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326" r:id="rId3"/>
    <p:sldId id="340" r:id="rId4"/>
    <p:sldId id="350" r:id="rId5"/>
    <p:sldId id="343" r:id="rId6"/>
    <p:sldId id="344" r:id="rId7"/>
    <p:sldId id="342" r:id="rId8"/>
    <p:sldId id="339" r:id="rId9"/>
    <p:sldId id="346" r:id="rId10"/>
    <p:sldId id="331" r:id="rId11"/>
    <p:sldId id="333" r:id="rId12"/>
    <p:sldId id="351" r:id="rId13"/>
    <p:sldId id="297" r:id="rId14"/>
    <p:sldId id="284" r:id="rId15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65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pos="728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0BB"/>
    <a:srgbClr val="0A326E"/>
    <a:srgbClr val="819A04"/>
    <a:srgbClr val="000E54"/>
    <a:srgbClr val="003376"/>
    <a:srgbClr val="003F90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554" autoAdjust="0"/>
  </p:normalViewPr>
  <p:slideViewPr>
    <p:cSldViewPr>
      <p:cViewPr varScale="1">
        <p:scale>
          <a:sx n="109" d="100"/>
          <a:sy n="109" d="100"/>
        </p:scale>
        <p:origin x="-516" y="-84"/>
      </p:cViewPr>
      <p:guideLst>
        <p:guide orient="horz" pos="4065"/>
        <p:guide orient="horz" pos="3793"/>
        <p:guide pos="72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50FA48-1A09-4170-B993-4985A4AC204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EB453D-205A-449C-B726-7ADCED19D22A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800" b="1" i="1" dirty="0" smtClean="0">
              <a:solidFill>
                <a:schemeClr val="tx2"/>
              </a:solidFill>
            </a:rPr>
            <a:t>Претензия может быть предъявлена в отношении</a:t>
          </a:r>
          <a:endParaRPr lang="ru-RU" sz="2800" b="1" i="1" dirty="0">
            <a:solidFill>
              <a:schemeClr val="tx2"/>
            </a:solidFill>
          </a:endParaRPr>
        </a:p>
      </dgm:t>
    </dgm:pt>
    <dgm:pt modelId="{97C15DAC-F9F3-4D55-81B2-1981D476DDB3}" type="parTrans" cxnId="{2F82E334-2DEC-407F-8282-69114D13158F}">
      <dgm:prSet/>
      <dgm:spPr/>
      <dgm:t>
        <a:bodyPr/>
        <a:lstStyle/>
        <a:p>
          <a:endParaRPr lang="ru-RU"/>
        </a:p>
      </dgm:t>
    </dgm:pt>
    <dgm:pt modelId="{DB3F50C8-ED6E-49CE-BB7A-825D33230EB3}" type="sibTrans" cxnId="{2F82E334-2DEC-407F-8282-69114D13158F}">
      <dgm:prSet/>
      <dgm:spPr/>
      <dgm:t>
        <a:bodyPr/>
        <a:lstStyle/>
        <a:p>
          <a:endParaRPr lang="ru-RU"/>
        </a:p>
      </dgm:t>
    </dgm:pt>
    <dgm:pt modelId="{20FEA9B1-121E-4D13-ABCE-EA043A93BBB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b="1" i="1" dirty="0" smtClean="0">
              <a:solidFill>
                <a:schemeClr val="tx2"/>
              </a:solidFill>
            </a:rPr>
            <a:t>Качества товара(скрытые недостатки)</a:t>
          </a:r>
        </a:p>
        <a:p>
          <a:endParaRPr lang="ru-RU" sz="2000" b="1" i="1" dirty="0" smtClean="0">
            <a:solidFill>
              <a:schemeClr val="tx2"/>
            </a:solidFill>
          </a:endParaRPr>
        </a:p>
        <a:p>
          <a:r>
            <a:rPr lang="ru-RU" sz="1600" b="0" i="0" dirty="0" smtClean="0">
              <a:solidFill>
                <a:schemeClr val="tx2"/>
              </a:solidFill>
            </a:rPr>
            <a:t>если оно не соответствует  качеству, определенному договором/заявленным качественным характеристикам</a:t>
          </a:r>
          <a:endParaRPr lang="ru-RU" sz="1600" b="0" i="0" dirty="0">
            <a:solidFill>
              <a:schemeClr val="tx2"/>
            </a:solidFill>
          </a:endParaRPr>
        </a:p>
      </dgm:t>
    </dgm:pt>
    <dgm:pt modelId="{D421C7A7-1482-4DBB-8759-FDA84653EB95}" type="parTrans" cxnId="{4A9C1D3F-D786-490F-9D89-CAF61B12A1A0}">
      <dgm:prSet/>
      <dgm:spPr/>
      <dgm:t>
        <a:bodyPr/>
        <a:lstStyle/>
        <a:p>
          <a:endParaRPr lang="ru-RU"/>
        </a:p>
      </dgm:t>
    </dgm:pt>
    <dgm:pt modelId="{7EF65D80-D140-465C-B62E-D7D657D1D490}" type="sibTrans" cxnId="{4A9C1D3F-D786-490F-9D89-CAF61B12A1A0}">
      <dgm:prSet/>
      <dgm:spPr/>
      <dgm:t>
        <a:bodyPr/>
        <a:lstStyle/>
        <a:p>
          <a:endParaRPr lang="ru-RU"/>
        </a:p>
      </dgm:t>
    </dgm:pt>
    <dgm:pt modelId="{0243ABC6-A4F9-43B8-A426-A5E0C64EFA58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b="1" i="1" dirty="0" smtClean="0">
              <a:solidFill>
                <a:schemeClr val="tx2"/>
              </a:solidFill>
            </a:rPr>
            <a:t>Качества упаковки(дефект)</a:t>
          </a:r>
        </a:p>
        <a:p>
          <a:endParaRPr lang="ru-RU" sz="1600" dirty="0" smtClean="0">
            <a:solidFill>
              <a:schemeClr val="tx2"/>
            </a:solidFill>
          </a:endParaRPr>
        </a:p>
        <a:p>
          <a:r>
            <a:rPr lang="ru-RU" sz="1600" b="0" i="0" dirty="0" smtClean="0">
              <a:solidFill>
                <a:schemeClr val="tx2"/>
              </a:solidFill>
            </a:rPr>
            <a:t>если внешний вид товара не соответствует  качеству, определенному договором/заявленным качественным характеристикам</a:t>
          </a:r>
          <a:endParaRPr lang="ru-RU" sz="1600" dirty="0"/>
        </a:p>
      </dgm:t>
    </dgm:pt>
    <dgm:pt modelId="{9439CBFE-51F8-4DDC-A916-B6427CA96DB0}" type="parTrans" cxnId="{0E2B8DE5-94C3-4047-92B5-93FB6954AEE9}">
      <dgm:prSet/>
      <dgm:spPr/>
      <dgm:t>
        <a:bodyPr/>
        <a:lstStyle/>
        <a:p>
          <a:endParaRPr lang="ru-RU"/>
        </a:p>
      </dgm:t>
    </dgm:pt>
    <dgm:pt modelId="{207E1BB2-3B88-49EB-9708-0E3CB598D041}" type="sibTrans" cxnId="{0E2B8DE5-94C3-4047-92B5-93FB6954AEE9}">
      <dgm:prSet/>
      <dgm:spPr/>
      <dgm:t>
        <a:bodyPr/>
        <a:lstStyle/>
        <a:p>
          <a:endParaRPr lang="ru-RU"/>
        </a:p>
      </dgm:t>
    </dgm:pt>
    <dgm:pt modelId="{D218E0F8-7B90-4204-94E2-9D7D213CAB9A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b="1" i="1" dirty="0" smtClean="0">
              <a:solidFill>
                <a:schemeClr val="tx2"/>
              </a:solidFill>
            </a:rPr>
            <a:t>Количества</a:t>
          </a:r>
        </a:p>
        <a:p>
          <a:endParaRPr lang="ru-RU" sz="2100" dirty="0" smtClean="0">
            <a:solidFill>
              <a:schemeClr val="tx2"/>
            </a:solidFill>
          </a:endParaRPr>
        </a:p>
        <a:p>
          <a:r>
            <a:rPr lang="ru-RU" sz="1600" b="0" i="0" dirty="0" smtClean="0">
              <a:solidFill>
                <a:schemeClr val="tx2"/>
              </a:solidFill>
            </a:rPr>
            <a:t>если оно не соответствует заявленному в товаросопроводительных документах Компании или ее складского оператора</a:t>
          </a:r>
          <a:endParaRPr lang="ru-RU" sz="1600" dirty="0"/>
        </a:p>
      </dgm:t>
    </dgm:pt>
    <dgm:pt modelId="{D2270BA3-CCB3-4AF6-9766-9C7F6DE0215B}" type="sibTrans" cxnId="{001FCAA8-27FD-419B-A82C-7A2021981526}">
      <dgm:prSet/>
      <dgm:spPr/>
      <dgm:t>
        <a:bodyPr/>
        <a:lstStyle/>
        <a:p>
          <a:endParaRPr lang="ru-RU"/>
        </a:p>
      </dgm:t>
    </dgm:pt>
    <dgm:pt modelId="{B5D4535D-FF73-4702-A54F-6F8D21E407D5}" type="parTrans" cxnId="{001FCAA8-27FD-419B-A82C-7A2021981526}">
      <dgm:prSet/>
      <dgm:spPr/>
      <dgm:t>
        <a:bodyPr/>
        <a:lstStyle/>
        <a:p>
          <a:endParaRPr lang="ru-RU"/>
        </a:p>
      </dgm:t>
    </dgm:pt>
    <dgm:pt modelId="{F4A4B2C3-8E58-4B98-985D-806AFA9F4130}" type="pres">
      <dgm:prSet presAssocID="{8650FA48-1A09-4170-B993-4985A4AC20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C4592-EC8C-4D5A-9ABF-13715E77867D}" type="pres">
      <dgm:prSet presAssocID="{CEEB453D-205A-449C-B726-7ADCED19D22A}" presName="hierRoot1" presStyleCnt="0">
        <dgm:presLayoutVars>
          <dgm:hierBranch val="init"/>
        </dgm:presLayoutVars>
      </dgm:prSet>
      <dgm:spPr/>
    </dgm:pt>
    <dgm:pt modelId="{76887DCC-B51D-416D-B6E4-31406129405B}" type="pres">
      <dgm:prSet presAssocID="{CEEB453D-205A-449C-B726-7ADCED19D22A}" presName="rootComposite1" presStyleCnt="0"/>
      <dgm:spPr/>
    </dgm:pt>
    <dgm:pt modelId="{6E78A04F-C76B-4EB8-9269-04D2650DADBE}" type="pres">
      <dgm:prSet presAssocID="{CEEB453D-205A-449C-B726-7ADCED19D22A}" presName="rootText1" presStyleLbl="node0" presStyleIdx="0" presStyleCnt="1" custScaleX="1350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007E17-AF24-4C1B-B3B4-43634EF81705}" type="pres">
      <dgm:prSet presAssocID="{CEEB453D-205A-449C-B726-7ADCED19D22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55FDF25-D9D6-499E-9BE8-C05832CAF9B4}" type="pres">
      <dgm:prSet presAssocID="{CEEB453D-205A-449C-B726-7ADCED19D22A}" presName="hierChild2" presStyleCnt="0"/>
      <dgm:spPr/>
    </dgm:pt>
    <dgm:pt modelId="{66BECF90-AFAC-468F-AC0A-F0A76C419B24}" type="pres">
      <dgm:prSet presAssocID="{D421C7A7-1482-4DBB-8759-FDA84653EB95}" presName="Name37" presStyleLbl="parChTrans1D2" presStyleIdx="0" presStyleCnt="3"/>
      <dgm:spPr/>
      <dgm:t>
        <a:bodyPr/>
        <a:lstStyle/>
        <a:p>
          <a:endParaRPr lang="ru-RU"/>
        </a:p>
      </dgm:t>
    </dgm:pt>
    <dgm:pt modelId="{46C3AE5B-6B1E-4CC2-8D13-CC4A61CB78E1}" type="pres">
      <dgm:prSet presAssocID="{20FEA9B1-121E-4D13-ABCE-EA043A93BBB4}" presName="hierRoot2" presStyleCnt="0">
        <dgm:presLayoutVars>
          <dgm:hierBranch val="init"/>
        </dgm:presLayoutVars>
      </dgm:prSet>
      <dgm:spPr/>
    </dgm:pt>
    <dgm:pt modelId="{DFEAF3DC-5550-4263-B673-987CD646CEB9}" type="pres">
      <dgm:prSet presAssocID="{20FEA9B1-121E-4D13-ABCE-EA043A93BBB4}" presName="rootComposite" presStyleCnt="0"/>
      <dgm:spPr/>
    </dgm:pt>
    <dgm:pt modelId="{C12A0B8B-9591-45BA-9F42-E7D99DBD4611}" type="pres">
      <dgm:prSet presAssocID="{20FEA9B1-121E-4D13-ABCE-EA043A93BBB4}" presName="rootText" presStyleLbl="node2" presStyleIdx="0" presStyleCnt="3" custScaleY="1595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C56040-A392-441F-80BB-005B66A7657E}" type="pres">
      <dgm:prSet presAssocID="{20FEA9B1-121E-4D13-ABCE-EA043A93BBB4}" presName="rootConnector" presStyleLbl="node2" presStyleIdx="0" presStyleCnt="3"/>
      <dgm:spPr/>
      <dgm:t>
        <a:bodyPr/>
        <a:lstStyle/>
        <a:p>
          <a:endParaRPr lang="ru-RU"/>
        </a:p>
      </dgm:t>
    </dgm:pt>
    <dgm:pt modelId="{C682C115-BE11-4221-AEB7-E9F290A5F58E}" type="pres">
      <dgm:prSet presAssocID="{20FEA9B1-121E-4D13-ABCE-EA043A93BBB4}" presName="hierChild4" presStyleCnt="0"/>
      <dgm:spPr/>
    </dgm:pt>
    <dgm:pt modelId="{CBBEAA19-7A48-494B-840D-EF104E0FCB51}" type="pres">
      <dgm:prSet presAssocID="{20FEA9B1-121E-4D13-ABCE-EA043A93BBB4}" presName="hierChild5" presStyleCnt="0"/>
      <dgm:spPr/>
    </dgm:pt>
    <dgm:pt modelId="{A72E5697-E405-4752-8C2B-EDA02FA786C5}" type="pres">
      <dgm:prSet presAssocID="{9439CBFE-51F8-4DDC-A916-B6427CA96DB0}" presName="Name37" presStyleLbl="parChTrans1D2" presStyleIdx="1" presStyleCnt="3"/>
      <dgm:spPr/>
      <dgm:t>
        <a:bodyPr/>
        <a:lstStyle/>
        <a:p>
          <a:endParaRPr lang="ru-RU"/>
        </a:p>
      </dgm:t>
    </dgm:pt>
    <dgm:pt modelId="{E51E3015-1885-46D0-99AB-6EAD25075A8E}" type="pres">
      <dgm:prSet presAssocID="{0243ABC6-A4F9-43B8-A426-A5E0C64EFA58}" presName="hierRoot2" presStyleCnt="0">
        <dgm:presLayoutVars>
          <dgm:hierBranch val="init"/>
        </dgm:presLayoutVars>
      </dgm:prSet>
      <dgm:spPr/>
    </dgm:pt>
    <dgm:pt modelId="{6FCA207B-A965-479C-BD24-8D5C067CDE79}" type="pres">
      <dgm:prSet presAssocID="{0243ABC6-A4F9-43B8-A426-A5E0C64EFA58}" presName="rootComposite" presStyleCnt="0"/>
      <dgm:spPr/>
    </dgm:pt>
    <dgm:pt modelId="{6F1F1DE0-02F5-4CE3-99EC-2734263E9850}" type="pres">
      <dgm:prSet presAssocID="{0243ABC6-A4F9-43B8-A426-A5E0C64EFA58}" presName="rootText" presStyleLbl="node2" presStyleIdx="1" presStyleCnt="3" custScaleY="1595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CFD58-12CE-4648-B129-B10EC3948CBF}" type="pres">
      <dgm:prSet presAssocID="{0243ABC6-A4F9-43B8-A426-A5E0C64EFA58}" presName="rootConnector" presStyleLbl="node2" presStyleIdx="1" presStyleCnt="3"/>
      <dgm:spPr/>
      <dgm:t>
        <a:bodyPr/>
        <a:lstStyle/>
        <a:p>
          <a:endParaRPr lang="ru-RU"/>
        </a:p>
      </dgm:t>
    </dgm:pt>
    <dgm:pt modelId="{04A2B205-1647-4F30-BB36-3EC3FB5D7BF3}" type="pres">
      <dgm:prSet presAssocID="{0243ABC6-A4F9-43B8-A426-A5E0C64EFA58}" presName="hierChild4" presStyleCnt="0"/>
      <dgm:spPr/>
    </dgm:pt>
    <dgm:pt modelId="{5CA08B17-3E1B-480B-AE65-FE6E9012BB69}" type="pres">
      <dgm:prSet presAssocID="{0243ABC6-A4F9-43B8-A426-A5E0C64EFA58}" presName="hierChild5" presStyleCnt="0"/>
      <dgm:spPr/>
    </dgm:pt>
    <dgm:pt modelId="{97E1EBEC-CCC5-4B43-A517-53147393AFC0}" type="pres">
      <dgm:prSet presAssocID="{B5D4535D-FF73-4702-A54F-6F8D21E407D5}" presName="Name37" presStyleLbl="parChTrans1D2" presStyleIdx="2" presStyleCnt="3"/>
      <dgm:spPr/>
      <dgm:t>
        <a:bodyPr/>
        <a:lstStyle/>
        <a:p>
          <a:endParaRPr lang="ru-RU"/>
        </a:p>
      </dgm:t>
    </dgm:pt>
    <dgm:pt modelId="{0DD8FCF3-E60D-497F-BF9B-A9BAFA5E0264}" type="pres">
      <dgm:prSet presAssocID="{D218E0F8-7B90-4204-94E2-9D7D213CAB9A}" presName="hierRoot2" presStyleCnt="0">
        <dgm:presLayoutVars>
          <dgm:hierBranch val="init"/>
        </dgm:presLayoutVars>
      </dgm:prSet>
      <dgm:spPr/>
    </dgm:pt>
    <dgm:pt modelId="{79E64797-B0C9-4237-AAE1-4E63EC1513AB}" type="pres">
      <dgm:prSet presAssocID="{D218E0F8-7B90-4204-94E2-9D7D213CAB9A}" presName="rootComposite" presStyleCnt="0"/>
      <dgm:spPr/>
    </dgm:pt>
    <dgm:pt modelId="{F6954DC3-8C7F-471F-A76C-382EB30B1654}" type="pres">
      <dgm:prSet presAssocID="{D218E0F8-7B90-4204-94E2-9D7D213CAB9A}" presName="rootText" presStyleLbl="node2" presStyleIdx="2" presStyleCnt="3" custScaleY="159562" custLinFactNeighborX="23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63D70D-DA02-4F74-8E93-917685E4C271}" type="pres">
      <dgm:prSet presAssocID="{D218E0F8-7B90-4204-94E2-9D7D213CAB9A}" presName="rootConnector" presStyleLbl="node2" presStyleIdx="2" presStyleCnt="3"/>
      <dgm:spPr/>
      <dgm:t>
        <a:bodyPr/>
        <a:lstStyle/>
        <a:p>
          <a:endParaRPr lang="ru-RU"/>
        </a:p>
      </dgm:t>
    </dgm:pt>
    <dgm:pt modelId="{B773B51B-3127-40B2-9433-C52248D7438D}" type="pres">
      <dgm:prSet presAssocID="{D218E0F8-7B90-4204-94E2-9D7D213CAB9A}" presName="hierChild4" presStyleCnt="0"/>
      <dgm:spPr/>
    </dgm:pt>
    <dgm:pt modelId="{1A262669-42D8-4AC0-823F-BBDFA50D9900}" type="pres">
      <dgm:prSet presAssocID="{D218E0F8-7B90-4204-94E2-9D7D213CAB9A}" presName="hierChild5" presStyleCnt="0"/>
      <dgm:spPr/>
    </dgm:pt>
    <dgm:pt modelId="{A68D4B68-352E-4009-A394-D294825A4AB2}" type="pres">
      <dgm:prSet presAssocID="{CEEB453D-205A-449C-B726-7ADCED19D22A}" presName="hierChild3" presStyleCnt="0"/>
      <dgm:spPr/>
    </dgm:pt>
  </dgm:ptLst>
  <dgm:cxnLst>
    <dgm:cxn modelId="{001FCAA8-27FD-419B-A82C-7A2021981526}" srcId="{CEEB453D-205A-449C-B726-7ADCED19D22A}" destId="{D218E0F8-7B90-4204-94E2-9D7D213CAB9A}" srcOrd="2" destOrd="0" parTransId="{B5D4535D-FF73-4702-A54F-6F8D21E407D5}" sibTransId="{D2270BA3-CCB3-4AF6-9766-9C7F6DE0215B}"/>
    <dgm:cxn modelId="{4E69C453-64C4-41DB-A4E3-75BDEB678B80}" type="presOf" srcId="{0243ABC6-A4F9-43B8-A426-A5E0C64EFA58}" destId="{6F1F1DE0-02F5-4CE3-99EC-2734263E9850}" srcOrd="0" destOrd="0" presId="urn:microsoft.com/office/officeart/2005/8/layout/orgChart1"/>
    <dgm:cxn modelId="{793A9687-A837-4209-B8E1-F5454E9B42B2}" type="presOf" srcId="{B5D4535D-FF73-4702-A54F-6F8D21E407D5}" destId="{97E1EBEC-CCC5-4B43-A517-53147393AFC0}" srcOrd="0" destOrd="0" presId="urn:microsoft.com/office/officeart/2005/8/layout/orgChart1"/>
    <dgm:cxn modelId="{2F82E334-2DEC-407F-8282-69114D13158F}" srcId="{8650FA48-1A09-4170-B993-4985A4AC2043}" destId="{CEEB453D-205A-449C-B726-7ADCED19D22A}" srcOrd="0" destOrd="0" parTransId="{97C15DAC-F9F3-4D55-81B2-1981D476DDB3}" sibTransId="{DB3F50C8-ED6E-49CE-BB7A-825D33230EB3}"/>
    <dgm:cxn modelId="{47466471-78DB-404A-AB9A-920D875A08F3}" type="presOf" srcId="{D218E0F8-7B90-4204-94E2-9D7D213CAB9A}" destId="{F6954DC3-8C7F-471F-A76C-382EB30B1654}" srcOrd="0" destOrd="0" presId="urn:microsoft.com/office/officeart/2005/8/layout/orgChart1"/>
    <dgm:cxn modelId="{DBB20347-6B95-4EA0-966A-A91AC15C2901}" type="presOf" srcId="{D218E0F8-7B90-4204-94E2-9D7D213CAB9A}" destId="{C963D70D-DA02-4F74-8E93-917685E4C271}" srcOrd="1" destOrd="0" presId="urn:microsoft.com/office/officeart/2005/8/layout/orgChart1"/>
    <dgm:cxn modelId="{D57C4AAB-946D-4DE6-AB46-FB99BB38A6F2}" type="presOf" srcId="{20FEA9B1-121E-4D13-ABCE-EA043A93BBB4}" destId="{64C56040-A392-441F-80BB-005B66A7657E}" srcOrd="1" destOrd="0" presId="urn:microsoft.com/office/officeart/2005/8/layout/orgChart1"/>
    <dgm:cxn modelId="{4A9C1D3F-D786-490F-9D89-CAF61B12A1A0}" srcId="{CEEB453D-205A-449C-B726-7ADCED19D22A}" destId="{20FEA9B1-121E-4D13-ABCE-EA043A93BBB4}" srcOrd="0" destOrd="0" parTransId="{D421C7A7-1482-4DBB-8759-FDA84653EB95}" sibTransId="{7EF65D80-D140-465C-B62E-D7D657D1D490}"/>
    <dgm:cxn modelId="{01D9DEA0-E9C7-449D-A001-E8101A3CABCE}" type="presOf" srcId="{D421C7A7-1482-4DBB-8759-FDA84653EB95}" destId="{66BECF90-AFAC-468F-AC0A-F0A76C419B24}" srcOrd="0" destOrd="0" presId="urn:microsoft.com/office/officeart/2005/8/layout/orgChart1"/>
    <dgm:cxn modelId="{9EB50618-E9FF-4E60-A800-A287B015433A}" type="presOf" srcId="{8650FA48-1A09-4170-B993-4985A4AC2043}" destId="{F4A4B2C3-8E58-4B98-985D-806AFA9F4130}" srcOrd="0" destOrd="0" presId="urn:microsoft.com/office/officeart/2005/8/layout/orgChart1"/>
    <dgm:cxn modelId="{F2CFC619-79DB-4FF5-8A94-32FD03294165}" type="presOf" srcId="{9439CBFE-51F8-4DDC-A916-B6427CA96DB0}" destId="{A72E5697-E405-4752-8C2B-EDA02FA786C5}" srcOrd="0" destOrd="0" presId="urn:microsoft.com/office/officeart/2005/8/layout/orgChart1"/>
    <dgm:cxn modelId="{32A7EA51-6807-4DE0-8A89-FAD57B67518C}" type="presOf" srcId="{CEEB453D-205A-449C-B726-7ADCED19D22A}" destId="{87007E17-AF24-4C1B-B3B4-43634EF81705}" srcOrd="1" destOrd="0" presId="urn:microsoft.com/office/officeart/2005/8/layout/orgChart1"/>
    <dgm:cxn modelId="{511FCBF5-DEC3-402C-9A13-A6D6EBD2399E}" type="presOf" srcId="{20FEA9B1-121E-4D13-ABCE-EA043A93BBB4}" destId="{C12A0B8B-9591-45BA-9F42-E7D99DBD4611}" srcOrd="0" destOrd="0" presId="urn:microsoft.com/office/officeart/2005/8/layout/orgChart1"/>
    <dgm:cxn modelId="{0E2B8DE5-94C3-4047-92B5-93FB6954AEE9}" srcId="{CEEB453D-205A-449C-B726-7ADCED19D22A}" destId="{0243ABC6-A4F9-43B8-A426-A5E0C64EFA58}" srcOrd="1" destOrd="0" parTransId="{9439CBFE-51F8-4DDC-A916-B6427CA96DB0}" sibTransId="{207E1BB2-3B88-49EB-9708-0E3CB598D041}"/>
    <dgm:cxn modelId="{B339BB02-30FA-44E8-B045-0722E2D45A22}" type="presOf" srcId="{0243ABC6-A4F9-43B8-A426-A5E0C64EFA58}" destId="{8BCCFD58-12CE-4648-B129-B10EC3948CBF}" srcOrd="1" destOrd="0" presId="urn:microsoft.com/office/officeart/2005/8/layout/orgChart1"/>
    <dgm:cxn modelId="{5BB235D6-0530-4A3E-B2C9-8CA028DCA94B}" type="presOf" srcId="{CEEB453D-205A-449C-B726-7ADCED19D22A}" destId="{6E78A04F-C76B-4EB8-9269-04D2650DADBE}" srcOrd="0" destOrd="0" presId="urn:microsoft.com/office/officeart/2005/8/layout/orgChart1"/>
    <dgm:cxn modelId="{49F76CE2-B461-4A55-B09F-B566275D6028}" type="presParOf" srcId="{F4A4B2C3-8E58-4B98-985D-806AFA9F4130}" destId="{888C4592-EC8C-4D5A-9ABF-13715E77867D}" srcOrd="0" destOrd="0" presId="urn:microsoft.com/office/officeart/2005/8/layout/orgChart1"/>
    <dgm:cxn modelId="{D2BEC10B-F902-4787-AB6E-1690F98BE172}" type="presParOf" srcId="{888C4592-EC8C-4D5A-9ABF-13715E77867D}" destId="{76887DCC-B51D-416D-B6E4-31406129405B}" srcOrd="0" destOrd="0" presId="urn:microsoft.com/office/officeart/2005/8/layout/orgChart1"/>
    <dgm:cxn modelId="{8E6FD012-2715-4828-A357-95D7F9482D9F}" type="presParOf" srcId="{76887DCC-B51D-416D-B6E4-31406129405B}" destId="{6E78A04F-C76B-4EB8-9269-04D2650DADBE}" srcOrd="0" destOrd="0" presId="urn:microsoft.com/office/officeart/2005/8/layout/orgChart1"/>
    <dgm:cxn modelId="{5E5B54DD-1FF8-4EA1-AD28-104B97A6E858}" type="presParOf" srcId="{76887DCC-B51D-416D-B6E4-31406129405B}" destId="{87007E17-AF24-4C1B-B3B4-43634EF81705}" srcOrd="1" destOrd="0" presId="urn:microsoft.com/office/officeart/2005/8/layout/orgChart1"/>
    <dgm:cxn modelId="{5B5CF036-AE2B-42AB-8955-CD83F4F64651}" type="presParOf" srcId="{888C4592-EC8C-4D5A-9ABF-13715E77867D}" destId="{D55FDF25-D9D6-499E-9BE8-C05832CAF9B4}" srcOrd="1" destOrd="0" presId="urn:microsoft.com/office/officeart/2005/8/layout/orgChart1"/>
    <dgm:cxn modelId="{E1088F71-45A2-427D-A20A-FB892935398A}" type="presParOf" srcId="{D55FDF25-D9D6-499E-9BE8-C05832CAF9B4}" destId="{66BECF90-AFAC-468F-AC0A-F0A76C419B24}" srcOrd="0" destOrd="0" presId="urn:microsoft.com/office/officeart/2005/8/layout/orgChart1"/>
    <dgm:cxn modelId="{6749EA26-F99C-48A0-9F72-A1F68DD7029E}" type="presParOf" srcId="{D55FDF25-D9D6-499E-9BE8-C05832CAF9B4}" destId="{46C3AE5B-6B1E-4CC2-8D13-CC4A61CB78E1}" srcOrd="1" destOrd="0" presId="urn:microsoft.com/office/officeart/2005/8/layout/orgChart1"/>
    <dgm:cxn modelId="{7C81A303-6464-48B8-8694-1F8C7B0208DA}" type="presParOf" srcId="{46C3AE5B-6B1E-4CC2-8D13-CC4A61CB78E1}" destId="{DFEAF3DC-5550-4263-B673-987CD646CEB9}" srcOrd="0" destOrd="0" presId="urn:microsoft.com/office/officeart/2005/8/layout/orgChart1"/>
    <dgm:cxn modelId="{31C96B36-143F-4246-BD39-AE50499AAA8D}" type="presParOf" srcId="{DFEAF3DC-5550-4263-B673-987CD646CEB9}" destId="{C12A0B8B-9591-45BA-9F42-E7D99DBD4611}" srcOrd="0" destOrd="0" presId="urn:microsoft.com/office/officeart/2005/8/layout/orgChart1"/>
    <dgm:cxn modelId="{9540A075-48B7-426A-A0B3-95F63F8917EB}" type="presParOf" srcId="{DFEAF3DC-5550-4263-B673-987CD646CEB9}" destId="{64C56040-A392-441F-80BB-005B66A7657E}" srcOrd="1" destOrd="0" presId="urn:microsoft.com/office/officeart/2005/8/layout/orgChart1"/>
    <dgm:cxn modelId="{59C1C3BF-027D-4D49-AD11-42799A5A85E5}" type="presParOf" srcId="{46C3AE5B-6B1E-4CC2-8D13-CC4A61CB78E1}" destId="{C682C115-BE11-4221-AEB7-E9F290A5F58E}" srcOrd="1" destOrd="0" presId="urn:microsoft.com/office/officeart/2005/8/layout/orgChart1"/>
    <dgm:cxn modelId="{CFC15C24-AB24-450A-B098-0C42E4E5E66D}" type="presParOf" srcId="{46C3AE5B-6B1E-4CC2-8D13-CC4A61CB78E1}" destId="{CBBEAA19-7A48-494B-840D-EF104E0FCB51}" srcOrd="2" destOrd="0" presId="urn:microsoft.com/office/officeart/2005/8/layout/orgChart1"/>
    <dgm:cxn modelId="{34E18782-B456-4D23-91C6-ECE3D34295EB}" type="presParOf" srcId="{D55FDF25-D9D6-499E-9BE8-C05832CAF9B4}" destId="{A72E5697-E405-4752-8C2B-EDA02FA786C5}" srcOrd="2" destOrd="0" presId="urn:microsoft.com/office/officeart/2005/8/layout/orgChart1"/>
    <dgm:cxn modelId="{F7AD108D-016E-42BA-9420-4AFF36346E29}" type="presParOf" srcId="{D55FDF25-D9D6-499E-9BE8-C05832CAF9B4}" destId="{E51E3015-1885-46D0-99AB-6EAD25075A8E}" srcOrd="3" destOrd="0" presId="urn:microsoft.com/office/officeart/2005/8/layout/orgChart1"/>
    <dgm:cxn modelId="{3E083217-2E05-4F49-88C2-7A8B24269083}" type="presParOf" srcId="{E51E3015-1885-46D0-99AB-6EAD25075A8E}" destId="{6FCA207B-A965-479C-BD24-8D5C067CDE79}" srcOrd="0" destOrd="0" presId="urn:microsoft.com/office/officeart/2005/8/layout/orgChart1"/>
    <dgm:cxn modelId="{A36304D9-426B-4EAC-B71F-2915111F6730}" type="presParOf" srcId="{6FCA207B-A965-479C-BD24-8D5C067CDE79}" destId="{6F1F1DE0-02F5-4CE3-99EC-2734263E9850}" srcOrd="0" destOrd="0" presId="urn:microsoft.com/office/officeart/2005/8/layout/orgChart1"/>
    <dgm:cxn modelId="{BFB24A2C-B669-4F22-AB45-C7162AAB1838}" type="presParOf" srcId="{6FCA207B-A965-479C-BD24-8D5C067CDE79}" destId="{8BCCFD58-12CE-4648-B129-B10EC3948CBF}" srcOrd="1" destOrd="0" presId="urn:microsoft.com/office/officeart/2005/8/layout/orgChart1"/>
    <dgm:cxn modelId="{CC5B226F-DEF8-4B4E-A62C-6C0C1B4C3FA1}" type="presParOf" srcId="{E51E3015-1885-46D0-99AB-6EAD25075A8E}" destId="{04A2B205-1647-4F30-BB36-3EC3FB5D7BF3}" srcOrd="1" destOrd="0" presId="urn:microsoft.com/office/officeart/2005/8/layout/orgChart1"/>
    <dgm:cxn modelId="{35C86D76-0E6B-4A4E-8CEB-F3D574DA868E}" type="presParOf" srcId="{E51E3015-1885-46D0-99AB-6EAD25075A8E}" destId="{5CA08B17-3E1B-480B-AE65-FE6E9012BB69}" srcOrd="2" destOrd="0" presId="urn:microsoft.com/office/officeart/2005/8/layout/orgChart1"/>
    <dgm:cxn modelId="{9FB5B090-821A-4943-A695-855F402A79D5}" type="presParOf" srcId="{D55FDF25-D9D6-499E-9BE8-C05832CAF9B4}" destId="{97E1EBEC-CCC5-4B43-A517-53147393AFC0}" srcOrd="4" destOrd="0" presId="urn:microsoft.com/office/officeart/2005/8/layout/orgChart1"/>
    <dgm:cxn modelId="{EA2E7298-AA10-4723-A505-39D3E0093B97}" type="presParOf" srcId="{D55FDF25-D9D6-499E-9BE8-C05832CAF9B4}" destId="{0DD8FCF3-E60D-497F-BF9B-A9BAFA5E0264}" srcOrd="5" destOrd="0" presId="urn:microsoft.com/office/officeart/2005/8/layout/orgChart1"/>
    <dgm:cxn modelId="{A87A7FA2-7F12-4C99-A822-7FCA40352EB9}" type="presParOf" srcId="{0DD8FCF3-E60D-497F-BF9B-A9BAFA5E0264}" destId="{79E64797-B0C9-4237-AAE1-4E63EC1513AB}" srcOrd="0" destOrd="0" presId="urn:microsoft.com/office/officeart/2005/8/layout/orgChart1"/>
    <dgm:cxn modelId="{16D1E8CA-1FEC-498B-B2D5-C3A901249608}" type="presParOf" srcId="{79E64797-B0C9-4237-AAE1-4E63EC1513AB}" destId="{F6954DC3-8C7F-471F-A76C-382EB30B1654}" srcOrd="0" destOrd="0" presId="urn:microsoft.com/office/officeart/2005/8/layout/orgChart1"/>
    <dgm:cxn modelId="{92872292-D793-4404-931C-2B9ABFE27B69}" type="presParOf" srcId="{79E64797-B0C9-4237-AAE1-4E63EC1513AB}" destId="{C963D70D-DA02-4F74-8E93-917685E4C271}" srcOrd="1" destOrd="0" presId="urn:microsoft.com/office/officeart/2005/8/layout/orgChart1"/>
    <dgm:cxn modelId="{973D6999-2572-463C-930F-5358586A6571}" type="presParOf" srcId="{0DD8FCF3-E60D-497F-BF9B-A9BAFA5E0264}" destId="{B773B51B-3127-40B2-9433-C52248D7438D}" srcOrd="1" destOrd="0" presId="urn:microsoft.com/office/officeart/2005/8/layout/orgChart1"/>
    <dgm:cxn modelId="{C1A9D076-3066-4C73-BD33-543E32A892C8}" type="presParOf" srcId="{0DD8FCF3-E60D-497F-BF9B-A9BAFA5E0264}" destId="{1A262669-42D8-4AC0-823F-BBDFA50D9900}" srcOrd="2" destOrd="0" presId="urn:microsoft.com/office/officeart/2005/8/layout/orgChart1"/>
    <dgm:cxn modelId="{0D9E2CCB-7A24-4708-BE7C-B05828819EDB}" type="presParOf" srcId="{888C4592-EC8C-4D5A-9ABF-13715E77867D}" destId="{A68D4B68-352E-4009-A394-D294825A4AB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0D77B8-54BD-44B8-B24E-F29C8A9E7D95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49C09C-91D3-4DC9-B266-CAB95E6D1C42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>
              <a:solidFill>
                <a:schemeClr val="tx2"/>
              </a:solidFill>
            </a:rPr>
            <a:t>Надлежаще оформленная претензия</a:t>
          </a:r>
          <a:endParaRPr lang="ru-RU" sz="1100" b="1" dirty="0">
            <a:solidFill>
              <a:schemeClr val="tx2"/>
            </a:solidFill>
          </a:endParaRPr>
        </a:p>
      </dgm:t>
    </dgm:pt>
    <dgm:pt modelId="{4245021E-5547-4350-BBBD-1139A620B2E3}" type="parTrans" cxnId="{7B4E359B-3AB4-4105-BA48-4A28820951CD}">
      <dgm:prSet/>
      <dgm:spPr/>
      <dgm:t>
        <a:bodyPr/>
        <a:lstStyle/>
        <a:p>
          <a:endParaRPr lang="ru-RU"/>
        </a:p>
      </dgm:t>
    </dgm:pt>
    <dgm:pt modelId="{E2BD7582-0E25-4A8A-87C8-25D5A7A80809}" type="sibTrans" cxnId="{7B4E359B-3AB4-4105-BA48-4A28820951CD}">
      <dgm:prSet/>
      <dgm:spPr/>
      <dgm:t>
        <a:bodyPr/>
        <a:lstStyle/>
        <a:p>
          <a:endParaRPr lang="ru-RU"/>
        </a:p>
      </dgm:t>
    </dgm:pt>
    <dgm:pt modelId="{9EE3A4D0-7DBC-4B43-B95F-FA091AFFB900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800" b="1" dirty="0" smtClean="0">
              <a:solidFill>
                <a:schemeClr val="tx2"/>
              </a:solidFill>
            </a:rPr>
            <a:t>Претензия</a:t>
          </a:r>
          <a:endParaRPr lang="ru-RU" sz="800" b="1" dirty="0">
            <a:solidFill>
              <a:schemeClr val="tx2"/>
            </a:solidFill>
          </a:endParaRPr>
        </a:p>
      </dgm:t>
    </dgm:pt>
    <dgm:pt modelId="{AD613DB3-0CF4-4487-A32E-F37AC3AE249A}" type="parTrans" cxnId="{EB2ADCA2-2A7F-484D-B0ED-1808C4FA2FF1}">
      <dgm:prSet/>
      <dgm:spPr/>
      <dgm:t>
        <a:bodyPr/>
        <a:lstStyle/>
        <a:p>
          <a:endParaRPr lang="ru-RU"/>
        </a:p>
      </dgm:t>
    </dgm:pt>
    <dgm:pt modelId="{453B9442-A4DE-43D4-8DE3-C39BA139964D}" type="sibTrans" cxnId="{EB2ADCA2-2A7F-484D-B0ED-1808C4FA2FF1}">
      <dgm:prSet/>
      <dgm:spPr/>
      <dgm:t>
        <a:bodyPr/>
        <a:lstStyle/>
        <a:p>
          <a:endParaRPr lang="ru-RU"/>
        </a:p>
      </dgm:t>
    </dgm:pt>
    <dgm:pt modelId="{C653CB03-6916-4A6A-B304-1BC3C7C93B61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800" b="1" dirty="0" smtClean="0">
              <a:solidFill>
                <a:schemeClr val="bg1"/>
              </a:solidFill>
            </a:rPr>
            <a:t>Заверенная копия торг-12</a:t>
          </a:r>
          <a:r>
            <a:rPr lang="en-US" sz="800" b="1" dirty="0" smtClean="0">
              <a:solidFill>
                <a:schemeClr val="bg1"/>
              </a:solidFill>
            </a:rPr>
            <a:t>/</a:t>
          </a:r>
          <a:r>
            <a:rPr lang="ru-RU" sz="800" b="1" dirty="0" smtClean="0">
              <a:solidFill>
                <a:schemeClr val="bg1"/>
              </a:solidFill>
            </a:rPr>
            <a:t>УПД</a:t>
          </a:r>
          <a:endParaRPr lang="ru-RU" sz="800" b="1" dirty="0">
            <a:solidFill>
              <a:schemeClr val="bg1"/>
            </a:solidFill>
          </a:endParaRPr>
        </a:p>
      </dgm:t>
    </dgm:pt>
    <dgm:pt modelId="{96D96538-AD3D-4C27-95ED-9AACBB6CAFE5}" type="parTrans" cxnId="{25E371B0-BACD-4B69-A26A-568849A24C4B}">
      <dgm:prSet/>
      <dgm:spPr/>
      <dgm:t>
        <a:bodyPr/>
        <a:lstStyle/>
        <a:p>
          <a:endParaRPr lang="ru-RU"/>
        </a:p>
      </dgm:t>
    </dgm:pt>
    <dgm:pt modelId="{251E839E-FC84-42FB-AEAA-D064655F7867}" type="sibTrans" cxnId="{25E371B0-BACD-4B69-A26A-568849A24C4B}">
      <dgm:prSet/>
      <dgm:spPr/>
      <dgm:t>
        <a:bodyPr/>
        <a:lstStyle/>
        <a:p>
          <a:endParaRPr lang="ru-RU"/>
        </a:p>
      </dgm:t>
    </dgm:pt>
    <dgm:pt modelId="{6497AA24-3231-44DA-88E0-CA50DBFDA1F4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tx2"/>
              </a:solidFill>
            </a:rPr>
            <a:t>Заверенная копия доверенности</a:t>
          </a:r>
          <a:endParaRPr lang="ru-RU" sz="800" b="1" dirty="0">
            <a:solidFill>
              <a:schemeClr val="tx2"/>
            </a:solidFill>
          </a:endParaRPr>
        </a:p>
      </dgm:t>
    </dgm:pt>
    <dgm:pt modelId="{D74A4A95-D37A-4ADA-9BCC-96E4FC7A6863}" type="parTrans" cxnId="{ABB9E3B8-4C3D-4FED-ADA8-8E2C2BC590C9}">
      <dgm:prSet/>
      <dgm:spPr/>
      <dgm:t>
        <a:bodyPr/>
        <a:lstStyle/>
        <a:p>
          <a:endParaRPr lang="ru-RU"/>
        </a:p>
      </dgm:t>
    </dgm:pt>
    <dgm:pt modelId="{78C7F781-A232-4C17-9244-95A128E10A2C}" type="sibTrans" cxnId="{ABB9E3B8-4C3D-4FED-ADA8-8E2C2BC590C9}">
      <dgm:prSet/>
      <dgm:spPr/>
      <dgm:t>
        <a:bodyPr/>
        <a:lstStyle/>
        <a:p>
          <a:endParaRPr lang="ru-RU"/>
        </a:p>
      </dgm:t>
    </dgm:pt>
    <dgm:pt modelId="{23C677CB-3504-4402-90B6-4958C3AA777C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b="1" dirty="0" smtClean="0">
              <a:solidFill>
                <a:schemeClr val="tx2"/>
              </a:solidFill>
            </a:rPr>
            <a:t>Акт </a:t>
          </a:r>
        </a:p>
        <a:p>
          <a:r>
            <a:rPr lang="ru-RU" sz="800" b="1" dirty="0" smtClean="0">
              <a:solidFill>
                <a:schemeClr val="tx2"/>
              </a:solidFill>
            </a:rPr>
            <a:t>(торг-2)</a:t>
          </a:r>
        </a:p>
        <a:p>
          <a:r>
            <a:rPr lang="ru-RU" sz="800" b="1" dirty="0" smtClean="0">
              <a:solidFill>
                <a:schemeClr val="tx2"/>
              </a:solidFill>
            </a:rPr>
            <a:t>фото</a:t>
          </a:r>
          <a:endParaRPr lang="ru-RU" sz="800" b="1" dirty="0">
            <a:solidFill>
              <a:schemeClr val="tx2"/>
            </a:solidFill>
          </a:endParaRPr>
        </a:p>
      </dgm:t>
    </dgm:pt>
    <dgm:pt modelId="{93C956D9-37CE-45C9-BC82-C8CDB8E83C37}" type="parTrans" cxnId="{73A9EF29-40CA-4FFE-BD48-A58222DD40C4}">
      <dgm:prSet/>
      <dgm:spPr/>
      <dgm:t>
        <a:bodyPr/>
        <a:lstStyle/>
        <a:p>
          <a:endParaRPr lang="ru-RU"/>
        </a:p>
      </dgm:t>
    </dgm:pt>
    <dgm:pt modelId="{577A9516-3C48-474B-97D1-859BFC0D14EC}" type="sibTrans" cxnId="{73A9EF29-40CA-4FFE-BD48-A58222DD40C4}">
      <dgm:prSet/>
      <dgm:spPr/>
      <dgm:t>
        <a:bodyPr/>
        <a:lstStyle/>
        <a:p>
          <a:endParaRPr lang="ru-RU"/>
        </a:p>
      </dgm:t>
    </dgm:pt>
    <dgm:pt modelId="{A6B88996-9E1E-4587-9222-E00388E13F1D}" type="pres">
      <dgm:prSet presAssocID="{C60D77B8-54BD-44B8-B24E-F29C8A9E7D9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21BFE8-3259-404B-AD0F-E4678E34DEA7}" type="pres">
      <dgm:prSet presAssocID="{E449C09C-91D3-4DC9-B266-CAB95E6D1C42}" presName="centerShape" presStyleLbl="node0" presStyleIdx="0" presStyleCnt="1"/>
      <dgm:spPr/>
      <dgm:t>
        <a:bodyPr/>
        <a:lstStyle/>
        <a:p>
          <a:endParaRPr lang="ru-RU"/>
        </a:p>
      </dgm:t>
    </dgm:pt>
    <dgm:pt modelId="{3A4D3BFC-CC9C-4316-9982-6548766A0E6F}" type="pres">
      <dgm:prSet presAssocID="{9EE3A4D0-7DBC-4B43-B95F-FA091AFFB90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B84E50-75C1-4E16-9163-88A759DE3317}" type="pres">
      <dgm:prSet presAssocID="{9EE3A4D0-7DBC-4B43-B95F-FA091AFFB900}" presName="dummy" presStyleCnt="0"/>
      <dgm:spPr/>
    </dgm:pt>
    <dgm:pt modelId="{BCD5ABFD-14CD-4BA1-94BB-B3C39C863528}" type="pres">
      <dgm:prSet presAssocID="{453B9442-A4DE-43D4-8DE3-C39BA139964D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43A80BA-C387-459F-809F-BC28337CC751}" type="pres">
      <dgm:prSet presAssocID="{C653CB03-6916-4A6A-B304-1BC3C7C93B6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C9A92-BDCF-4206-9161-4A8090636A15}" type="pres">
      <dgm:prSet presAssocID="{C653CB03-6916-4A6A-B304-1BC3C7C93B61}" presName="dummy" presStyleCnt="0"/>
      <dgm:spPr/>
    </dgm:pt>
    <dgm:pt modelId="{3EEC59D7-11BD-4910-BCB1-70E9BDF7F68B}" type="pres">
      <dgm:prSet presAssocID="{251E839E-FC84-42FB-AEAA-D064655F7867}" presName="sibTrans" presStyleLbl="sibTrans2D1" presStyleIdx="1" presStyleCnt="4"/>
      <dgm:spPr/>
      <dgm:t>
        <a:bodyPr/>
        <a:lstStyle/>
        <a:p>
          <a:endParaRPr lang="ru-RU"/>
        </a:p>
      </dgm:t>
    </dgm:pt>
    <dgm:pt modelId="{5DD9978D-2223-4E3E-A879-B43621E9D43F}" type="pres">
      <dgm:prSet presAssocID="{6497AA24-3231-44DA-88E0-CA50DBFDA1F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7D690-3C1B-4E13-9454-148CE15A62BE}" type="pres">
      <dgm:prSet presAssocID="{6497AA24-3231-44DA-88E0-CA50DBFDA1F4}" presName="dummy" presStyleCnt="0"/>
      <dgm:spPr/>
    </dgm:pt>
    <dgm:pt modelId="{053FE5BF-FDD8-49A5-A395-34F973418473}" type="pres">
      <dgm:prSet presAssocID="{78C7F781-A232-4C17-9244-95A128E10A2C}" presName="sibTrans" presStyleLbl="sibTrans2D1" presStyleIdx="2" presStyleCnt="4"/>
      <dgm:spPr/>
      <dgm:t>
        <a:bodyPr/>
        <a:lstStyle/>
        <a:p>
          <a:endParaRPr lang="ru-RU"/>
        </a:p>
      </dgm:t>
    </dgm:pt>
    <dgm:pt modelId="{A29238B5-1225-4798-A77C-6DD59808B7F9}" type="pres">
      <dgm:prSet presAssocID="{23C677CB-3504-4402-90B6-4958C3AA777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332BD-7793-4DE7-AC56-31CEA21984C5}" type="pres">
      <dgm:prSet presAssocID="{23C677CB-3504-4402-90B6-4958C3AA777C}" presName="dummy" presStyleCnt="0"/>
      <dgm:spPr/>
    </dgm:pt>
    <dgm:pt modelId="{85771262-F60F-4E22-B59F-D5E900216649}" type="pres">
      <dgm:prSet presAssocID="{577A9516-3C48-474B-97D1-859BFC0D14EC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660024CA-56AC-4CFC-A896-03D7C664923D}" type="presOf" srcId="{577A9516-3C48-474B-97D1-859BFC0D14EC}" destId="{85771262-F60F-4E22-B59F-D5E900216649}" srcOrd="0" destOrd="0" presId="urn:microsoft.com/office/officeart/2005/8/layout/radial6"/>
    <dgm:cxn modelId="{12C3D156-290E-413A-9BA3-AE6FEC4648EC}" type="presOf" srcId="{E449C09C-91D3-4DC9-B266-CAB95E6D1C42}" destId="{7221BFE8-3259-404B-AD0F-E4678E34DEA7}" srcOrd="0" destOrd="0" presId="urn:microsoft.com/office/officeart/2005/8/layout/radial6"/>
    <dgm:cxn modelId="{25E371B0-BACD-4B69-A26A-568849A24C4B}" srcId="{E449C09C-91D3-4DC9-B266-CAB95E6D1C42}" destId="{C653CB03-6916-4A6A-B304-1BC3C7C93B61}" srcOrd="1" destOrd="0" parTransId="{96D96538-AD3D-4C27-95ED-9AACBB6CAFE5}" sibTransId="{251E839E-FC84-42FB-AEAA-D064655F7867}"/>
    <dgm:cxn modelId="{ABB9E3B8-4C3D-4FED-ADA8-8E2C2BC590C9}" srcId="{E449C09C-91D3-4DC9-B266-CAB95E6D1C42}" destId="{6497AA24-3231-44DA-88E0-CA50DBFDA1F4}" srcOrd="2" destOrd="0" parTransId="{D74A4A95-D37A-4ADA-9BCC-96E4FC7A6863}" sibTransId="{78C7F781-A232-4C17-9244-95A128E10A2C}"/>
    <dgm:cxn modelId="{73A9EF29-40CA-4FFE-BD48-A58222DD40C4}" srcId="{E449C09C-91D3-4DC9-B266-CAB95E6D1C42}" destId="{23C677CB-3504-4402-90B6-4958C3AA777C}" srcOrd="3" destOrd="0" parTransId="{93C956D9-37CE-45C9-BC82-C8CDB8E83C37}" sibTransId="{577A9516-3C48-474B-97D1-859BFC0D14EC}"/>
    <dgm:cxn modelId="{8A44EF9E-4529-43B3-829A-E51D37B89732}" type="presOf" srcId="{C653CB03-6916-4A6A-B304-1BC3C7C93B61}" destId="{E43A80BA-C387-459F-809F-BC28337CC751}" srcOrd="0" destOrd="0" presId="urn:microsoft.com/office/officeart/2005/8/layout/radial6"/>
    <dgm:cxn modelId="{7B4E359B-3AB4-4105-BA48-4A28820951CD}" srcId="{C60D77B8-54BD-44B8-B24E-F29C8A9E7D95}" destId="{E449C09C-91D3-4DC9-B266-CAB95E6D1C42}" srcOrd="0" destOrd="0" parTransId="{4245021E-5547-4350-BBBD-1139A620B2E3}" sibTransId="{E2BD7582-0E25-4A8A-87C8-25D5A7A80809}"/>
    <dgm:cxn modelId="{92B5157D-4293-47BB-A68E-36FB0D39ADDA}" type="presOf" srcId="{78C7F781-A232-4C17-9244-95A128E10A2C}" destId="{053FE5BF-FDD8-49A5-A395-34F973418473}" srcOrd="0" destOrd="0" presId="urn:microsoft.com/office/officeart/2005/8/layout/radial6"/>
    <dgm:cxn modelId="{AFD124BE-A33F-4545-AA45-42C40857E925}" type="presOf" srcId="{9EE3A4D0-7DBC-4B43-B95F-FA091AFFB900}" destId="{3A4D3BFC-CC9C-4316-9982-6548766A0E6F}" srcOrd="0" destOrd="0" presId="urn:microsoft.com/office/officeart/2005/8/layout/radial6"/>
    <dgm:cxn modelId="{AEFE347C-AD41-4FD5-9A63-BEFF8F588ADE}" type="presOf" srcId="{6497AA24-3231-44DA-88E0-CA50DBFDA1F4}" destId="{5DD9978D-2223-4E3E-A879-B43621E9D43F}" srcOrd="0" destOrd="0" presId="urn:microsoft.com/office/officeart/2005/8/layout/radial6"/>
    <dgm:cxn modelId="{EB2ADCA2-2A7F-484D-B0ED-1808C4FA2FF1}" srcId="{E449C09C-91D3-4DC9-B266-CAB95E6D1C42}" destId="{9EE3A4D0-7DBC-4B43-B95F-FA091AFFB900}" srcOrd="0" destOrd="0" parTransId="{AD613DB3-0CF4-4487-A32E-F37AC3AE249A}" sibTransId="{453B9442-A4DE-43D4-8DE3-C39BA139964D}"/>
    <dgm:cxn modelId="{5701C4D4-5D03-41E0-AA74-669CB708D1E4}" type="presOf" srcId="{453B9442-A4DE-43D4-8DE3-C39BA139964D}" destId="{BCD5ABFD-14CD-4BA1-94BB-B3C39C863528}" srcOrd="0" destOrd="0" presId="urn:microsoft.com/office/officeart/2005/8/layout/radial6"/>
    <dgm:cxn modelId="{0B8A3BA0-4525-4A79-92C9-7F07F4EFA50C}" type="presOf" srcId="{251E839E-FC84-42FB-AEAA-D064655F7867}" destId="{3EEC59D7-11BD-4910-BCB1-70E9BDF7F68B}" srcOrd="0" destOrd="0" presId="urn:microsoft.com/office/officeart/2005/8/layout/radial6"/>
    <dgm:cxn modelId="{E04296E5-89CF-4B92-9764-48D36F42184D}" type="presOf" srcId="{C60D77B8-54BD-44B8-B24E-F29C8A9E7D95}" destId="{A6B88996-9E1E-4587-9222-E00388E13F1D}" srcOrd="0" destOrd="0" presId="urn:microsoft.com/office/officeart/2005/8/layout/radial6"/>
    <dgm:cxn modelId="{81396666-BAEC-41F7-959A-68B3A5130AC8}" type="presOf" srcId="{23C677CB-3504-4402-90B6-4958C3AA777C}" destId="{A29238B5-1225-4798-A77C-6DD59808B7F9}" srcOrd="0" destOrd="0" presId="urn:microsoft.com/office/officeart/2005/8/layout/radial6"/>
    <dgm:cxn modelId="{D6AED916-B411-4C71-9C0C-5ED037C22CB0}" type="presParOf" srcId="{A6B88996-9E1E-4587-9222-E00388E13F1D}" destId="{7221BFE8-3259-404B-AD0F-E4678E34DEA7}" srcOrd="0" destOrd="0" presId="urn:microsoft.com/office/officeart/2005/8/layout/radial6"/>
    <dgm:cxn modelId="{A0026F71-E2DD-44AB-AB62-042A8F0A48BC}" type="presParOf" srcId="{A6B88996-9E1E-4587-9222-E00388E13F1D}" destId="{3A4D3BFC-CC9C-4316-9982-6548766A0E6F}" srcOrd="1" destOrd="0" presId="urn:microsoft.com/office/officeart/2005/8/layout/radial6"/>
    <dgm:cxn modelId="{54C048C0-4538-44CB-B384-8FD88629E3EB}" type="presParOf" srcId="{A6B88996-9E1E-4587-9222-E00388E13F1D}" destId="{52B84E50-75C1-4E16-9163-88A759DE3317}" srcOrd="2" destOrd="0" presId="urn:microsoft.com/office/officeart/2005/8/layout/radial6"/>
    <dgm:cxn modelId="{8156F8B7-881A-4EA0-83A7-9E7505FB283B}" type="presParOf" srcId="{A6B88996-9E1E-4587-9222-E00388E13F1D}" destId="{BCD5ABFD-14CD-4BA1-94BB-B3C39C863528}" srcOrd="3" destOrd="0" presId="urn:microsoft.com/office/officeart/2005/8/layout/radial6"/>
    <dgm:cxn modelId="{076A5D64-2B8A-4973-8304-6200C86FA923}" type="presParOf" srcId="{A6B88996-9E1E-4587-9222-E00388E13F1D}" destId="{E43A80BA-C387-459F-809F-BC28337CC751}" srcOrd="4" destOrd="0" presId="urn:microsoft.com/office/officeart/2005/8/layout/radial6"/>
    <dgm:cxn modelId="{42D67683-9B14-4FA4-89C2-73684C24559E}" type="presParOf" srcId="{A6B88996-9E1E-4587-9222-E00388E13F1D}" destId="{606C9A92-BDCF-4206-9161-4A8090636A15}" srcOrd="5" destOrd="0" presId="urn:microsoft.com/office/officeart/2005/8/layout/radial6"/>
    <dgm:cxn modelId="{EE1D7F2C-46B6-46F5-B604-CE44AF2B74A0}" type="presParOf" srcId="{A6B88996-9E1E-4587-9222-E00388E13F1D}" destId="{3EEC59D7-11BD-4910-BCB1-70E9BDF7F68B}" srcOrd="6" destOrd="0" presId="urn:microsoft.com/office/officeart/2005/8/layout/radial6"/>
    <dgm:cxn modelId="{442E59E1-8A61-4DAB-9ED5-50C2BD52AD18}" type="presParOf" srcId="{A6B88996-9E1E-4587-9222-E00388E13F1D}" destId="{5DD9978D-2223-4E3E-A879-B43621E9D43F}" srcOrd="7" destOrd="0" presId="urn:microsoft.com/office/officeart/2005/8/layout/radial6"/>
    <dgm:cxn modelId="{340A8B85-E572-4F92-B9C3-6EA852702B26}" type="presParOf" srcId="{A6B88996-9E1E-4587-9222-E00388E13F1D}" destId="{4C07D690-3C1B-4E13-9454-148CE15A62BE}" srcOrd="8" destOrd="0" presId="urn:microsoft.com/office/officeart/2005/8/layout/radial6"/>
    <dgm:cxn modelId="{83EA829E-0C66-4E14-871D-154F0E625867}" type="presParOf" srcId="{A6B88996-9E1E-4587-9222-E00388E13F1D}" destId="{053FE5BF-FDD8-49A5-A395-34F973418473}" srcOrd="9" destOrd="0" presId="urn:microsoft.com/office/officeart/2005/8/layout/radial6"/>
    <dgm:cxn modelId="{7AE58E1E-54E4-41BE-92BE-746E9B26B613}" type="presParOf" srcId="{A6B88996-9E1E-4587-9222-E00388E13F1D}" destId="{A29238B5-1225-4798-A77C-6DD59808B7F9}" srcOrd="10" destOrd="0" presId="urn:microsoft.com/office/officeart/2005/8/layout/radial6"/>
    <dgm:cxn modelId="{185E944E-48FA-44F8-8105-D746F69415F3}" type="presParOf" srcId="{A6B88996-9E1E-4587-9222-E00388E13F1D}" destId="{849332BD-7793-4DE7-AC56-31CEA21984C5}" srcOrd="11" destOrd="0" presId="urn:microsoft.com/office/officeart/2005/8/layout/radial6"/>
    <dgm:cxn modelId="{3BB6EBDF-C8D5-47B0-BC76-E38C32918BD2}" type="presParOf" srcId="{A6B88996-9E1E-4587-9222-E00388E13F1D}" destId="{85771262-F60F-4E22-B59F-D5E90021664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1F2248-04CF-4273-8D43-D5A88980B5A1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85BD61F8-AB20-4E01-8184-FE3B04033DC1}">
      <dgm:prSet phldrT="[Текст]"/>
      <dgm:spPr>
        <a:solidFill>
          <a:schemeClr val="accent6"/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Претензия</a:t>
          </a:r>
          <a:endParaRPr lang="ru-RU" b="1" dirty="0">
            <a:solidFill>
              <a:schemeClr val="tx2"/>
            </a:solidFill>
          </a:endParaRPr>
        </a:p>
      </dgm:t>
    </dgm:pt>
    <dgm:pt modelId="{E6DA0653-22DB-4E4E-873C-66314F402BB0}" type="parTrans" cxnId="{CA507593-773E-49CB-BC30-63083D2F3532}">
      <dgm:prSet/>
      <dgm:spPr/>
      <dgm:t>
        <a:bodyPr/>
        <a:lstStyle/>
        <a:p>
          <a:endParaRPr lang="ru-RU"/>
        </a:p>
      </dgm:t>
    </dgm:pt>
    <dgm:pt modelId="{66EB5053-B30C-426B-9152-A421F6F22173}" type="sibTrans" cxnId="{CA507593-773E-49CB-BC30-63083D2F3532}">
      <dgm:prSet/>
      <dgm:spPr/>
      <dgm:t>
        <a:bodyPr/>
        <a:lstStyle/>
        <a:p>
          <a:endParaRPr lang="ru-RU"/>
        </a:p>
      </dgm:t>
    </dgm:pt>
    <dgm:pt modelId="{4AAFFF3C-92B1-44BA-8BDB-FA3BED9AEEE2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Акт</a:t>
          </a:r>
        </a:p>
        <a:p>
          <a:r>
            <a:rPr lang="ru-RU" b="1" dirty="0" smtClean="0">
              <a:solidFill>
                <a:schemeClr val="tx2"/>
              </a:solidFill>
            </a:rPr>
            <a:t> (торг-2)</a:t>
          </a:r>
        </a:p>
        <a:p>
          <a:r>
            <a:rPr lang="ru-RU" b="1" dirty="0" smtClean="0">
              <a:solidFill>
                <a:schemeClr val="tx2"/>
              </a:solidFill>
            </a:rPr>
            <a:t>фото)</a:t>
          </a:r>
          <a:endParaRPr lang="ru-RU" b="1" dirty="0">
            <a:solidFill>
              <a:schemeClr val="tx2"/>
            </a:solidFill>
          </a:endParaRPr>
        </a:p>
      </dgm:t>
    </dgm:pt>
    <dgm:pt modelId="{88C487C7-2485-46BA-ABD6-02E7F46410E2}" type="parTrans" cxnId="{E4A9A235-1C0D-4BC7-B664-71FCDCC3147D}">
      <dgm:prSet/>
      <dgm:spPr/>
      <dgm:t>
        <a:bodyPr/>
        <a:lstStyle/>
        <a:p>
          <a:endParaRPr lang="ru-RU"/>
        </a:p>
      </dgm:t>
    </dgm:pt>
    <dgm:pt modelId="{421271E8-69EA-45C0-939B-19E0C8ABAAAF}" type="sibTrans" cxnId="{E4A9A235-1C0D-4BC7-B664-71FCDCC3147D}">
      <dgm:prSet/>
      <dgm:spPr/>
      <dgm:t>
        <a:bodyPr/>
        <a:lstStyle/>
        <a:p>
          <a:endParaRPr lang="ru-RU"/>
        </a:p>
      </dgm:t>
    </dgm:pt>
    <dgm:pt modelId="{4D26C399-A75F-478F-8D11-93EC08C09BDB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200" b="1" dirty="0" smtClean="0">
              <a:solidFill>
                <a:schemeClr val="tx2"/>
              </a:solidFill>
            </a:rPr>
            <a:t>Надлежаще оформленная претензия</a:t>
          </a:r>
          <a:endParaRPr lang="ru-RU" sz="2200" b="1" dirty="0">
            <a:solidFill>
              <a:schemeClr val="tx2"/>
            </a:solidFill>
          </a:endParaRPr>
        </a:p>
      </dgm:t>
    </dgm:pt>
    <dgm:pt modelId="{AA79D5B2-3790-4A54-BA1E-80F56953D4DA}" type="parTrans" cxnId="{FCB06DEC-72D8-4B7D-9124-8588564A30F4}">
      <dgm:prSet/>
      <dgm:spPr/>
      <dgm:t>
        <a:bodyPr/>
        <a:lstStyle/>
        <a:p>
          <a:endParaRPr lang="ru-RU"/>
        </a:p>
      </dgm:t>
    </dgm:pt>
    <dgm:pt modelId="{804EDE3A-46DD-400C-964D-B5BC8AB6D41C}" type="sibTrans" cxnId="{FCB06DEC-72D8-4B7D-9124-8588564A30F4}">
      <dgm:prSet/>
      <dgm:spPr/>
      <dgm:t>
        <a:bodyPr/>
        <a:lstStyle/>
        <a:p>
          <a:endParaRPr lang="ru-RU"/>
        </a:p>
      </dgm:t>
    </dgm:pt>
    <dgm:pt modelId="{E2BAC848-EE66-4655-9490-FE5A8F07E1FC}" type="pres">
      <dgm:prSet presAssocID="{171F2248-04CF-4273-8D43-D5A88980B5A1}" presName="Name0" presStyleCnt="0">
        <dgm:presLayoutVars>
          <dgm:dir/>
          <dgm:resizeHandles val="exact"/>
        </dgm:presLayoutVars>
      </dgm:prSet>
      <dgm:spPr/>
    </dgm:pt>
    <dgm:pt modelId="{93B57B40-5D1C-436E-A467-6CC39C8D926C}" type="pres">
      <dgm:prSet presAssocID="{171F2248-04CF-4273-8D43-D5A88980B5A1}" presName="vNodes" presStyleCnt="0"/>
      <dgm:spPr/>
    </dgm:pt>
    <dgm:pt modelId="{E84AF91C-90B0-41EB-A65D-389A544E62D3}" type="pres">
      <dgm:prSet presAssocID="{85BD61F8-AB20-4E01-8184-FE3B04033DC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68FDB-D077-4895-9439-0C5A3E62DE58}" type="pres">
      <dgm:prSet presAssocID="{66EB5053-B30C-426B-9152-A421F6F22173}" presName="spacerT" presStyleCnt="0"/>
      <dgm:spPr/>
    </dgm:pt>
    <dgm:pt modelId="{1C7B0885-FFD6-44EC-A2FE-88A1E044F9D3}" type="pres">
      <dgm:prSet presAssocID="{66EB5053-B30C-426B-9152-A421F6F2217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8D963CB-F5EF-4605-B616-C783C9CACE72}" type="pres">
      <dgm:prSet presAssocID="{66EB5053-B30C-426B-9152-A421F6F22173}" presName="spacerB" presStyleCnt="0"/>
      <dgm:spPr/>
    </dgm:pt>
    <dgm:pt modelId="{A5E87DBC-C4B4-4C13-85FA-597F799CA0D7}" type="pres">
      <dgm:prSet presAssocID="{4AAFFF3C-92B1-44BA-8BDB-FA3BED9AEEE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41D4DF-9976-4671-BD69-417544A1DFF0}" type="pres">
      <dgm:prSet presAssocID="{171F2248-04CF-4273-8D43-D5A88980B5A1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433F92DA-3098-4387-97C6-579E43AA0A34}" type="pres">
      <dgm:prSet presAssocID="{171F2248-04CF-4273-8D43-D5A88980B5A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9EFE8F62-3FFE-4E09-BEE2-93C0E8B59AF4}" type="pres">
      <dgm:prSet presAssocID="{171F2248-04CF-4273-8D43-D5A88980B5A1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A9A235-1C0D-4BC7-B664-71FCDCC3147D}" srcId="{171F2248-04CF-4273-8D43-D5A88980B5A1}" destId="{4AAFFF3C-92B1-44BA-8BDB-FA3BED9AEEE2}" srcOrd="1" destOrd="0" parTransId="{88C487C7-2485-46BA-ABD6-02E7F46410E2}" sibTransId="{421271E8-69EA-45C0-939B-19E0C8ABAAAF}"/>
    <dgm:cxn modelId="{72D615EB-D907-417C-8104-3DE07DFEE9BC}" type="presOf" srcId="{171F2248-04CF-4273-8D43-D5A88980B5A1}" destId="{E2BAC848-EE66-4655-9490-FE5A8F07E1FC}" srcOrd="0" destOrd="0" presId="urn:microsoft.com/office/officeart/2005/8/layout/equation2"/>
    <dgm:cxn modelId="{FBBD78D4-B7A6-4204-B04F-F8D68ACFE62D}" type="presOf" srcId="{4D26C399-A75F-478F-8D11-93EC08C09BDB}" destId="{9EFE8F62-3FFE-4E09-BEE2-93C0E8B59AF4}" srcOrd="0" destOrd="0" presId="urn:microsoft.com/office/officeart/2005/8/layout/equation2"/>
    <dgm:cxn modelId="{4C36B06E-41C4-4523-9443-A91FAAC3868C}" type="presOf" srcId="{421271E8-69EA-45C0-939B-19E0C8ABAAAF}" destId="{C441D4DF-9976-4671-BD69-417544A1DFF0}" srcOrd="0" destOrd="0" presId="urn:microsoft.com/office/officeart/2005/8/layout/equation2"/>
    <dgm:cxn modelId="{0A882BCF-FE49-4AB6-8AEA-2A0BC7023CB5}" type="presOf" srcId="{4AAFFF3C-92B1-44BA-8BDB-FA3BED9AEEE2}" destId="{A5E87DBC-C4B4-4C13-85FA-597F799CA0D7}" srcOrd="0" destOrd="0" presId="urn:microsoft.com/office/officeart/2005/8/layout/equation2"/>
    <dgm:cxn modelId="{EC9DB615-9619-4FA7-8EE4-3D66D4F9F03D}" type="presOf" srcId="{66EB5053-B30C-426B-9152-A421F6F22173}" destId="{1C7B0885-FFD6-44EC-A2FE-88A1E044F9D3}" srcOrd="0" destOrd="0" presId="urn:microsoft.com/office/officeart/2005/8/layout/equation2"/>
    <dgm:cxn modelId="{2EFC9145-244A-4A4F-A627-104945952261}" type="presOf" srcId="{421271E8-69EA-45C0-939B-19E0C8ABAAAF}" destId="{433F92DA-3098-4387-97C6-579E43AA0A34}" srcOrd="1" destOrd="0" presId="urn:microsoft.com/office/officeart/2005/8/layout/equation2"/>
    <dgm:cxn modelId="{CA507593-773E-49CB-BC30-63083D2F3532}" srcId="{171F2248-04CF-4273-8D43-D5A88980B5A1}" destId="{85BD61F8-AB20-4E01-8184-FE3B04033DC1}" srcOrd="0" destOrd="0" parTransId="{E6DA0653-22DB-4E4E-873C-66314F402BB0}" sibTransId="{66EB5053-B30C-426B-9152-A421F6F22173}"/>
    <dgm:cxn modelId="{FBDC5127-D27A-4E43-B6CA-E1491C31CF7E}" type="presOf" srcId="{85BD61F8-AB20-4E01-8184-FE3B04033DC1}" destId="{E84AF91C-90B0-41EB-A65D-389A544E62D3}" srcOrd="0" destOrd="0" presId="urn:microsoft.com/office/officeart/2005/8/layout/equation2"/>
    <dgm:cxn modelId="{FCB06DEC-72D8-4B7D-9124-8588564A30F4}" srcId="{171F2248-04CF-4273-8D43-D5A88980B5A1}" destId="{4D26C399-A75F-478F-8D11-93EC08C09BDB}" srcOrd="2" destOrd="0" parTransId="{AA79D5B2-3790-4A54-BA1E-80F56953D4DA}" sibTransId="{804EDE3A-46DD-400C-964D-B5BC8AB6D41C}"/>
    <dgm:cxn modelId="{6E9749FF-6E82-4360-8C4C-2550C7C9C6EB}" type="presParOf" srcId="{E2BAC848-EE66-4655-9490-FE5A8F07E1FC}" destId="{93B57B40-5D1C-436E-A467-6CC39C8D926C}" srcOrd="0" destOrd="0" presId="urn:microsoft.com/office/officeart/2005/8/layout/equation2"/>
    <dgm:cxn modelId="{E812C043-8B5E-4187-BF84-2163822DE33B}" type="presParOf" srcId="{93B57B40-5D1C-436E-A467-6CC39C8D926C}" destId="{E84AF91C-90B0-41EB-A65D-389A544E62D3}" srcOrd="0" destOrd="0" presId="urn:microsoft.com/office/officeart/2005/8/layout/equation2"/>
    <dgm:cxn modelId="{C8C3182B-F529-44A6-AB2F-68C02CE7D573}" type="presParOf" srcId="{93B57B40-5D1C-436E-A467-6CC39C8D926C}" destId="{F7068FDB-D077-4895-9439-0C5A3E62DE58}" srcOrd="1" destOrd="0" presId="urn:microsoft.com/office/officeart/2005/8/layout/equation2"/>
    <dgm:cxn modelId="{2E0E06F4-BAC3-4A22-AC2F-8DDB61EF5C35}" type="presParOf" srcId="{93B57B40-5D1C-436E-A467-6CC39C8D926C}" destId="{1C7B0885-FFD6-44EC-A2FE-88A1E044F9D3}" srcOrd="2" destOrd="0" presId="urn:microsoft.com/office/officeart/2005/8/layout/equation2"/>
    <dgm:cxn modelId="{6D863AED-EDA0-4A72-A2CD-B9E50EAAAFF0}" type="presParOf" srcId="{93B57B40-5D1C-436E-A467-6CC39C8D926C}" destId="{98D963CB-F5EF-4605-B616-C783C9CACE72}" srcOrd="3" destOrd="0" presId="urn:microsoft.com/office/officeart/2005/8/layout/equation2"/>
    <dgm:cxn modelId="{7D5C36F0-FE57-42B2-A89B-52B18E53794B}" type="presParOf" srcId="{93B57B40-5D1C-436E-A467-6CC39C8D926C}" destId="{A5E87DBC-C4B4-4C13-85FA-597F799CA0D7}" srcOrd="4" destOrd="0" presId="urn:microsoft.com/office/officeart/2005/8/layout/equation2"/>
    <dgm:cxn modelId="{19926B45-79FE-4BD5-BB05-21E7EE9C48E4}" type="presParOf" srcId="{E2BAC848-EE66-4655-9490-FE5A8F07E1FC}" destId="{C441D4DF-9976-4671-BD69-417544A1DFF0}" srcOrd="1" destOrd="0" presId="urn:microsoft.com/office/officeart/2005/8/layout/equation2"/>
    <dgm:cxn modelId="{B4F83407-B321-4042-A53C-4D6EEA0E55DB}" type="presParOf" srcId="{C441D4DF-9976-4671-BD69-417544A1DFF0}" destId="{433F92DA-3098-4387-97C6-579E43AA0A34}" srcOrd="0" destOrd="0" presId="urn:microsoft.com/office/officeart/2005/8/layout/equation2"/>
    <dgm:cxn modelId="{CE41A2A5-4F8F-4C32-8AE8-F81169EF6AC2}" type="presParOf" srcId="{E2BAC848-EE66-4655-9490-FE5A8F07E1FC}" destId="{9EFE8F62-3FFE-4E09-BEE2-93C0E8B59AF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639D55-FA60-4110-BB35-C61113F31161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1F3056-2C9D-47B4-8E97-AC26F66A11A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200" b="1" dirty="0" smtClean="0">
              <a:solidFill>
                <a:schemeClr val="tx2"/>
              </a:solidFill>
            </a:rPr>
            <a:t>Претензия</a:t>
          </a:r>
          <a:endParaRPr lang="ru-RU" sz="1200" b="1" dirty="0">
            <a:solidFill>
              <a:schemeClr val="tx2"/>
            </a:solidFill>
          </a:endParaRPr>
        </a:p>
      </dgm:t>
    </dgm:pt>
    <dgm:pt modelId="{084A7E6A-42B2-4FC2-933F-D294880B3060}" type="parTrans" cxnId="{618A1440-FBD9-4B6E-92FF-066689181B08}">
      <dgm:prSet/>
      <dgm:spPr/>
      <dgm:t>
        <a:bodyPr/>
        <a:lstStyle/>
        <a:p>
          <a:endParaRPr lang="ru-RU"/>
        </a:p>
      </dgm:t>
    </dgm:pt>
    <dgm:pt modelId="{6F8E4011-336B-496C-ABAB-4DC7D05254AB}" type="sibTrans" cxnId="{618A1440-FBD9-4B6E-92FF-066689181B08}">
      <dgm:prSet/>
      <dgm:spPr/>
      <dgm:t>
        <a:bodyPr/>
        <a:lstStyle/>
        <a:p>
          <a:endParaRPr lang="ru-RU"/>
        </a:p>
      </dgm:t>
    </dgm:pt>
    <dgm:pt modelId="{BB511907-981D-4396-8475-672C003571F7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Акт </a:t>
          </a:r>
        </a:p>
        <a:p>
          <a:r>
            <a:rPr lang="ru-RU" sz="1200" b="1" dirty="0" smtClean="0">
              <a:solidFill>
                <a:schemeClr val="tx1"/>
              </a:solidFill>
            </a:rPr>
            <a:t>(торг-2)</a:t>
          </a:r>
        </a:p>
        <a:p>
          <a:r>
            <a:rPr lang="ru-RU" sz="1200" b="1" dirty="0" smtClean="0">
              <a:solidFill>
                <a:schemeClr val="tx1"/>
              </a:solidFill>
            </a:rPr>
            <a:t>фото</a:t>
          </a:r>
          <a:endParaRPr lang="ru-RU" sz="1200" b="1" dirty="0">
            <a:solidFill>
              <a:schemeClr val="tx1"/>
            </a:solidFill>
          </a:endParaRPr>
        </a:p>
      </dgm:t>
    </dgm:pt>
    <dgm:pt modelId="{D2DE3511-2B45-4BF8-88FF-933AE9DB25CD}" type="parTrans" cxnId="{49E2E7A1-49FC-42ED-B3C0-E823DCDE5722}">
      <dgm:prSet/>
      <dgm:spPr/>
      <dgm:t>
        <a:bodyPr/>
        <a:lstStyle/>
        <a:p>
          <a:endParaRPr lang="ru-RU"/>
        </a:p>
      </dgm:t>
    </dgm:pt>
    <dgm:pt modelId="{5DD1F6A3-9E9D-4105-AE78-A61030C98E66}" type="sibTrans" cxnId="{49E2E7A1-49FC-42ED-B3C0-E823DCDE5722}">
      <dgm:prSet/>
      <dgm:spPr/>
      <dgm:t>
        <a:bodyPr/>
        <a:lstStyle/>
        <a:p>
          <a:endParaRPr lang="ru-RU"/>
        </a:p>
      </dgm:t>
    </dgm:pt>
    <dgm:pt modelId="{9E0FFEEE-C0DC-4452-A3B4-71B88A4D1C52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Сертификат независимой экспертизы</a:t>
          </a:r>
          <a:endParaRPr lang="ru-RU" sz="1100" b="1" dirty="0">
            <a:solidFill>
              <a:schemeClr val="tx1"/>
            </a:solidFill>
          </a:endParaRPr>
        </a:p>
      </dgm:t>
    </dgm:pt>
    <dgm:pt modelId="{41687214-A6C1-461E-B12C-55FA7E3F40F1}" type="parTrans" cxnId="{48E56253-FA99-43BD-9403-6DC17C1D2C66}">
      <dgm:prSet/>
      <dgm:spPr/>
      <dgm:t>
        <a:bodyPr/>
        <a:lstStyle/>
        <a:p>
          <a:endParaRPr lang="ru-RU"/>
        </a:p>
      </dgm:t>
    </dgm:pt>
    <dgm:pt modelId="{AA74EB00-1442-4A84-9FB6-EBB67F3FCE42}" type="sibTrans" cxnId="{48E56253-FA99-43BD-9403-6DC17C1D2C66}">
      <dgm:prSet/>
      <dgm:spPr/>
      <dgm:t>
        <a:bodyPr/>
        <a:lstStyle/>
        <a:p>
          <a:endParaRPr lang="ru-RU"/>
        </a:p>
      </dgm:t>
    </dgm:pt>
    <dgm:pt modelId="{10E38431-2F0B-43FF-BC04-713ED8859FC1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Надлежаще оформленная претензия</a:t>
          </a:r>
          <a:endParaRPr lang="ru-RU" b="1" dirty="0">
            <a:solidFill>
              <a:schemeClr val="tx2"/>
            </a:solidFill>
          </a:endParaRPr>
        </a:p>
      </dgm:t>
    </dgm:pt>
    <dgm:pt modelId="{D2B31C5B-C3B3-4990-8B69-77B13135A46B}" type="parTrans" cxnId="{3138690B-AFDC-4ACF-A1AF-66AF852B08CF}">
      <dgm:prSet/>
      <dgm:spPr/>
      <dgm:t>
        <a:bodyPr/>
        <a:lstStyle/>
        <a:p>
          <a:endParaRPr lang="ru-RU"/>
        </a:p>
      </dgm:t>
    </dgm:pt>
    <dgm:pt modelId="{7A07B534-E4A9-47FE-B1B1-C19AED77D5EC}" type="sibTrans" cxnId="{3138690B-AFDC-4ACF-A1AF-66AF852B08CF}">
      <dgm:prSet/>
      <dgm:spPr/>
      <dgm:t>
        <a:bodyPr/>
        <a:lstStyle/>
        <a:p>
          <a:endParaRPr lang="ru-RU"/>
        </a:p>
      </dgm:t>
    </dgm:pt>
    <dgm:pt modelId="{9B89AA63-3CEE-4FB8-A4DF-1ADAFE744082}" type="pres">
      <dgm:prSet presAssocID="{64639D55-FA60-4110-BB35-C61113F3116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7131C3-E021-4625-8D1D-268E94E38DFB}" type="pres">
      <dgm:prSet presAssocID="{64639D55-FA60-4110-BB35-C61113F31161}" presName="ellipse" presStyleLbl="trBgShp" presStyleIdx="0" presStyleCnt="1" custLinFactNeighborX="1576" custLinFactNeighborY="9303"/>
      <dgm:spPr/>
    </dgm:pt>
    <dgm:pt modelId="{9DE481C7-CC40-4DCF-BFD3-2A9A80779BB5}" type="pres">
      <dgm:prSet presAssocID="{64639D55-FA60-4110-BB35-C61113F31161}" presName="arrow1" presStyleLbl="fgShp" presStyleIdx="0" presStyleCnt="1" custLinFactNeighborX="1995" custLinFactNeighborY="7080"/>
      <dgm:spPr/>
    </dgm:pt>
    <dgm:pt modelId="{69348215-4B69-4603-8570-334A5D2D00C6}" type="pres">
      <dgm:prSet presAssocID="{64639D55-FA60-4110-BB35-C61113F31161}" presName="rectangle" presStyleLbl="revTx" presStyleIdx="0" presStyleCnt="1" custLinFactNeighborX="2222" custLinFactNeighborY="23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C3DF-649C-410C-9B82-0E92C252DBBD}" type="pres">
      <dgm:prSet presAssocID="{BB511907-981D-4396-8475-672C003571F7}" presName="item1" presStyleLbl="node1" presStyleIdx="0" presStyleCnt="3" custScaleX="115400" custScaleY="106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102E0-1F58-4E61-9212-B333B34CCF70}" type="pres">
      <dgm:prSet presAssocID="{9E0FFEEE-C0DC-4452-A3B4-71B88A4D1C52}" presName="item2" presStyleLbl="node1" presStyleIdx="1" presStyleCnt="3" custLinFactNeighborX="1480" custLinFactNeighborY="6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CB8691-0666-4A55-83A4-35384241BBF1}" type="pres">
      <dgm:prSet presAssocID="{10E38431-2F0B-43FF-BC04-713ED8859FC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EBC6C-ED4B-4C7E-A99B-3EE9021B3B40}" type="pres">
      <dgm:prSet presAssocID="{64639D55-FA60-4110-BB35-C61113F31161}" presName="funnel" presStyleLbl="trAlignAcc1" presStyleIdx="0" presStyleCnt="1" custLinFactNeighborX="1428" custLinFactNeighborY="3870"/>
      <dgm:spPr/>
    </dgm:pt>
  </dgm:ptLst>
  <dgm:cxnLst>
    <dgm:cxn modelId="{48E56253-FA99-43BD-9403-6DC17C1D2C66}" srcId="{64639D55-FA60-4110-BB35-C61113F31161}" destId="{9E0FFEEE-C0DC-4452-A3B4-71B88A4D1C52}" srcOrd="2" destOrd="0" parTransId="{41687214-A6C1-461E-B12C-55FA7E3F40F1}" sibTransId="{AA74EB00-1442-4A84-9FB6-EBB67F3FCE42}"/>
    <dgm:cxn modelId="{CE84CA5B-AD9E-4DD0-B567-1E8DBD5EF59A}" type="presOf" srcId="{271F3056-2C9D-47B4-8E97-AC26F66A11A1}" destId="{13CB8691-0666-4A55-83A4-35384241BBF1}" srcOrd="0" destOrd="0" presId="urn:microsoft.com/office/officeart/2005/8/layout/funnel1"/>
    <dgm:cxn modelId="{3138690B-AFDC-4ACF-A1AF-66AF852B08CF}" srcId="{64639D55-FA60-4110-BB35-C61113F31161}" destId="{10E38431-2F0B-43FF-BC04-713ED8859FC1}" srcOrd="3" destOrd="0" parTransId="{D2B31C5B-C3B3-4990-8B69-77B13135A46B}" sibTransId="{7A07B534-E4A9-47FE-B1B1-C19AED77D5EC}"/>
    <dgm:cxn modelId="{A85E679C-A9B3-4418-8CE1-848A4CED8C2F}" type="presOf" srcId="{10E38431-2F0B-43FF-BC04-713ED8859FC1}" destId="{69348215-4B69-4603-8570-334A5D2D00C6}" srcOrd="0" destOrd="0" presId="urn:microsoft.com/office/officeart/2005/8/layout/funnel1"/>
    <dgm:cxn modelId="{618A1440-FBD9-4B6E-92FF-066689181B08}" srcId="{64639D55-FA60-4110-BB35-C61113F31161}" destId="{271F3056-2C9D-47B4-8E97-AC26F66A11A1}" srcOrd="0" destOrd="0" parTransId="{084A7E6A-42B2-4FC2-933F-D294880B3060}" sibTransId="{6F8E4011-336B-496C-ABAB-4DC7D05254AB}"/>
    <dgm:cxn modelId="{CDB62E7D-E51F-4CEE-9C62-70FBB526A549}" type="presOf" srcId="{BB511907-981D-4396-8475-672C003571F7}" destId="{BBB102E0-1F58-4E61-9212-B333B34CCF70}" srcOrd="0" destOrd="0" presId="urn:microsoft.com/office/officeart/2005/8/layout/funnel1"/>
    <dgm:cxn modelId="{49E2E7A1-49FC-42ED-B3C0-E823DCDE5722}" srcId="{64639D55-FA60-4110-BB35-C61113F31161}" destId="{BB511907-981D-4396-8475-672C003571F7}" srcOrd="1" destOrd="0" parTransId="{D2DE3511-2B45-4BF8-88FF-933AE9DB25CD}" sibTransId="{5DD1F6A3-9E9D-4105-AE78-A61030C98E66}"/>
    <dgm:cxn modelId="{B2C41B37-B2A3-4A57-B188-7DA75F4073F3}" type="presOf" srcId="{64639D55-FA60-4110-BB35-C61113F31161}" destId="{9B89AA63-3CEE-4FB8-A4DF-1ADAFE744082}" srcOrd="0" destOrd="0" presId="urn:microsoft.com/office/officeart/2005/8/layout/funnel1"/>
    <dgm:cxn modelId="{EFC9DD73-5A0B-41BC-8064-D694EF91BFFD}" type="presOf" srcId="{9E0FFEEE-C0DC-4452-A3B4-71B88A4D1C52}" destId="{71BBC3DF-649C-410C-9B82-0E92C252DBBD}" srcOrd="0" destOrd="0" presId="urn:microsoft.com/office/officeart/2005/8/layout/funnel1"/>
    <dgm:cxn modelId="{70A43879-B60A-4B3B-B345-ED0A2A41D9E2}" type="presParOf" srcId="{9B89AA63-3CEE-4FB8-A4DF-1ADAFE744082}" destId="{D77131C3-E021-4625-8D1D-268E94E38DFB}" srcOrd="0" destOrd="0" presId="urn:microsoft.com/office/officeart/2005/8/layout/funnel1"/>
    <dgm:cxn modelId="{C73341AD-49C3-4F22-8758-613B18F11FA2}" type="presParOf" srcId="{9B89AA63-3CEE-4FB8-A4DF-1ADAFE744082}" destId="{9DE481C7-CC40-4DCF-BFD3-2A9A80779BB5}" srcOrd="1" destOrd="0" presId="urn:microsoft.com/office/officeart/2005/8/layout/funnel1"/>
    <dgm:cxn modelId="{FFC153AF-7206-4F45-B42D-E3001F327C96}" type="presParOf" srcId="{9B89AA63-3CEE-4FB8-A4DF-1ADAFE744082}" destId="{69348215-4B69-4603-8570-334A5D2D00C6}" srcOrd="2" destOrd="0" presId="urn:microsoft.com/office/officeart/2005/8/layout/funnel1"/>
    <dgm:cxn modelId="{3699A638-BEB3-493C-8D12-D2FE2857BAE9}" type="presParOf" srcId="{9B89AA63-3CEE-4FB8-A4DF-1ADAFE744082}" destId="{71BBC3DF-649C-410C-9B82-0E92C252DBBD}" srcOrd="3" destOrd="0" presId="urn:microsoft.com/office/officeart/2005/8/layout/funnel1"/>
    <dgm:cxn modelId="{72A0D705-C8E0-4A5A-B0B8-B80DD888E8B6}" type="presParOf" srcId="{9B89AA63-3CEE-4FB8-A4DF-1ADAFE744082}" destId="{BBB102E0-1F58-4E61-9212-B333B34CCF70}" srcOrd="4" destOrd="0" presId="urn:microsoft.com/office/officeart/2005/8/layout/funnel1"/>
    <dgm:cxn modelId="{424E1AF2-CE7F-4608-88EA-0E9300FC2B6A}" type="presParOf" srcId="{9B89AA63-3CEE-4FB8-A4DF-1ADAFE744082}" destId="{13CB8691-0666-4A55-83A4-35384241BBF1}" srcOrd="5" destOrd="0" presId="urn:microsoft.com/office/officeart/2005/8/layout/funnel1"/>
    <dgm:cxn modelId="{740E219D-EA0C-4DAE-B4B7-E5794B53DBF7}" type="presParOf" srcId="{9B89AA63-3CEE-4FB8-A4DF-1ADAFE744082}" destId="{2DDEBC6C-ED4B-4C7E-A99B-3EE9021B3B4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B0E529-92E2-48B2-A991-A39B967DF7B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5D097-6FFF-4E7C-8A1F-E39E98696FC1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Надлежаще оформленные претензии по количеству и качеству (доставка)</a:t>
          </a:r>
          <a:endParaRPr lang="ru-RU" sz="1400" b="1" dirty="0">
            <a:solidFill>
              <a:schemeClr val="tx2"/>
            </a:solidFill>
          </a:endParaRPr>
        </a:p>
      </dgm:t>
    </dgm:pt>
    <dgm:pt modelId="{664EA410-5A80-4C53-9B19-3A94B5979EF0}" type="parTrans" cxnId="{2D2E6A24-1CCE-49FA-815C-9CFFD1A4D066}">
      <dgm:prSet/>
      <dgm:spPr/>
      <dgm:t>
        <a:bodyPr/>
        <a:lstStyle/>
        <a:p>
          <a:endParaRPr lang="ru-RU" sz="1200" b="1"/>
        </a:p>
      </dgm:t>
    </dgm:pt>
    <dgm:pt modelId="{B22BFF9B-C090-4B26-A696-4DFEA7D74851}" type="sibTrans" cxnId="{2D2E6A24-1CCE-49FA-815C-9CFFD1A4D066}">
      <dgm:prSet/>
      <dgm:spPr/>
      <dgm:t>
        <a:bodyPr/>
        <a:lstStyle/>
        <a:p>
          <a:endParaRPr lang="ru-RU" sz="1200" b="1"/>
        </a:p>
      </dgm:t>
    </dgm:pt>
    <dgm:pt modelId="{FCBD9F6F-A0B2-4C48-8F78-66E9C3DC6B5D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200" b="1" i="1" dirty="0" smtClean="0">
            <a:solidFill>
              <a:schemeClr val="tx2"/>
            </a:solidFill>
          </a:endParaRPr>
        </a:p>
        <a:p>
          <a:r>
            <a:rPr lang="ru-RU" sz="1400" b="1" dirty="0" smtClean="0">
              <a:solidFill>
                <a:schemeClr val="tx2"/>
              </a:solidFill>
            </a:rPr>
            <a:t>В течение 3 рабочих дней с даты доставки</a:t>
          </a:r>
          <a:endParaRPr lang="ru-RU" sz="1400" b="1" dirty="0">
            <a:solidFill>
              <a:schemeClr val="tx2"/>
            </a:solidFill>
          </a:endParaRPr>
        </a:p>
      </dgm:t>
    </dgm:pt>
    <dgm:pt modelId="{960B25E9-C41E-4493-9127-23AE58CF7F74}" type="parTrans" cxnId="{976C2B1C-10AC-411A-A5BE-7B6993818531}">
      <dgm:prSet/>
      <dgm:spPr/>
      <dgm:t>
        <a:bodyPr/>
        <a:lstStyle/>
        <a:p>
          <a:endParaRPr lang="ru-RU" sz="1200" b="1"/>
        </a:p>
      </dgm:t>
    </dgm:pt>
    <dgm:pt modelId="{BC26B91E-B3E0-4035-AF4A-1E57C78CD8E7}" type="sibTrans" cxnId="{976C2B1C-10AC-411A-A5BE-7B6993818531}">
      <dgm:prSet/>
      <dgm:spPr/>
      <dgm:t>
        <a:bodyPr/>
        <a:lstStyle/>
        <a:p>
          <a:endParaRPr lang="ru-RU" sz="1200" b="1"/>
        </a:p>
      </dgm:t>
    </dgm:pt>
    <dgm:pt modelId="{1208593F-032B-41EF-90B8-10EBAC457CCB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Надлежаще оформленные претензии касательно скрытых недостатков по количеству и качеству</a:t>
          </a:r>
          <a:endParaRPr lang="ru-RU" sz="1400" b="1" dirty="0">
            <a:solidFill>
              <a:schemeClr val="tx2"/>
            </a:solidFill>
          </a:endParaRPr>
        </a:p>
      </dgm:t>
    </dgm:pt>
    <dgm:pt modelId="{21B8E2FD-A64A-468A-9E7C-6823802B5DBC}" type="parTrans" cxnId="{B544B476-3475-40D2-AB7B-0E706D96A8A5}">
      <dgm:prSet/>
      <dgm:spPr/>
      <dgm:t>
        <a:bodyPr/>
        <a:lstStyle/>
        <a:p>
          <a:endParaRPr lang="ru-RU" sz="1200" b="1"/>
        </a:p>
      </dgm:t>
    </dgm:pt>
    <dgm:pt modelId="{AF1C4804-7ADA-49BE-A9E7-3EBA4B12CC22}" type="sibTrans" cxnId="{B544B476-3475-40D2-AB7B-0E706D96A8A5}">
      <dgm:prSet/>
      <dgm:spPr/>
      <dgm:t>
        <a:bodyPr/>
        <a:lstStyle/>
        <a:p>
          <a:endParaRPr lang="ru-RU" sz="1200" b="1"/>
        </a:p>
      </dgm:t>
    </dgm:pt>
    <dgm:pt modelId="{91DC5A68-E770-4E65-97DD-108EF140D54B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В течение 30 дней с даты доставки</a:t>
          </a:r>
          <a:endParaRPr lang="ru-RU" sz="1400" b="1" dirty="0">
            <a:solidFill>
              <a:schemeClr val="tx2"/>
            </a:solidFill>
          </a:endParaRPr>
        </a:p>
      </dgm:t>
    </dgm:pt>
    <dgm:pt modelId="{31953CDF-2F90-4165-8C48-7DD36E538EF2}" type="parTrans" cxnId="{1E17E84C-4D1E-4CFB-9AEE-075C5D1AE112}">
      <dgm:prSet/>
      <dgm:spPr/>
      <dgm:t>
        <a:bodyPr/>
        <a:lstStyle/>
        <a:p>
          <a:endParaRPr lang="ru-RU" sz="1200" b="1"/>
        </a:p>
      </dgm:t>
    </dgm:pt>
    <dgm:pt modelId="{7E9C7A2D-202C-40EE-9D10-D7ACC67ECD97}" type="sibTrans" cxnId="{1E17E84C-4D1E-4CFB-9AEE-075C5D1AE112}">
      <dgm:prSet/>
      <dgm:spPr/>
      <dgm:t>
        <a:bodyPr/>
        <a:lstStyle/>
        <a:p>
          <a:endParaRPr lang="ru-RU" sz="1200" b="1"/>
        </a:p>
      </dgm:t>
    </dgm:pt>
    <dgm:pt modelId="{9469BBA9-010E-4E8D-A414-2A1C047F22DE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Надлежаще оформленные претензии относительно некондиционности(скрытый недостаток по качеству)</a:t>
          </a:r>
          <a:endParaRPr lang="ru-RU" sz="1400" b="1" dirty="0">
            <a:solidFill>
              <a:schemeClr val="tx2"/>
            </a:solidFill>
          </a:endParaRPr>
        </a:p>
      </dgm:t>
    </dgm:pt>
    <dgm:pt modelId="{FA76A722-4270-4820-9CC4-D60766120163}" type="parTrans" cxnId="{F8D8EB39-9662-4994-B40C-2CD94045E855}">
      <dgm:prSet/>
      <dgm:spPr/>
      <dgm:t>
        <a:bodyPr/>
        <a:lstStyle/>
        <a:p>
          <a:endParaRPr lang="ru-RU" sz="1200" b="1"/>
        </a:p>
      </dgm:t>
    </dgm:pt>
    <dgm:pt modelId="{A24B1B53-20DE-486C-9332-1CF7A8AE5A68}" type="sibTrans" cxnId="{F8D8EB39-9662-4994-B40C-2CD94045E855}">
      <dgm:prSet/>
      <dgm:spPr/>
      <dgm:t>
        <a:bodyPr/>
        <a:lstStyle/>
        <a:p>
          <a:endParaRPr lang="ru-RU" sz="1200" b="1"/>
        </a:p>
      </dgm:t>
    </dgm:pt>
    <dgm:pt modelId="{E7F52C54-EE43-454E-B807-A31290155791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В течение срока годности товара, различного для разного типа продуктов</a:t>
          </a:r>
          <a:endParaRPr lang="ru-RU" sz="1400" b="1" dirty="0">
            <a:solidFill>
              <a:schemeClr val="tx2"/>
            </a:solidFill>
          </a:endParaRPr>
        </a:p>
      </dgm:t>
    </dgm:pt>
    <dgm:pt modelId="{7266F15E-9C82-4BEB-8668-3E7926670B50}" type="parTrans" cxnId="{7C6DD4CA-0A0C-4D27-B5E7-ED2B709A7BE7}">
      <dgm:prSet/>
      <dgm:spPr/>
      <dgm:t>
        <a:bodyPr/>
        <a:lstStyle/>
        <a:p>
          <a:endParaRPr lang="ru-RU" sz="1200" b="1"/>
        </a:p>
      </dgm:t>
    </dgm:pt>
    <dgm:pt modelId="{AA7A2BD5-7447-4215-A61F-0C81A21D9FD7}" type="sibTrans" cxnId="{7C6DD4CA-0A0C-4D27-B5E7-ED2B709A7BE7}">
      <dgm:prSet/>
      <dgm:spPr/>
      <dgm:t>
        <a:bodyPr/>
        <a:lstStyle/>
        <a:p>
          <a:endParaRPr lang="ru-RU" sz="1200" b="1"/>
        </a:p>
      </dgm:t>
    </dgm:pt>
    <dgm:pt modelId="{5C73BB23-D4BD-49D2-866B-D413BFE0E638}" type="pres">
      <dgm:prSet presAssocID="{7AB0E529-92E2-48B2-A991-A39B967DF7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A87A07A-E0AD-4C2C-BFAC-113D54C40B02}" type="pres">
      <dgm:prSet presAssocID="{9905D097-6FFF-4E7C-8A1F-E39E98696FC1}" presName="hierRoot1" presStyleCnt="0">
        <dgm:presLayoutVars>
          <dgm:hierBranch val="init"/>
        </dgm:presLayoutVars>
      </dgm:prSet>
      <dgm:spPr/>
    </dgm:pt>
    <dgm:pt modelId="{9194D87A-38FD-4FE7-B3CE-E31723387F24}" type="pres">
      <dgm:prSet presAssocID="{9905D097-6FFF-4E7C-8A1F-E39E98696FC1}" presName="rootComposite1" presStyleCnt="0"/>
      <dgm:spPr/>
    </dgm:pt>
    <dgm:pt modelId="{1FFE033B-70F1-4707-AECC-FB57A222761D}" type="pres">
      <dgm:prSet presAssocID="{9905D097-6FFF-4E7C-8A1F-E39E98696FC1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135FB6-E993-4315-8488-8050BD9D92C4}" type="pres">
      <dgm:prSet presAssocID="{9905D097-6FFF-4E7C-8A1F-E39E98696FC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3A211B9-0F1A-4DCC-9893-30DAE0393984}" type="pres">
      <dgm:prSet presAssocID="{9905D097-6FFF-4E7C-8A1F-E39E98696FC1}" presName="hierChild2" presStyleCnt="0"/>
      <dgm:spPr/>
    </dgm:pt>
    <dgm:pt modelId="{F5080AF9-B8FA-46F0-ABD2-90390FB5D340}" type="pres">
      <dgm:prSet presAssocID="{960B25E9-C41E-4493-9127-23AE58CF7F74}" presName="Name37" presStyleLbl="parChTrans1D2" presStyleIdx="0" presStyleCnt="3"/>
      <dgm:spPr/>
      <dgm:t>
        <a:bodyPr/>
        <a:lstStyle/>
        <a:p>
          <a:endParaRPr lang="ru-RU"/>
        </a:p>
      </dgm:t>
    </dgm:pt>
    <dgm:pt modelId="{116252A7-C339-47FB-BD84-2EBF214CC515}" type="pres">
      <dgm:prSet presAssocID="{FCBD9F6F-A0B2-4C48-8F78-66E9C3DC6B5D}" presName="hierRoot2" presStyleCnt="0">
        <dgm:presLayoutVars>
          <dgm:hierBranch val="init"/>
        </dgm:presLayoutVars>
      </dgm:prSet>
      <dgm:spPr/>
    </dgm:pt>
    <dgm:pt modelId="{726C1474-7AC8-4639-993A-E5C2B57107C6}" type="pres">
      <dgm:prSet presAssocID="{FCBD9F6F-A0B2-4C48-8F78-66E9C3DC6B5D}" presName="rootComposite" presStyleCnt="0"/>
      <dgm:spPr/>
    </dgm:pt>
    <dgm:pt modelId="{27833832-AB2D-469A-B27B-4E647D72534B}" type="pres">
      <dgm:prSet presAssocID="{FCBD9F6F-A0B2-4C48-8F78-66E9C3DC6B5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D94AC1-BBF8-4670-B705-68B43E10546F}" type="pres">
      <dgm:prSet presAssocID="{FCBD9F6F-A0B2-4C48-8F78-66E9C3DC6B5D}" presName="rootConnector" presStyleLbl="node2" presStyleIdx="0" presStyleCnt="3"/>
      <dgm:spPr/>
      <dgm:t>
        <a:bodyPr/>
        <a:lstStyle/>
        <a:p>
          <a:endParaRPr lang="ru-RU"/>
        </a:p>
      </dgm:t>
    </dgm:pt>
    <dgm:pt modelId="{724F0E50-0224-42C9-818D-4466389A2F64}" type="pres">
      <dgm:prSet presAssocID="{FCBD9F6F-A0B2-4C48-8F78-66E9C3DC6B5D}" presName="hierChild4" presStyleCnt="0"/>
      <dgm:spPr/>
    </dgm:pt>
    <dgm:pt modelId="{73696012-3B44-4194-A755-ABFB5F233964}" type="pres">
      <dgm:prSet presAssocID="{FCBD9F6F-A0B2-4C48-8F78-66E9C3DC6B5D}" presName="hierChild5" presStyleCnt="0"/>
      <dgm:spPr/>
    </dgm:pt>
    <dgm:pt modelId="{71FC5BF2-696C-415F-B1F1-3BCDDEAD2843}" type="pres">
      <dgm:prSet presAssocID="{9905D097-6FFF-4E7C-8A1F-E39E98696FC1}" presName="hierChild3" presStyleCnt="0"/>
      <dgm:spPr/>
    </dgm:pt>
    <dgm:pt modelId="{97F68DFD-63DB-4428-AB77-6DEE57FB4B47}" type="pres">
      <dgm:prSet presAssocID="{1208593F-032B-41EF-90B8-10EBAC457CCB}" presName="hierRoot1" presStyleCnt="0">
        <dgm:presLayoutVars>
          <dgm:hierBranch val="init"/>
        </dgm:presLayoutVars>
      </dgm:prSet>
      <dgm:spPr/>
    </dgm:pt>
    <dgm:pt modelId="{542886B8-D45C-461E-8192-279DAE927BCE}" type="pres">
      <dgm:prSet presAssocID="{1208593F-032B-41EF-90B8-10EBAC457CCB}" presName="rootComposite1" presStyleCnt="0"/>
      <dgm:spPr/>
    </dgm:pt>
    <dgm:pt modelId="{7A25F130-4394-4210-8455-3DAD3A9325B7}" type="pres">
      <dgm:prSet presAssocID="{1208593F-032B-41EF-90B8-10EBAC457CCB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301E07-75F3-49C4-AA95-BCEB303E091E}" type="pres">
      <dgm:prSet presAssocID="{1208593F-032B-41EF-90B8-10EBAC457CC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5EF57F5-F68D-4E37-897B-73242103E036}" type="pres">
      <dgm:prSet presAssocID="{1208593F-032B-41EF-90B8-10EBAC457CCB}" presName="hierChild2" presStyleCnt="0"/>
      <dgm:spPr/>
    </dgm:pt>
    <dgm:pt modelId="{3C71B87C-E352-4B0A-9054-B5AD0FB8DE27}" type="pres">
      <dgm:prSet presAssocID="{31953CDF-2F90-4165-8C48-7DD36E538EF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4B469157-2666-4CD8-972C-F6C156B147F3}" type="pres">
      <dgm:prSet presAssocID="{91DC5A68-E770-4E65-97DD-108EF140D54B}" presName="hierRoot2" presStyleCnt="0">
        <dgm:presLayoutVars>
          <dgm:hierBranch val="init"/>
        </dgm:presLayoutVars>
      </dgm:prSet>
      <dgm:spPr/>
    </dgm:pt>
    <dgm:pt modelId="{189D388F-B88B-4822-A1C6-47819F8D4C6A}" type="pres">
      <dgm:prSet presAssocID="{91DC5A68-E770-4E65-97DD-108EF140D54B}" presName="rootComposite" presStyleCnt="0"/>
      <dgm:spPr/>
    </dgm:pt>
    <dgm:pt modelId="{D385451E-79BA-46A8-8715-742062476A2C}" type="pres">
      <dgm:prSet presAssocID="{91DC5A68-E770-4E65-97DD-108EF140D54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A2AE19-5441-48BC-BFB4-81C96A86B249}" type="pres">
      <dgm:prSet presAssocID="{91DC5A68-E770-4E65-97DD-108EF140D54B}" presName="rootConnector" presStyleLbl="node2" presStyleIdx="1" presStyleCnt="3"/>
      <dgm:spPr/>
      <dgm:t>
        <a:bodyPr/>
        <a:lstStyle/>
        <a:p>
          <a:endParaRPr lang="ru-RU"/>
        </a:p>
      </dgm:t>
    </dgm:pt>
    <dgm:pt modelId="{30CF48F3-46FA-47EE-B729-F5BC7C1202A9}" type="pres">
      <dgm:prSet presAssocID="{91DC5A68-E770-4E65-97DD-108EF140D54B}" presName="hierChild4" presStyleCnt="0"/>
      <dgm:spPr/>
    </dgm:pt>
    <dgm:pt modelId="{710FB272-D754-4A54-871E-5B4A3665E8F9}" type="pres">
      <dgm:prSet presAssocID="{91DC5A68-E770-4E65-97DD-108EF140D54B}" presName="hierChild5" presStyleCnt="0"/>
      <dgm:spPr/>
    </dgm:pt>
    <dgm:pt modelId="{9876DF7B-ACBC-4E1B-BBF3-7E3A4EA9B3DD}" type="pres">
      <dgm:prSet presAssocID="{1208593F-032B-41EF-90B8-10EBAC457CCB}" presName="hierChild3" presStyleCnt="0"/>
      <dgm:spPr/>
    </dgm:pt>
    <dgm:pt modelId="{A25699F3-9ADD-4DA4-AF22-C65E616691E5}" type="pres">
      <dgm:prSet presAssocID="{9469BBA9-010E-4E8D-A414-2A1C047F22DE}" presName="hierRoot1" presStyleCnt="0">
        <dgm:presLayoutVars>
          <dgm:hierBranch val="init"/>
        </dgm:presLayoutVars>
      </dgm:prSet>
      <dgm:spPr/>
    </dgm:pt>
    <dgm:pt modelId="{99709665-9EDF-409D-9EAB-ED6A535DC1F0}" type="pres">
      <dgm:prSet presAssocID="{9469BBA9-010E-4E8D-A414-2A1C047F22DE}" presName="rootComposite1" presStyleCnt="0"/>
      <dgm:spPr/>
    </dgm:pt>
    <dgm:pt modelId="{D4E03E1C-1355-42C1-94F9-7AEF1396B056}" type="pres">
      <dgm:prSet presAssocID="{9469BBA9-010E-4E8D-A414-2A1C047F22DE}" presName="rootText1" presStyleLbl="node0" presStyleIdx="2" presStyleCnt="3" custScaleX="1069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4A473F-ACB7-4480-B908-8D536D9A5C49}" type="pres">
      <dgm:prSet presAssocID="{9469BBA9-010E-4E8D-A414-2A1C047F22D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88DF451-F1C8-4575-898D-3BFF8CC3F388}" type="pres">
      <dgm:prSet presAssocID="{9469BBA9-010E-4E8D-A414-2A1C047F22DE}" presName="hierChild2" presStyleCnt="0"/>
      <dgm:spPr/>
    </dgm:pt>
    <dgm:pt modelId="{881C4EA7-8566-42B6-AD54-C172C18F6F10}" type="pres">
      <dgm:prSet presAssocID="{7266F15E-9C82-4BEB-8668-3E7926670B50}" presName="Name37" presStyleLbl="parChTrans1D2" presStyleIdx="2" presStyleCnt="3"/>
      <dgm:spPr/>
      <dgm:t>
        <a:bodyPr/>
        <a:lstStyle/>
        <a:p>
          <a:endParaRPr lang="ru-RU"/>
        </a:p>
      </dgm:t>
    </dgm:pt>
    <dgm:pt modelId="{9539E67E-2966-4958-8564-5DD8E44080AF}" type="pres">
      <dgm:prSet presAssocID="{E7F52C54-EE43-454E-B807-A31290155791}" presName="hierRoot2" presStyleCnt="0">
        <dgm:presLayoutVars>
          <dgm:hierBranch val="init"/>
        </dgm:presLayoutVars>
      </dgm:prSet>
      <dgm:spPr/>
    </dgm:pt>
    <dgm:pt modelId="{72F1BBC9-22A6-4EE6-B7D1-7C6DBDEE16E1}" type="pres">
      <dgm:prSet presAssocID="{E7F52C54-EE43-454E-B807-A31290155791}" presName="rootComposite" presStyleCnt="0"/>
      <dgm:spPr/>
    </dgm:pt>
    <dgm:pt modelId="{A1B470CD-6BDC-4EE5-B1F3-261FE8570B90}" type="pres">
      <dgm:prSet presAssocID="{E7F52C54-EE43-454E-B807-A3129015579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C19522-A760-4D77-AF66-CF3AD5065804}" type="pres">
      <dgm:prSet presAssocID="{E7F52C54-EE43-454E-B807-A31290155791}" presName="rootConnector" presStyleLbl="node2" presStyleIdx="2" presStyleCnt="3"/>
      <dgm:spPr/>
      <dgm:t>
        <a:bodyPr/>
        <a:lstStyle/>
        <a:p>
          <a:endParaRPr lang="ru-RU"/>
        </a:p>
      </dgm:t>
    </dgm:pt>
    <dgm:pt modelId="{55D1CD00-9F8E-4FDF-B51A-68B8E051FA92}" type="pres">
      <dgm:prSet presAssocID="{E7F52C54-EE43-454E-B807-A31290155791}" presName="hierChild4" presStyleCnt="0"/>
      <dgm:spPr/>
    </dgm:pt>
    <dgm:pt modelId="{99C279E1-F9D3-4A76-AE93-6AFAAF6F5021}" type="pres">
      <dgm:prSet presAssocID="{E7F52C54-EE43-454E-B807-A31290155791}" presName="hierChild5" presStyleCnt="0"/>
      <dgm:spPr/>
    </dgm:pt>
    <dgm:pt modelId="{5E8A4285-63B3-47C8-AA9E-47AA90DD0BB9}" type="pres">
      <dgm:prSet presAssocID="{9469BBA9-010E-4E8D-A414-2A1C047F22DE}" presName="hierChild3" presStyleCnt="0"/>
      <dgm:spPr/>
    </dgm:pt>
  </dgm:ptLst>
  <dgm:cxnLst>
    <dgm:cxn modelId="{1279A705-DBF1-477B-8461-448C63473E67}" type="presOf" srcId="{9905D097-6FFF-4E7C-8A1F-E39E98696FC1}" destId="{1FFE033B-70F1-4707-AECC-FB57A222761D}" srcOrd="0" destOrd="0" presId="urn:microsoft.com/office/officeart/2005/8/layout/orgChart1"/>
    <dgm:cxn modelId="{1E17E84C-4D1E-4CFB-9AEE-075C5D1AE112}" srcId="{1208593F-032B-41EF-90B8-10EBAC457CCB}" destId="{91DC5A68-E770-4E65-97DD-108EF140D54B}" srcOrd="0" destOrd="0" parTransId="{31953CDF-2F90-4165-8C48-7DD36E538EF2}" sibTransId="{7E9C7A2D-202C-40EE-9D10-D7ACC67ECD97}"/>
    <dgm:cxn modelId="{97A07C85-053E-4C26-9304-13CA6F0AD467}" type="presOf" srcId="{31953CDF-2F90-4165-8C48-7DD36E538EF2}" destId="{3C71B87C-E352-4B0A-9054-B5AD0FB8DE27}" srcOrd="0" destOrd="0" presId="urn:microsoft.com/office/officeart/2005/8/layout/orgChart1"/>
    <dgm:cxn modelId="{3B4BF1C6-DB52-4DBA-A309-5FA095754BBC}" type="presOf" srcId="{FCBD9F6F-A0B2-4C48-8F78-66E9C3DC6B5D}" destId="{4CD94AC1-BBF8-4670-B705-68B43E10546F}" srcOrd="1" destOrd="0" presId="urn:microsoft.com/office/officeart/2005/8/layout/orgChart1"/>
    <dgm:cxn modelId="{7C6DD4CA-0A0C-4D27-B5E7-ED2B709A7BE7}" srcId="{9469BBA9-010E-4E8D-A414-2A1C047F22DE}" destId="{E7F52C54-EE43-454E-B807-A31290155791}" srcOrd="0" destOrd="0" parTransId="{7266F15E-9C82-4BEB-8668-3E7926670B50}" sibTransId="{AA7A2BD5-7447-4215-A61F-0C81A21D9FD7}"/>
    <dgm:cxn modelId="{3124D5B9-05A4-4420-BC11-F0661BF7B4B7}" type="presOf" srcId="{91DC5A68-E770-4E65-97DD-108EF140D54B}" destId="{D385451E-79BA-46A8-8715-742062476A2C}" srcOrd="0" destOrd="0" presId="urn:microsoft.com/office/officeart/2005/8/layout/orgChart1"/>
    <dgm:cxn modelId="{44A868FF-0FEB-40DF-B66F-4EA28E79037B}" type="presOf" srcId="{91DC5A68-E770-4E65-97DD-108EF140D54B}" destId="{6BA2AE19-5441-48BC-BFB4-81C96A86B249}" srcOrd="1" destOrd="0" presId="urn:microsoft.com/office/officeart/2005/8/layout/orgChart1"/>
    <dgm:cxn modelId="{005A7647-64C2-453A-ACF9-2781EB6EA3C5}" type="presOf" srcId="{7266F15E-9C82-4BEB-8668-3E7926670B50}" destId="{881C4EA7-8566-42B6-AD54-C172C18F6F10}" srcOrd="0" destOrd="0" presId="urn:microsoft.com/office/officeart/2005/8/layout/orgChart1"/>
    <dgm:cxn modelId="{4CD570A8-B066-4B0C-A4E3-7ECB8F74AFCF}" type="presOf" srcId="{E7F52C54-EE43-454E-B807-A31290155791}" destId="{87C19522-A760-4D77-AF66-CF3AD5065804}" srcOrd="1" destOrd="0" presId="urn:microsoft.com/office/officeart/2005/8/layout/orgChart1"/>
    <dgm:cxn modelId="{1337CF08-8F68-4DDB-B233-8E57BC39A581}" type="presOf" srcId="{9905D097-6FFF-4E7C-8A1F-E39E98696FC1}" destId="{A6135FB6-E993-4315-8488-8050BD9D92C4}" srcOrd="1" destOrd="0" presId="urn:microsoft.com/office/officeart/2005/8/layout/orgChart1"/>
    <dgm:cxn modelId="{976C2B1C-10AC-411A-A5BE-7B6993818531}" srcId="{9905D097-6FFF-4E7C-8A1F-E39E98696FC1}" destId="{FCBD9F6F-A0B2-4C48-8F78-66E9C3DC6B5D}" srcOrd="0" destOrd="0" parTransId="{960B25E9-C41E-4493-9127-23AE58CF7F74}" sibTransId="{BC26B91E-B3E0-4035-AF4A-1E57C78CD8E7}"/>
    <dgm:cxn modelId="{B641C267-3FFD-498B-A586-143B2B9F8155}" type="presOf" srcId="{9469BBA9-010E-4E8D-A414-2A1C047F22DE}" destId="{D4E03E1C-1355-42C1-94F9-7AEF1396B056}" srcOrd="0" destOrd="0" presId="urn:microsoft.com/office/officeart/2005/8/layout/orgChart1"/>
    <dgm:cxn modelId="{B544B476-3475-40D2-AB7B-0E706D96A8A5}" srcId="{7AB0E529-92E2-48B2-A991-A39B967DF7B9}" destId="{1208593F-032B-41EF-90B8-10EBAC457CCB}" srcOrd="1" destOrd="0" parTransId="{21B8E2FD-A64A-468A-9E7C-6823802B5DBC}" sibTransId="{AF1C4804-7ADA-49BE-A9E7-3EBA4B12CC22}"/>
    <dgm:cxn modelId="{2D2E6A24-1CCE-49FA-815C-9CFFD1A4D066}" srcId="{7AB0E529-92E2-48B2-A991-A39B967DF7B9}" destId="{9905D097-6FFF-4E7C-8A1F-E39E98696FC1}" srcOrd="0" destOrd="0" parTransId="{664EA410-5A80-4C53-9B19-3A94B5979EF0}" sibTransId="{B22BFF9B-C090-4B26-A696-4DFEA7D74851}"/>
    <dgm:cxn modelId="{CC029C11-D021-489D-A4F9-C6FFB344139F}" type="presOf" srcId="{E7F52C54-EE43-454E-B807-A31290155791}" destId="{A1B470CD-6BDC-4EE5-B1F3-261FE8570B90}" srcOrd="0" destOrd="0" presId="urn:microsoft.com/office/officeart/2005/8/layout/orgChart1"/>
    <dgm:cxn modelId="{6F286594-2360-4D0B-8A07-DFA1D5E684A5}" type="presOf" srcId="{1208593F-032B-41EF-90B8-10EBAC457CCB}" destId="{7A25F130-4394-4210-8455-3DAD3A9325B7}" srcOrd="0" destOrd="0" presId="urn:microsoft.com/office/officeart/2005/8/layout/orgChart1"/>
    <dgm:cxn modelId="{C4E56B0C-BD25-4D28-84BD-402FB3F1F57E}" type="presOf" srcId="{960B25E9-C41E-4493-9127-23AE58CF7F74}" destId="{F5080AF9-B8FA-46F0-ABD2-90390FB5D340}" srcOrd="0" destOrd="0" presId="urn:microsoft.com/office/officeart/2005/8/layout/orgChart1"/>
    <dgm:cxn modelId="{132EF08C-AEC1-4435-8295-7CEAD5666DEA}" type="presOf" srcId="{9469BBA9-010E-4E8D-A414-2A1C047F22DE}" destId="{724A473F-ACB7-4480-B908-8D536D9A5C49}" srcOrd="1" destOrd="0" presId="urn:microsoft.com/office/officeart/2005/8/layout/orgChart1"/>
    <dgm:cxn modelId="{9E54C5CE-378A-4F88-B9A2-B5E5BF3F0AFA}" type="presOf" srcId="{7AB0E529-92E2-48B2-A991-A39B967DF7B9}" destId="{5C73BB23-D4BD-49D2-866B-D413BFE0E638}" srcOrd="0" destOrd="0" presId="urn:microsoft.com/office/officeart/2005/8/layout/orgChart1"/>
    <dgm:cxn modelId="{F8D8EB39-9662-4994-B40C-2CD94045E855}" srcId="{7AB0E529-92E2-48B2-A991-A39B967DF7B9}" destId="{9469BBA9-010E-4E8D-A414-2A1C047F22DE}" srcOrd="2" destOrd="0" parTransId="{FA76A722-4270-4820-9CC4-D60766120163}" sibTransId="{A24B1B53-20DE-486C-9332-1CF7A8AE5A68}"/>
    <dgm:cxn modelId="{B6840E97-21C5-416A-A18F-55DF25A8B767}" type="presOf" srcId="{FCBD9F6F-A0B2-4C48-8F78-66E9C3DC6B5D}" destId="{27833832-AB2D-469A-B27B-4E647D72534B}" srcOrd="0" destOrd="0" presId="urn:microsoft.com/office/officeart/2005/8/layout/orgChart1"/>
    <dgm:cxn modelId="{D9271673-5C6D-4DD4-B5FE-908C7A6FDC3E}" type="presOf" srcId="{1208593F-032B-41EF-90B8-10EBAC457CCB}" destId="{9A301E07-75F3-49C4-AA95-BCEB303E091E}" srcOrd="1" destOrd="0" presId="urn:microsoft.com/office/officeart/2005/8/layout/orgChart1"/>
    <dgm:cxn modelId="{38AEE718-AB04-4D9E-A455-042A8F04E1F7}" type="presParOf" srcId="{5C73BB23-D4BD-49D2-866B-D413BFE0E638}" destId="{8A87A07A-E0AD-4C2C-BFAC-113D54C40B02}" srcOrd="0" destOrd="0" presId="urn:microsoft.com/office/officeart/2005/8/layout/orgChart1"/>
    <dgm:cxn modelId="{C9AD66E3-D306-476A-93A2-9DE8860D1E4D}" type="presParOf" srcId="{8A87A07A-E0AD-4C2C-BFAC-113D54C40B02}" destId="{9194D87A-38FD-4FE7-B3CE-E31723387F24}" srcOrd="0" destOrd="0" presId="urn:microsoft.com/office/officeart/2005/8/layout/orgChart1"/>
    <dgm:cxn modelId="{BAA39048-FF95-4A62-A027-7B4658D2BBE1}" type="presParOf" srcId="{9194D87A-38FD-4FE7-B3CE-E31723387F24}" destId="{1FFE033B-70F1-4707-AECC-FB57A222761D}" srcOrd="0" destOrd="0" presId="urn:microsoft.com/office/officeart/2005/8/layout/orgChart1"/>
    <dgm:cxn modelId="{99A8C5B5-B9F0-482B-9A8D-31A05394542B}" type="presParOf" srcId="{9194D87A-38FD-4FE7-B3CE-E31723387F24}" destId="{A6135FB6-E993-4315-8488-8050BD9D92C4}" srcOrd="1" destOrd="0" presId="urn:microsoft.com/office/officeart/2005/8/layout/orgChart1"/>
    <dgm:cxn modelId="{581D3B80-A8F2-4210-9FB4-B149425F4B9F}" type="presParOf" srcId="{8A87A07A-E0AD-4C2C-BFAC-113D54C40B02}" destId="{B3A211B9-0F1A-4DCC-9893-30DAE0393984}" srcOrd="1" destOrd="0" presId="urn:microsoft.com/office/officeart/2005/8/layout/orgChart1"/>
    <dgm:cxn modelId="{A3B8C4AB-6EC1-4F1C-B536-04356D96E294}" type="presParOf" srcId="{B3A211B9-0F1A-4DCC-9893-30DAE0393984}" destId="{F5080AF9-B8FA-46F0-ABD2-90390FB5D340}" srcOrd="0" destOrd="0" presId="urn:microsoft.com/office/officeart/2005/8/layout/orgChart1"/>
    <dgm:cxn modelId="{D0A6A705-A24D-42C8-ABB7-EA6B61CB5A4A}" type="presParOf" srcId="{B3A211B9-0F1A-4DCC-9893-30DAE0393984}" destId="{116252A7-C339-47FB-BD84-2EBF214CC515}" srcOrd="1" destOrd="0" presId="urn:microsoft.com/office/officeart/2005/8/layout/orgChart1"/>
    <dgm:cxn modelId="{90D1F6FA-4626-4C64-B17E-8E265A8F9E0E}" type="presParOf" srcId="{116252A7-C339-47FB-BD84-2EBF214CC515}" destId="{726C1474-7AC8-4639-993A-E5C2B57107C6}" srcOrd="0" destOrd="0" presId="urn:microsoft.com/office/officeart/2005/8/layout/orgChart1"/>
    <dgm:cxn modelId="{15CD9689-0EB5-4D53-BF1C-178BBAD4B1EC}" type="presParOf" srcId="{726C1474-7AC8-4639-993A-E5C2B57107C6}" destId="{27833832-AB2D-469A-B27B-4E647D72534B}" srcOrd="0" destOrd="0" presId="urn:microsoft.com/office/officeart/2005/8/layout/orgChart1"/>
    <dgm:cxn modelId="{39D11C98-7543-47CB-9C04-338A6C01C622}" type="presParOf" srcId="{726C1474-7AC8-4639-993A-E5C2B57107C6}" destId="{4CD94AC1-BBF8-4670-B705-68B43E10546F}" srcOrd="1" destOrd="0" presId="urn:microsoft.com/office/officeart/2005/8/layout/orgChart1"/>
    <dgm:cxn modelId="{26BB2B72-9875-4DF1-9D59-B60C78E5135C}" type="presParOf" srcId="{116252A7-C339-47FB-BD84-2EBF214CC515}" destId="{724F0E50-0224-42C9-818D-4466389A2F64}" srcOrd="1" destOrd="0" presId="urn:microsoft.com/office/officeart/2005/8/layout/orgChart1"/>
    <dgm:cxn modelId="{E57875C4-D38B-4135-9A44-91CDE809271B}" type="presParOf" srcId="{116252A7-C339-47FB-BD84-2EBF214CC515}" destId="{73696012-3B44-4194-A755-ABFB5F233964}" srcOrd="2" destOrd="0" presId="urn:microsoft.com/office/officeart/2005/8/layout/orgChart1"/>
    <dgm:cxn modelId="{D92C64CA-FA37-4256-8E02-9010D9AC1BD6}" type="presParOf" srcId="{8A87A07A-E0AD-4C2C-BFAC-113D54C40B02}" destId="{71FC5BF2-696C-415F-B1F1-3BCDDEAD2843}" srcOrd="2" destOrd="0" presId="urn:microsoft.com/office/officeart/2005/8/layout/orgChart1"/>
    <dgm:cxn modelId="{53B18F35-727F-44C6-B850-D315776D572B}" type="presParOf" srcId="{5C73BB23-D4BD-49D2-866B-D413BFE0E638}" destId="{97F68DFD-63DB-4428-AB77-6DEE57FB4B47}" srcOrd="1" destOrd="0" presId="urn:microsoft.com/office/officeart/2005/8/layout/orgChart1"/>
    <dgm:cxn modelId="{21AE4830-4480-411F-8780-EF7ADFEF3EB2}" type="presParOf" srcId="{97F68DFD-63DB-4428-AB77-6DEE57FB4B47}" destId="{542886B8-D45C-461E-8192-279DAE927BCE}" srcOrd="0" destOrd="0" presId="urn:microsoft.com/office/officeart/2005/8/layout/orgChart1"/>
    <dgm:cxn modelId="{A9A13076-1A95-4DF3-9C89-461BF3196EEA}" type="presParOf" srcId="{542886B8-D45C-461E-8192-279DAE927BCE}" destId="{7A25F130-4394-4210-8455-3DAD3A9325B7}" srcOrd="0" destOrd="0" presId="urn:microsoft.com/office/officeart/2005/8/layout/orgChart1"/>
    <dgm:cxn modelId="{89B477D7-8803-4EF9-94DC-8D087813F09E}" type="presParOf" srcId="{542886B8-D45C-461E-8192-279DAE927BCE}" destId="{9A301E07-75F3-49C4-AA95-BCEB303E091E}" srcOrd="1" destOrd="0" presId="urn:microsoft.com/office/officeart/2005/8/layout/orgChart1"/>
    <dgm:cxn modelId="{6EB96256-C605-4BDD-A903-5E2EA0AC1833}" type="presParOf" srcId="{97F68DFD-63DB-4428-AB77-6DEE57FB4B47}" destId="{95EF57F5-F68D-4E37-897B-73242103E036}" srcOrd="1" destOrd="0" presId="urn:microsoft.com/office/officeart/2005/8/layout/orgChart1"/>
    <dgm:cxn modelId="{829764A8-F4D6-407E-8DE5-BD4AB3518E18}" type="presParOf" srcId="{95EF57F5-F68D-4E37-897B-73242103E036}" destId="{3C71B87C-E352-4B0A-9054-B5AD0FB8DE27}" srcOrd="0" destOrd="0" presId="urn:microsoft.com/office/officeart/2005/8/layout/orgChart1"/>
    <dgm:cxn modelId="{B121A141-CF7E-412D-A32A-E993E7167DA3}" type="presParOf" srcId="{95EF57F5-F68D-4E37-897B-73242103E036}" destId="{4B469157-2666-4CD8-972C-F6C156B147F3}" srcOrd="1" destOrd="0" presId="urn:microsoft.com/office/officeart/2005/8/layout/orgChart1"/>
    <dgm:cxn modelId="{BAB2F5D4-3443-4CAF-976E-3844B0A10A49}" type="presParOf" srcId="{4B469157-2666-4CD8-972C-F6C156B147F3}" destId="{189D388F-B88B-4822-A1C6-47819F8D4C6A}" srcOrd="0" destOrd="0" presId="urn:microsoft.com/office/officeart/2005/8/layout/orgChart1"/>
    <dgm:cxn modelId="{F029B056-52F5-4154-802E-CA40E74EBFD8}" type="presParOf" srcId="{189D388F-B88B-4822-A1C6-47819F8D4C6A}" destId="{D385451E-79BA-46A8-8715-742062476A2C}" srcOrd="0" destOrd="0" presId="urn:microsoft.com/office/officeart/2005/8/layout/orgChart1"/>
    <dgm:cxn modelId="{7EF65E2F-1EE8-4352-BCEA-DD74869C0BFC}" type="presParOf" srcId="{189D388F-B88B-4822-A1C6-47819F8D4C6A}" destId="{6BA2AE19-5441-48BC-BFB4-81C96A86B249}" srcOrd="1" destOrd="0" presId="urn:microsoft.com/office/officeart/2005/8/layout/orgChart1"/>
    <dgm:cxn modelId="{C8F4E161-A686-45A8-A094-FEF085087BA4}" type="presParOf" srcId="{4B469157-2666-4CD8-972C-F6C156B147F3}" destId="{30CF48F3-46FA-47EE-B729-F5BC7C1202A9}" srcOrd="1" destOrd="0" presId="urn:microsoft.com/office/officeart/2005/8/layout/orgChart1"/>
    <dgm:cxn modelId="{7E8E24A1-4090-47DB-8EA9-818DC5F776FD}" type="presParOf" srcId="{4B469157-2666-4CD8-972C-F6C156B147F3}" destId="{710FB272-D754-4A54-871E-5B4A3665E8F9}" srcOrd="2" destOrd="0" presId="urn:microsoft.com/office/officeart/2005/8/layout/orgChart1"/>
    <dgm:cxn modelId="{48CFD5ED-DAC7-43A2-82D0-E6DFD2497510}" type="presParOf" srcId="{97F68DFD-63DB-4428-AB77-6DEE57FB4B47}" destId="{9876DF7B-ACBC-4E1B-BBF3-7E3A4EA9B3DD}" srcOrd="2" destOrd="0" presId="urn:microsoft.com/office/officeart/2005/8/layout/orgChart1"/>
    <dgm:cxn modelId="{FF3C2B8E-56F7-4D1A-8604-287C8A005416}" type="presParOf" srcId="{5C73BB23-D4BD-49D2-866B-D413BFE0E638}" destId="{A25699F3-9ADD-4DA4-AF22-C65E616691E5}" srcOrd="2" destOrd="0" presId="urn:microsoft.com/office/officeart/2005/8/layout/orgChart1"/>
    <dgm:cxn modelId="{0E313980-FD04-4ACA-8495-9C54AABBA0C6}" type="presParOf" srcId="{A25699F3-9ADD-4DA4-AF22-C65E616691E5}" destId="{99709665-9EDF-409D-9EAB-ED6A535DC1F0}" srcOrd="0" destOrd="0" presId="urn:microsoft.com/office/officeart/2005/8/layout/orgChart1"/>
    <dgm:cxn modelId="{401C9894-07D8-4A5C-9174-6B077DF8812B}" type="presParOf" srcId="{99709665-9EDF-409D-9EAB-ED6A535DC1F0}" destId="{D4E03E1C-1355-42C1-94F9-7AEF1396B056}" srcOrd="0" destOrd="0" presId="urn:microsoft.com/office/officeart/2005/8/layout/orgChart1"/>
    <dgm:cxn modelId="{BA2DB8FA-1A03-4EE7-A77B-09FEFC27763D}" type="presParOf" srcId="{99709665-9EDF-409D-9EAB-ED6A535DC1F0}" destId="{724A473F-ACB7-4480-B908-8D536D9A5C49}" srcOrd="1" destOrd="0" presId="urn:microsoft.com/office/officeart/2005/8/layout/orgChart1"/>
    <dgm:cxn modelId="{0E75A487-8B61-4D65-84BE-D21F87E44EC6}" type="presParOf" srcId="{A25699F3-9ADD-4DA4-AF22-C65E616691E5}" destId="{988DF451-F1C8-4575-898D-3BFF8CC3F388}" srcOrd="1" destOrd="0" presId="urn:microsoft.com/office/officeart/2005/8/layout/orgChart1"/>
    <dgm:cxn modelId="{B8F8360D-C11A-4588-9F43-0CFA3D94C45C}" type="presParOf" srcId="{988DF451-F1C8-4575-898D-3BFF8CC3F388}" destId="{881C4EA7-8566-42B6-AD54-C172C18F6F10}" srcOrd="0" destOrd="0" presId="urn:microsoft.com/office/officeart/2005/8/layout/orgChart1"/>
    <dgm:cxn modelId="{52A58DF9-4320-49CD-AE79-4A8B2210F824}" type="presParOf" srcId="{988DF451-F1C8-4575-898D-3BFF8CC3F388}" destId="{9539E67E-2966-4958-8564-5DD8E44080AF}" srcOrd="1" destOrd="0" presId="urn:microsoft.com/office/officeart/2005/8/layout/orgChart1"/>
    <dgm:cxn modelId="{A34D6496-8D85-4473-951A-1CB6F1A30CFC}" type="presParOf" srcId="{9539E67E-2966-4958-8564-5DD8E44080AF}" destId="{72F1BBC9-22A6-4EE6-B7D1-7C6DBDEE16E1}" srcOrd="0" destOrd="0" presId="urn:microsoft.com/office/officeart/2005/8/layout/orgChart1"/>
    <dgm:cxn modelId="{8854A01E-CC50-4E3D-8D93-B3A1608A55B6}" type="presParOf" srcId="{72F1BBC9-22A6-4EE6-B7D1-7C6DBDEE16E1}" destId="{A1B470CD-6BDC-4EE5-B1F3-261FE8570B90}" srcOrd="0" destOrd="0" presId="urn:microsoft.com/office/officeart/2005/8/layout/orgChart1"/>
    <dgm:cxn modelId="{EC34A4BA-BA66-40D8-A5D4-C4300AEAEF82}" type="presParOf" srcId="{72F1BBC9-22A6-4EE6-B7D1-7C6DBDEE16E1}" destId="{87C19522-A760-4D77-AF66-CF3AD5065804}" srcOrd="1" destOrd="0" presId="urn:microsoft.com/office/officeart/2005/8/layout/orgChart1"/>
    <dgm:cxn modelId="{B48C6FDA-6617-46FE-9C1A-D15B2CBE33EF}" type="presParOf" srcId="{9539E67E-2966-4958-8564-5DD8E44080AF}" destId="{55D1CD00-9F8E-4FDF-B51A-68B8E051FA92}" srcOrd="1" destOrd="0" presId="urn:microsoft.com/office/officeart/2005/8/layout/orgChart1"/>
    <dgm:cxn modelId="{99CBB1E1-3453-452F-AC4A-C52C86397489}" type="presParOf" srcId="{9539E67E-2966-4958-8564-5DD8E44080AF}" destId="{99C279E1-F9D3-4A76-AE93-6AFAAF6F5021}" srcOrd="2" destOrd="0" presId="urn:microsoft.com/office/officeart/2005/8/layout/orgChart1"/>
    <dgm:cxn modelId="{1B3D2851-8B9B-44B3-A66A-090678BF938C}" type="presParOf" srcId="{A25699F3-9ADD-4DA4-AF22-C65E616691E5}" destId="{5E8A4285-63B3-47C8-AA9E-47AA90DD0B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DF2FBE-2EF3-424F-A86F-CA8596B7878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5B2A04-CCCD-4984-A3EF-95D6A1B704AF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Требование сразу после его оформления направляется покупателем в адрес ООО «ФУКС ОЙЛ» по электронной почте</a:t>
          </a:r>
          <a:r>
            <a:rPr lang="en-US" sz="1400" b="1" dirty="0" smtClean="0">
              <a:solidFill>
                <a:schemeClr val="tx2"/>
              </a:solidFill>
            </a:rPr>
            <a:t> (claims@fuchs-oil.ru) </a:t>
          </a:r>
          <a:r>
            <a:rPr lang="ru-RU" sz="1400" b="1" dirty="0" smtClean="0">
              <a:solidFill>
                <a:schemeClr val="tx2"/>
              </a:solidFill>
            </a:rPr>
            <a:t> или факсимильной связью (вкл. соответствующие акты, сертификаты). Номер факса:  +7 (495) 961-01-90</a:t>
          </a:r>
          <a:endParaRPr lang="ru-RU" sz="1400" b="1" dirty="0">
            <a:solidFill>
              <a:schemeClr val="tx2"/>
            </a:solidFill>
          </a:endParaRPr>
        </a:p>
      </dgm:t>
    </dgm:pt>
    <dgm:pt modelId="{C1898D67-0BEC-4D56-83F2-9B1991D29ADE}" type="parTrans" cxnId="{A949B71C-5223-44E6-BED6-7BDF703EF8E3}">
      <dgm:prSet/>
      <dgm:spPr/>
      <dgm:t>
        <a:bodyPr/>
        <a:lstStyle/>
        <a:p>
          <a:endParaRPr lang="ru-RU" sz="1400" b="1"/>
        </a:p>
      </dgm:t>
    </dgm:pt>
    <dgm:pt modelId="{D9F7ED0B-20B1-4993-AE4A-72890975A641}" type="sibTrans" cxnId="{A949B71C-5223-44E6-BED6-7BDF703EF8E3}">
      <dgm:prSet/>
      <dgm:spPr/>
      <dgm:t>
        <a:bodyPr/>
        <a:lstStyle/>
        <a:p>
          <a:endParaRPr lang="ru-RU" sz="1400" b="1"/>
        </a:p>
      </dgm:t>
    </dgm:pt>
    <dgm:pt modelId="{4F77AA3C-CF75-44E1-8976-FA8322ABC927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Одновременно оригиналы этих документов направляются в адрес службы Клиентского сервиса:  125 252, </a:t>
          </a:r>
          <a:r>
            <a:rPr lang="ru-RU" sz="1400" b="1" dirty="0" err="1" smtClean="0">
              <a:solidFill>
                <a:schemeClr val="tx2"/>
              </a:solidFill>
            </a:rPr>
            <a:t>г.Москва</a:t>
          </a:r>
          <a:r>
            <a:rPr lang="ru-RU" sz="1400" b="1" dirty="0" smtClean="0">
              <a:solidFill>
                <a:schemeClr val="tx2"/>
              </a:solidFill>
            </a:rPr>
            <a:t>, ул. Авиаконструктора Микояна, д. 12, БЦ «Линкор».</a:t>
          </a:r>
          <a:endParaRPr lang="ru-RU" sz="1400" b="1" dirty="0">
            <a:solidFill>
              <a:schemeClr val="tx2"/>
            </a:solidFill>
          </a:endParaRPr>
        </a:p>
      </dgm:t>
    </dgm:pt>
    <dgm:pt modelId="{5C5CE90B-9DDF-4B57-8986-D2CB8B362D4F}" type="parTrans" cxnId="{A0F7A21A-C56F-454D-95E6-99FC9356785F}">
      <dgm:prSet/>
      <dgm:spPr/>
      <dgm:t>
        <a:bodyPr/>
        <a:lstStyle/>
        <a:p>
          <a:endParaRPr lang="ru-RU" sz="1400" b="1"/>
        </a:p>
      </dgm:t>
    </dgm:pt>
    <dgm:pt modelId="{DE1AE1A0-0B3D-44CF-98FB-FD9AF63F57A2}" type="sibTrans" cxnId="{A0F7A21A-C56F-454D-95E6-99FC9356785F}">
      <dgm:prSet/>
      <dgm:spPr/>
      <dgm:t>
        <a:bodyPr/>
        <a:lstStyle/>
        <a:p>
          <a:endParaRPr lang="ru-RU" sz="1400" b="1"/>
        </a:p>
      </dgm:t>
    </dgm:pt>
    <dgm:pt modelId="{1BEA994A-17EE-48B4-AFB1-0FB04A5695C1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Неправильно адресованные заявления (претензии и рекламации) к рассмотрению не принимаются.</a:t>
          </a:r>
          <a:endParaRPr lang="ru-RU" sz="1400" b="1" dirty="0">
            <a:solidFill>
              <a:schemeClr val="tx2"/>
            </a:solidFill>
          </a:endParaRPr>
        </a:p>
      </dgm:t>
    </dgm:pt>
    <dgm:pt modelId="{00D149B9-8E25-41C2-84D0-0265C34B7F74}" type="parTrans" cxnId="{9D784B06-8231-448C-B17D-B71EDA6FBF8A}">
      <dgm:prSet/>
      <dgm:spPr/>
      <dgm:t>
        <a:bodyPr/>
        <a:lstStyle/>
        <a:p>
          <a:endParaRPr lang="ru-RU" sz="1400" b="1"/>
        </a:p>
      </dgm:t>
    </dgm:pt>
    <dgm:pt modelId="{D45088AB-F0AD-4CFC-9DB1-B9448459EC85}" type="sibTrans" cxnId="{9D784B06-8231-448C-B17D-B71EDA6FBF8A}">
      <dgm:prSet/>
      <dgm:spPr/>
      <dgm:t>
        <a:bodyPr/>
        <a:lstStyle/>
        <a:p>
          <a:endParaRPr lang="ru-RU" sz="1400" b="1"/>
        </a:p>
      </dgm:t>
    </dgm:pt>
    <dgm:pt modelId="{EECACE2E-7DFE-4E10-8AEF-3ECECAAA6FF7}" type="pres">
      <dgm:prSet presAssocID="{CADF2FBE-2EF3-424F-A86F-CA8596B787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16457F-F46C-4027-81CD-DDC569B05C0A}" type="pres">
      <dgm:prSet presAssocID="{335B2A04-CCCD-4984-A3EF-95D6A1B704AF}" presName="parentLin" presStyleCnt="0"/>
      <dgm:spPr/>
    </dgm:pt>
    <dgm:pt modelId="{973D2102-6362-4119-A2F7-B9D6B9515CC6}" type="pres">
      <dgm:prSet presAssocID="{335B2A04-CCCD-4984-A3EF-95D6A1B704A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C21D6E4-02D4-473F-B422-45BB6C2E810B}" type="pres">
      <dgm:prSet presAssocID="{335B2A04-CCCD-4984-A3EF-95D6A1B704AF}" presName="parentText" presStyleLbl="node1" presStyleIdx="0" presStyleCnt="3" custScaleY="3889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A555D-B788-41BF-A3EF-BB0013BB775A}" type="pres">
      <dgm:prSet presAssocID="{335B2A04-CCCD-4984-A3EF-95D6A1B704AF}" presName="negativeSpace" presStyleCnt="0"/>
      <dgm:spPr/>
    </dgm:pt>
    <dgm:pt modelId="{5C76EE81-492B-410D-8633-68C32BB02715}" type="pres">
      <dgm:prSet presAssocID="{335B2A04-CCCD-4984-A3EF-95D6A1B704AF}" presName="childText" presStyleLbl="conFgAcc1" presStyleIdx="0" presStyleCnt="3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D9FD2E8F-5426-4F48-87E2-6D8555DD8030}" type="pres">
      <dgm:prSet presAssocID="{D9F7ED0B-20B1-4993-AE4A-72890975A641}" presName="spaceBetweenRectangles" presStyleCnt="0"/>
      <dgm:spPr/>
    </dgm:pt>
    <dgm:pt modelId="{E0A4F87F-52F2-4A0E-9500-5D1EF5A38A91}" type="pres">
      <dgm:prSet presAssocID="{4F77AA3C-CF75-44E1-8976-FA8322ABC927}" presName="parentLin" presStyleCnt="0"/>
      <dgm:spPr/>
    </dgm:pt>
    <dgm:pt modelId="{18E3F45A-71ED-4102-9663-A3F037233FF7}" type="pres">
      <dgm:prSet presAssocID="{4F77AA3C-CF75-44E1-8976-FA8322ABC92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2DF8A2C-DD30-4653-8AA2-E2A910CEF817}" type="pres">
      <dgm:prSet presAssocID="{4F77AA3C-CF75-44E1-8976-FA8322ABC927}" presName="parentText" presStyleLbl="node1" presStyleIdx="1" presStyleCnt="3" custScaleY="3021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2B7C9-A539-4C6C-AB4A-4C3DE180437E}" type="pres">
      <dgm:prSet presAssocID="{4F77AA3C-CF75-44E1-8976-FA8322ABC927}" presName="negativeSpace" presStyleCnt="0"/>
      <dgm:spPr/>
    </dgm:pt>
    <dgm:pt modelId="{07396755-2460-4F1D-9713-CA9284E53675}" type="pres">
      <dgm:prSet presAssocID="{4F77AA3C-CF75-44E1-8976-FA8322ABC927}" presName="childText" presStyleLbl="conFgAcc1" presStyleIdx="1" presStyleCnt="3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9309DF70-3832-4617-BEB2-BC400FD21210}" type="pres">
      <dgm:prSet presAssocID="{DE1AE1A0-0B3D-44CF-98FB-FD9AF63F57A2}" presName="spaceBetweenRectangles" presStyleCnt="0"/>
      <dgm:spPr/>
    </dgm:pt>
    <dgm:pt modelId="{3991746A-2521-4F4A-9626-08F38330755C}" type="pres">
      <dgm:prSet presAssocID="{1BEA994A-17EE-48B4-AFB1-0FB04A5695C1}" presName="parentLin" presStyleCnt="0"/>
      <dgm:spPr/>
    </dgm:pt>
    <dgm:pt modelId="{766171A4-92B1-457C-ACD5-70CC78228BA0}" type="pres">
      <dgm:prSet presAssocID="{1BEA994A-17EE-48B4-AFB1-0FB04A5695C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6CB8FC4-63EC-4303-9D91-038E63AB98C0}" type="pres">
      <dgm:prSet presAssocID="{1BEA994A-17EE-48B4-AFB1-0FB04A5695C1}" presName="parentText" presStyleLbl="node1" presStyleIdx="2" presStyleCnt="3" custScaleY="323838" custLinFactNeighborX="5285" custLinFactNeighborY="40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A2203-9A92-4A74-A211-B4D551310E8D}" type="pres">
      <dgm:prSet presAssocID="{1BEA994A-17EE-48B4-AFB1-0FB04A5695C1}" presName="negativeSpace" presStyleCnt="0"/>
      <dgm:spPr/>
    </dgm:pt>
    <dgm:pt modelId="{1C12B937-0AD9-4713-A28C-1516A5C861B1}" type="pres">
      <dgm:prSet presAssocID="{1BEA994A-17EE-48B4-AFB1-0FB04A5695C1}" presName="childText" presStyleLbl="conFgAcc1" presStyleIdx="2" presStyleCnt="3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0335755E-B455-4A29-B56B-2ACE44A58CE5}" type="presOf" srcId="{4F77AA3C-CF75-44E1-8976-FA8322ABC927}" destId="{18E3F45A-71ED-4102-9663-A3F037233FF7}" srcOrd="0" destOrd="0" presId="urn:microsoft.com/office/officeart/2005/8/layout/list1"/>
    <dgm:cxn modelId="{A0F7A21A-C56F-454D-95E6-99FC9356785F}" srcId="{CADF2FBE-2EF3-424F-A86F-CA8596B78782}" destId="{4F77AA3C-CF75-44E1-8976-FA8322ABC927}" srcOrd="1" destOrd="0" parTransId="{5C5CE90B-9DDF-4B57-8986-D2CB8B362D4F}" sibTransId="{DE1AE1A0-0B3D-44CF-98FB-FD9AF63F57A2}"/>
    <dgm:cxn modelId="{D9271E96-8336-4AFD-BF96-2D8B5A03B613}" type="presOf" srcId="{335B2A04-CCCD-4984-A3EF-95D6A1B704AF}" destId="{4C21D6E4-02D4-473F-B422-45BB6C2E810B}" srcOrd="1" destOrd="0" presId="urn:microsoft.com/office/officeart/2005/8/layout/list1"/>
    <dgm:cxn modelId="{CBC9D310-2267-49FA-8D71-41FD4BE9091F}" type="presOf" srcId="{1BEA994A-17EE-48B4-AFB1-0FB04A5695C1}" destId="{766171A4-92B1-457C-ACD5-70CC78228BA0}" srcOrd="0" destOrd="0" presId="urn:microsoft.com/office/officeart/2005/8/layout/list1"/>
    <dgm:cxn modelId="{A949B71C-5223-44E6-BED6-7BDF703EF8E3}" srcId="{CADF2FBE-2EF3-424F-A86F-CA8596B78782}" destId="{335B2A04-CCCD-4984-A3EF-95D6A1B704AF}" srcOrd="0" destOrd="0" parTransId="{C1898D67-0BEC-4D56-83F2-9B1991D29ADE}" sibTransId="{D9F7ED0B-20B1-4993-AE4A-72890975A641}"/>
    <dgm:cxn modelId="{9D784B06-8231-448C-B17D-B71EDA6FBF8A}" srcId="{CADF2FBE-2EF3-424F-A86F-CA8596B78782}" destId="{1BEA994A-17EE-48B4-AFB1-0FB04A5695C1}" srcOrd="2" destOrd="0" parTransId="{00D149B9-8E25-41C2-84D0-0265C34B7F74}" sibTransId="{D45088AB-F0AD-4CFC-9DB1-B9448459EC85}"/>
    <dgm:cxn modelId="{48D60DA0-E809-44CB-B6D6-B0B850256B7E}" type="presOf" srcId="{4F77AA3C-CF75-44E1-8976-FA8322ABC927}" destId="{22DF8A2C-DD30-4653-8AA2-E2A910CEF817}" srcOrd="1" destOrd="0" presId="urn:microsoft.com/office/officeart/2005/8/layout/list1"/>
    <dgm:cxn modelId="{3373854A-BADC-4D66-A54F-347EAF9D2DC7}" type="presOf" srcId="{CADF2FBE-2EF3-424F-A86F-CA8596B78782}" destId="{EECACE2E-7DFE-4E10-8AEF-3ECECAAA6FF7}" srcOrd="0" destOrd="0" presId="urn:microsoft.com/office/officeart/2005/8/layout/list1"/>
    <dgm:cxn modelId="{BFE86BD1-79D5-440F-8987-E7578BA0F08C}" type="presOf" srcId="{1BEA994A-17EE-48B4-AFB1-0FB04A5695C1}" destId="{A6CB8FC4-63EC-4303-9D91-038E63AB98C0}" srcOrd="1" destOrd="0" presId="urn:microsoft.com/office/officeart/2005/8/layout/list1"/>
    <dgm:cxn modelId="{B6706CBE-AEFA-40B8-B938-EA28FAD16164}" type="presOf" srcId="{335B2A04-CCCD-4984-A3EF-95D6A1B704AF}" destId="{973D2102-6362-4119-A2F7-B9D6B9515CC6}" srcOrd="0" destOrd="0" presId="urn:microsoft.com/office/officeart/2005/8/layout/list1"/>
    <dgm:cxn modelId="{A1A138CD-31F4-434F-BD93-460EF9B38294}" type="presParOf" srcId="{EECACE2E-7DFE-4E10-8AEF-3ECECAAA6FF7}" destId="{D716457F-F46C-4027-81CD-DDC569B05C0A}" srcOrd="0" destOrd="0" presId="urn:microsoft.com/office/officeart/2005/8/layout/list1"/>
    <dgm:cxn modelId="{8801CDCF-64DE-4431-866D-D5DD19829EEC}" type="presParOf" srcId="{D716457F-F46C-4027-81CD-DDC569B05C0A}" destId="{973D2102-6362-4119-A2F7-B9D6B9515CC6}" srcOrd="0" destOrd="0" presId="urn:microsoft.com/office/officeart/2005/8/layout/list1"/>
    <dgm:cxn modelId="{E66E75CE-AADC-4C1C-A981-BFDDE8871C80}" type="presParOf" srcId="{D716457F-F46C-4027-81CD-DDC569B05C0A}" destId="{4C21D6E4-02D4-473F-B422-45BB6C2E810B}" srcOrd="1" destOrd="0" presId="urn:microsoft.com/office/officeart/2005/8/layout/list1"/>
    <dgm:cxn modelId="{658111E1-5A50-49EA-AF2A-247C903D3A27}" type="presParOf" srcId="{EECACE2E-7DFE-4E10-8AEF-3ECECAAA6FF7}" destId="{101A555D-B788-41BF-A3EF-BB0013BB775A}" srcOrd="1" destOrd="0" presId="urn:microsoft.com/office/officeart/2005/8/layout/list1"/>
    <dgm:cxn modelId="{85ED0F97-EFDE-4D42-A0F0-7CCEE4E8906F}" type="presParOf" srcId="{EECACE2E-7DFE-4E10-8AEF-3ECECAAA6FF7}" destId="{5C76EE81-492B-410D-8633-68C32BB02715}" srcOrd="2" destOrd="0" presId="urn:microsoft.com/office/officeart/2005/8/layout/list1"/>
    <dgm:cxn modelId="{6CE62881-055F-449F-86F7-8A34CE133532}" type="presParOf" srcId="{EECACE2E-7DFE-4E10-8AEF-3ECECAAA6FF7}" destId="{D9FD2E8F-5426-4F48-87E2-6D8555DD8030}" srcOrd="3" destOrd="0" presId="urn:microsoft.com/office/officeart/2005/8/layout/list1"/>
    <dgm:cxn modelId="{95F2E4EC-EF44-40EC-91F7-46ADBE7DA0D5}" type="presParOf" srcId="{EECACE2E-7DFE-4E10-8AEF-3ECECAAA6FF7}" destId="{E0A4F87F-52F2-4A0E-9500-5D1EF5A38A91}" srcOrd="4" destOrd="0" presId="urn:microsoft.com/office/officeart/2005/8/layout/list1"/>
    <dgm:cxn modelId="{0B255D87-BC9E-48AA-8819-57E38A10533D}" type="presParOf" srcId="{E0A4F87F-52F2-4A0E-9500-5D1EF5A38A91}" destId="{18E3F45A-71ED-4102-9663-A3F037233FF7}" srcOrd="0" destOrd="0" presId="urn:microsoft.com/office/officeart/2005/8/layout/list1"/>
    <dgm:cxn modelId="{64AAB219-CB1F-4F6C-BBC5-2521EA6DF9CB}" type="presParOf" srcId="{E0A4F87F-52F2-4A0E-9500-5D1EF5A38A91}" destId="{22DF8A2C-DD30-4653-8AA2-E2A910CEF817}" srcOrd="1" destOrd="0" presId="urn:microsoft.com/office/officeart/2005/8/layout/list1"/>
    <dgm:cxn modelId="{1D6C9AAC-D539-4782-9F2B-FFB9F368EF70}" type="presParOf" srcId="{EECACE2E-7DFE-4E10-8AEF-3ECECAAA6FF7}" destId="{64F2B7C9-A539-4C6C-AB4A-4C3DE180437E}" srcOrd="5" destOrd="0" presId="urn:microsoft.com/office/officeart/2005/8/layout/list1"/>
    <dgm:cxn modelId="{20D89708-1ED0-4741-91EC-D9C03F7F9162}" type="presParOf" srcId="{EECACE2E-7DFE-4E10-8AEF-3ECECAAA6FF7}" destId="{07396755-2460-4F1D-9713-CA9284E53675}" srcOrd="6" destOrd="0" presId="urn:microsoft.com/office/officeart/2005/8/layout/list1"/>
    <dgm:cxn modelId="{5879A7D2-149E-4100-9A81-CB82E60EBCB9}" type="presParOf" srcId="{EECACE2E-7DFE-4E10-8AEF-3ECECAAA6FF7}" destId="{9309DF70-3832-4617-BEB2-BC400FD21210}" srcOrd="7" destOrd="0" presId="urn:microsoft.com/office/officeart/2005/8/layout/list1"/>
    <dgm:cxn modelId="{D5CE8D07-95F7-4A7B-AE42-933FB27B084F}" type="presParOf" srcId="{EECACE2E-7DFE-4E10-8AEF-3ECECAAA6FF7}" destId="{3991746A-2521-4F4A-9626-08F38330755C}" srcOrd="8" destOrd="0" presId="urn:microsoft.com/office/officeart/2005/8/layout/list1"/>
    <dgm:cxn modelId="{F00611E0-FA59-4C7F-A65E-AB2ED2ACF06F}" type="presParOf" srcId="{3991746A-2521-4F4A-9626-08F38330755C}" destId="{766171A4-92B1-457C-ACD5-70CC78228BA0}" srcOrd="0" destOrd="0" presId="urn:microsoft.com/office/officeart/2005/8/layout/list1"/>
    <dgm:cxn modelId="{C49D0296-8AE2-4E2A-8607-ED1C46BC0157}" type="presParOf" srcId="{3991746A-2521-4F4A-9626-08F38330755C}" destId="{A6CB8FC4-63EC-4303-9D91-038E63AB98C0}" srcOrd="1" destOrd="0" presId="urn:microsoft.com/office/officeart/2005/8/layout/list1"/>
    <dgm:cxn modelId="{BB361613-D70E-4D83-A351-688FDE06A845}" type="presParOf" srcId="{EECACE2E-7DFE-4E10-8AEF-3ECECAAA6FF7}" destId="{F64A2203-9A92-4A74-A211-B4D551310E8D}" srcOrd="9" destOrd="0" presId="urn:microsoft.com/office/officeart/2005/8/layout/list1"/>
    <dgm:cxn modelId="{0B5FFAD1-E910-4D42-B6AF-C26D27EF875A}" type="presParOf" srcId="{EECACE2E-7DFE-4E10-8AEF-3ECECAAA6FF7}" destId="{1C12B937-0AD9-4713-A28C-1516A5C861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21B53A-410B-42C2-89A5-C316F980818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0EF1AC-48C0-484E-AC5D-0A076691F242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Претензии по количеству  и по недостаче</a:t>
          </a:r>
          <a:endParaRPr lang="ru-RU" b="1" dirty="0">
            <a:solidFill>
              <a:schemeClr val="tx2"/>
            </a:solidFill>
          </a:endParaRPr>
        </a:p>
      </dgm:t>
    </dgm:pt>
    <dgm:pt modelId="{050F96B5-75CE-4C07-92A2-E2F0E291B606}" type="parTrans" cxnId="{565ADE8C-DADC-4CCA-8EA1-020CDF6C6381}">
      <dgm:prSet/>
      <dgm:spPr/>
      <dgm:t>
        <a:bodyPr/>
        <a:lstStyle/>
        <a:p>
          <a:endParaRPr lang="ru-RU" b="1"/>
        </a:p>
      </dgm:t>
    </dgm:pt>
    <dgm:pt modelId="{8A3A6358-C5EF-4C6A-A544-17A33226E34D}" type="sibTrans" cxnId="{565ADE8C-DADC-4CCA-8EA1-020CDF6C6381}">
      <dgm:prSet/>
      <dgm:spPr/>
      <dgm:t>
        <a:bodyPr/>
        <a:lstStyle/>
        <a:p>
          <a:endParaRPr lang="ru-RU" b="1"/>
        </a:p>
      </dgm:t>
    </dgm:pt>
    <dgm:pt modelId="{B288E97C-E387-491B-8E4B-2392959B38FC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tx2"/>
              </a:solidFill>
            </a:rPr>
            <a:t>В течение не более 10 рабочих дней с даты регистрации</a:t>
          </a:r>
          <a:endParaRPr lang="ru-RU" sz="1200" b="1" dirty="0">
            <a:solidFill>
              <a:schemeClr val="tx2"/>
            </a:solidFill>
          </a:endParaRPr>
        </a:p>
      </dgm:t>
    </dgm:pt>
    <dgm:pt modelId="{CFC13CD6-AA27-4FD0-AB0F-1DAB26E521DE}" type="parTrans" cxnId="{A2279D0D-398F-448C-93FD-6271A3780583}">
      <dgm:prSet/>
      <dgm:spPr/>
      <dgm:t>
        <a:bodyPr/>
        <a:lstStyle/>
        <a:p>
          <a:endParaRPr lang="ru-RU" b="1"/>
        </a:p>
      </dgm:t>
    </dgm:pt>
    <dgm:pt modelId="{E2FEB19A-918D-4BC9-B5BC-F6F92A83BCAC}" type="sibTrans" cxnId="{A2279D0D-398F-448C-93FD-6271A3780583}">
      <dgm:prSet/>
      <dgm:spPr/>
      <dgm:t>
        <a:bodyPr/>
        <a:lstStyle/>
        <a:p>
          <a:endParaRPr lang="ru-RU" b="1"/>
        </a:p>
      </dgm:t>
    </dgm:pt>
    <dgm:pt modelId="{A17DDB86-F45A-4642-84D0-757A738E5ABA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Претензии по качеству  и по скрытым дефектам упаковки и недостаче</a:t>
          </a:r>
          <a:endParaRPr lang="ru-RU" b="1" dirty="0">
            <a:solidFill>
              <a:schemeClr val="tx2"/>
            </a:solidFill>
          </a:endParaRPr>
        </a:p>
      </dgm:t>
    </dgm:pt>
    <dgm:pt modelId="{9422F47E-E3D9-4630-99A5-F1F3AA213B11}" type="parTrans" cxnId="{960E161D-1094-47AB-AD2A-D91ADFEF51B1}">
      <dgm:prSet/>
      <dgm:spPr/>
      <dgm:t>
        <a:bodyPr/>
        <a:lstStyle/>
        <a:p>
          <a:endParaRPr lang="ru-RU" b="1"/>
        </a:p>
      </dgm:t>
    </dgm:pt>
    <dgm:pt modelId="{D1ED8A94-5824-4C61-B87D-E241DC01703D}" type="sibTrans" cxnId="{960E161D-1094-47AB-AD2A-D91ADFEF51B1}">
      <dgm:prSet/>
      <dgm:spPr/>
      <dgm:t>
        <a:bodyPr/>
        <a:lstStyle/>
        <a:p>
          <a:endParaRPr lang="ru-RU" b="1"/>
        </a:p>
      </dgm:t>
    </dgm:pt>
    <dgm:pt modelId="{59E23083-91B2-46F9-89F3-9CA6FA87CAA1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tx2"/>
              </a:solidFill>
            </a:rPr>
            <a:t>В течение</a:t>
          </a:r>
        </a:p>
        <a:p>
          <a:r>
            <a:rPr lang="ru-RU" sz="1200" b="1" dirty="0" smtClean="0">
              <a:solidFill>
                <a:schemeClr val="tx2"/>
              </a:solidFill>
            </a:rPr>
            <a:t>не более 20 рабочих дней</a:t>
          </a:r>
          <a:endParaRPr lang="ru-RU" sz="1200" b="1" dirty="0">
            <a:solidFill>
              <a:schemeClr val="tx2"/>
            </a:solidFill>
          </a:endParaRPr>
        </a:p>
      </dgm:t>
    </dgm:pt>
    <dgm:pt modelId="{0877D483-DBC1-4B1E-A860-A32F3D28CF30}" type="parTrans" cxnId="{DD59C7D9-7E42-442D-ACA1-42CFD1CFC47E}">
      <dgm:prSet/>
      <dgm:spPr/>
      <dgm:t>
        <a:bodyPr/>
        <a:lstStyle/>
        <a:p>
          <a:endParaRPr lang="ru-RU" b="1"/>
        </a:p>
      </dgm:t>
    </dgm:pt>
    <dgm:pt modelId="{03A40021-CDD8-4EA3-A6F1-25F00D08A477}" type="sibTrans" cxnId="{DD59C7D9-7E42-442D-ACA1-42CFD1CFC47E}">
      <dgm:prSet/>
      <dgm:spPr/>
      <dgm:t>
        <a:bodyPr/>
        <a:lstStyle/>
        <a:p>
          <a:endParaRPr lang="ru-RU" b="1"/>
        </a:p>
      </dgm:t>
    </dgm:pt>
    <dgm:pt modelId="{D20EEC56-82CD-4DAF-AA82-EEAB7A44EFD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Претензии по некондиционности (скрытые недостатки по качеству)</a:t>
          </a:r>
          <a:endParaRPr lang="ru-RU" b="1" dirty="0">
            <a:solidFill>
              <a:schemeClr val="tx2"/>
            </a:solidFill>
          </a:endParaRPr>
        </a:p>
      </dgm:t>
    </dgm:pt>
    <dgm:pt modelId="{9EF0A283-46DF-41E3-BD66-E45C71F19DE5}" type="parTrans" cxnId="{C22DC955-4926-4EF3-8FA5-B76F7CEE0F15}">
      <dgm:prSet/>
      <dgm:spPr/>
      <dgm:t>
        <a:bodyPr/>
        <a:lstStyle/>
        <a:p>
          <a:endParaRPr lang="ru-RU" b="1"/>
        </a:p>
      </dgm:t>
    </dgm:pt>
    <dgm:pt modelId="{55D419D4-4C6A-4F4D-82A3-0C22B8A9EBC1}" type="sibTrans" cxnId="{C22DC955-4926-4EF3-8FA5-B76F7CEE0F15}">
      <dgm:prSet/>
      <dgm:spPr/>
      <dgm:t>
        <a:bodyPr/>
        <a:lstStyle/>
        <a:p>
          <a:endParaRPr lang="ru-RU" b="1"/>
        </a:p>
      </dgm:t>
    </dgm:pt>
    <dgm:pt modelId="{9AAAEC62-70AE-43C0-82B1-F48EFCC74AFB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В течение 5 рабочих дней с даты регистрации сообщается покупателю о предпринятых или предполагаемых действиях ООО «ФУКС ОЙЛ», ориентировочных сроках</a:t>
          </a:r>
          <a:endParaRPr lang="ru-RU" b="1" dirty="0">
            <a:solidFill>
              <a:schemeClr val="tx2"/>
            </a:solidFill>
          </a:endParaRPr>
        </a:p>
      </dgm:t>
    </dgm:pt>
    <dgm:pt modelId="{8D82F9B3-6A72-4429-9F5F-EA91642B226A}" type="parTrans" cxnId="{3E960D94-1A08-4560-AB7A-FFC1CEF6AE63}">
      <dgm:prSet/>
      <dgm:spPr/>
      <dgm:t>
        <a:bodyPr/>
        <a:lstStyle/>
        <a:p>
          <a:endParaRPr lang="ru-RU" b="1"/>
        </a:p>
      </dgm:t>
    </dgm:pt>
    <dgm:pt modelId="{66F6D0EB-AFAB-460A-8287-39DBC73A91DF}" type="sibTrans" cxnId="{3E960D94-1A08-4560-AB7A-FFC1CEF6AE63}">
      <dgm:prSet/>
      <dgm:spPr/>
      <dgm:t>
        <a:bodyPr/>
        <a:lstStyle/>
        <a:p>
          <a:endParaRPr lang="ru-RU" b="1"/>
        </a:p>
      </dgm:t>
    </dgm:pt>
    <dgm:pt modelId="{B3301597-A696-4758-BEA7-7674E0DD23FD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tx2"/>
              </a:solidFill>
            </a:rPr>
            <a:t>Срок регистрации – не более 2 рабочих дней с момента получения</a:t>
          </a:r>
          <a:r>
            <a:rPr lang="en-US" sz="1200" b="1" dirty="0" smtClean="0">
              <a:solidFill>
                <a:schemeClr val="tx2"/>
              </a:solidFill>
            </a:rPr>
            <a:t> </a:t>
          </a:r>
          <a:endParaRPr lang="ru-RU" sz="1200" b="1" dirty="0">
            <a:solidFill>
              <a:schemeClr val="tx2"/>
            </a:solidFill>
          </a:endParaRPr>
        </a:p>
      </dgm:t>
    </dgm:pt>
    <dgm:pt modelId="{487FF24E-F1C6-49A3-98F9-4E85822A2715}" type="parTrans" cxnId="{51C50B8D-D094-4CC2-84CB-200FF2A81E7A}">
      <dgm:prSet/>
      <dgm:spPr/>
      <dgm:t>
        <a:bodyPr/>
        <a:lstStyle/>
        <a:p>
          <a:endParaRPr lang="ru-RU" b="1"/>
        </a:p>
      </dgm:t>
    </dgm:pt>
    <dgm:pt modelId="{D1FDB81F-D415-42FC-910D-A03E8D93D4F4}" type="sibTrans" cxnId="{51C50B8D-D094-4CC2-84CB-200FF2A81E7A}">
      <dgm:prSet/>
      <dgm:spPr/>
      <dgm:t>
        <a:bodyPr/>
        <a:lstStyle/>
        <a:p>
          <a:endParaRPr lang="ru-RU" b="1"/>
        </a:p>
      </dgm:t>
    </dgm:pt>
    <dgm:pt modelId="{846489C9-9A52-41FE-86F3-33EE19D2C062}" type="pres">
      <dgm:prSet presAssocID="{BB21B53A-410B-42C2-89A5-C316F980818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73380D-D119-4219-A8AC-76AC466A789D}" type="pres">
      <dgm:prSet presAssocID="{040EF1AC-48C0-484E-AC5D-0A076691F242}" presName="horFlow" presStyleCnt="0"/>
      <dgm:spPr/>
    </dgm:pt>
    <dgm:pt modelId="{99A9C553-C35F-4448-87DF-3BBB98627968}" type="pres">
      <dgm:prSet presAssocID="{040EF1AC-48C0-484E-AC5D-0A076691F242}" presName="bigChev" presStyleLbl="node1" presStyleIdx="0" presStyleCnt="3"/>
      <dgm:spPr/>
      <dgm:t>
        <a:bodyPr/>
        <a:lstStyle/>
        <a:p>
          <a:endParaRPr lang="ru-RU"/>
        </a:p>
      </dgm:t>
    </dgm:pt>
    <dgm:pt modelId="{78C68601-DE8C-4F99-9B79-6F46174D1A23}" type="pres">
      <dgm:prSet presAssocID="{CFC13CD6-AA27-4FD0-AB0F-1DAB26E521DE}" presName="parTrans" presStyleCnt="0"/>
      <dgm:spPr/>
    </dgm:pt>
    <dgm:pt modelId="{8889B957-CB8A-4F22-A1D9-629369E39D46}" type="pres">
      <dgm:prSet presAssocID="{B288E97C-E387-491B-8E4B-2392959B38FC}" presName="node" presStyleLbl="alignAccFollowNode1" presStyleIdx="0" presStyleCnt="4" custScaleX="120016" custScaleY="120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64D81-3828-4F85-84CC-34C37340D05D}" type="pres">
      <dgm:prSet presAssocID="{040EF1AC-48C0-484E-AC5D-0A076691F242}" presName="vSp" presStyleCnt="0"/>
      <dgm:spPr/>
    </dgm:pt>
    <dgm:pt modelId="{60506A79-7E93-41CB-B9D4-3F5A5B4955D0}" type="pres">
      <dgm:prSet presAssocID="{A17DDB86-F45A-4642-84D0-757A738E5ABA}" presName="horFlow" presStyleCnt="0"/>
      <dgm:spPr/>
    </dgm:pt>
    <dgm:pt modelId="{C98A76A9-5798-48F8-8C66-53ED161464E8}" type="pres">
      <dgm:prSet presAssocID="{A17DDB86-F45A-4642-84D0-757A738E5ABA}" presName="bigChev" presStyleLbl="node1" presStyleIdx="1" presStyleCnt="3"/>
      <dgm:spPr/>
      <dgm:t>
        <a:bodyPr/>
        <a:lstStyle/>
        <a:p>
          <a:endParaRPr lang="ru-RU"/>
        </a:p>
      </dgm:t>
    </dgm:pt>
    <dgm:pt modelId="{8FA0AB5B-E793-4C5F-A6A4-1D9790301D00}" type="pres">
      <dgm:prSet presAssocID="{0877D483-DBC1-4B1E-A860-A32F3D28CF30}" presName="parTrans" presStyleCnt="0"/>
      <dgm:spPr/>
    </dgm:pt>
    <dgm:pt modelId="{6C3E62AD-4784-4046-8583-A837ED20F1FE}" type="pres">
      <dgm:prSet presAssocID="{59E23083-91B2-46F9-89F3-9CA6FA87CAA1}" presName="node" presStyleLbl="alignAccFollowNode1" presStyleIdx="1" presStyleCnt="4" custScaleX="120016" custScaleY="107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697651-0EAB-478D-88E3-565CC661B0DA}" type="pres">
      <dgm:prSet presAssocID="{03A40021-CDD8-4EA3-A6F1-25F00D08A477}" presName="sibTrans" presStyleCnt="0"/>
      <dgm:spPr/>
    </dgm:pt>
    <dgm:pt modelId="{6FBE75E6-9C03-4E6D-8857-35C1261CF5E9}" type="pres">
      <dgm:prSet presAssocID="{B3301597-A696-4758-BEA7-7674E0DD23FD}" presName="node" presStyleLbl="alignAccFollowNode1" presStyleIdx="2" presStyleCnt="4" custScaleX="120516" custScaleY="145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55BDA-3770-42AA-A89A-FB9D805B67F2}" type="pres">
      <dgm:prSet presAssocID="{A17DDB86-F45A-4642-84D0-757A738E5ABA}" presName="vSp" presStyleCnt="0"/>
      <dgm:spPr/>
    </dgm:pt>
    <dgm:pt modelId="{694D3C23-55A3-4D45-90F0-CCC8FF2724A0}" type="pres">
      <dgm:prSet presAssocID="{D20EEC56-82CD-4DAF-AA82-EEAB7A44EFDC}" presName="horFlow" presStyleCnt="0"/>
      <dgm:spPr/>
    </dgm:pt>
    <dgm:pt modelId="{39E6DF60-6486-4A90-92D8-4F5670C1A328}" type="pres">
      <dgm:prSet presAssocID="{D20EEC56-82CD-4DAF-AA82-EEAB7A44EFDC}" presName="bigChev" presStyleLbl="node1" presStyleIdx="2" presStyleCnt="3"/>
      <dgm:spPr/>
      <dgm:t>
        <a:bodyPr/>
        <a:lstStyle/>
        <a:p>
          <a:endParaRPr lang="ru-RU"/>
        </a:p>
      </dgm:t>
    </dgm:pt>
    <dgm:pt modelId="{6D22971B-6AD1-43E7-BF18-5506F54EE6D1}" type="pres">
      <dgm:prSet presAssocID="{8D82F9B3-6A72-4429-9F5F-EA91642B226A}" presName="parTrans" presStyleCnt="0"/>
      <dgm:spPr/>
    </dgm:pt>
    <dgm:pt modelId="{6A693960-C35A-4AFF-BC1D-0A2C6F12994D}" type="pres">
      <dgm:prSet presAssocID="{9AAAEC62-70AE-43C0-82B1-F48EFCC74AFB}" presName="node" presStyleLbl="alignAccFollowNode1" presStyleIdx="3" presStyleCnt="4" custScaleX="121618" custScaleY="109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0E161D-1094-47AB-AD2A-D91ADFEF51B1}" srcId="{BB21B53A-410B-42C2-89A5-C316F9808182}" destId="{A17DDB86-F45A-4642-84D0-757A738E5ABA}" srcOrd="1" destOrd="0" parTransId="{9422F47E-E3D9-4630-99A5-F1F3AA213B11}" sibTransId="{D1ED8A94-5824-4C61-B87D-E241DC01703D}"/>
    <dgm:cxn modelId="{3E960D94-1A08-4560-AB7A-FFC1CEF6AE63}" srcId="{D20EEC56-82CD-4DAF-AA82-EEAB7A44EFDC}" destId="{9AAAEC62-70AE-43C0-82B1-F48EFCC74AFB}" srcOrd="0" destOrd="0" parTransId="{8D82F9B3-6A72-4429-9F5F-EA91642B226A}" sibTransId="{66F6D0EB-AFAB-460A-8287-39DBC73A91DF}"/>
    <dgm:cxn modelId="{15D9C73A-D54F-4DEB-A64F-407724AB1695}" type="presOf" srcId="{D20EEC56-82CD-4DAF-AA82-EEAB7A44EFDC}" destId="{39E6DF60-6486-4A90-92D8-4F5670C1A328}" srcOrd="0" destOrd="0" presId="urn:microsoft.com/office/officeart/2005/8/layout/lProcess3"/>
    <dgm:cxn modelId="{FA9D03F0-7B91-408C-BDE7-DF791B5496E9}" type="presOf" srcId="{A17DDB86-F45A-4642-84D0-757A738E5ABA}" destId="{C98A76A9-5798-48F8-8C66-53ED161464E8}" srcOrd="0" destOrd="0" presId="urn:microsoft.com/office/officeart/2005/8/layout/lProcess3"/>
    <dgm:cxn modelId="{BF33C59F-A91B-4210-8C03-E73A03DAFBCE}" type="presOf" srcId="{B288E97C-E387-491B-8E4B-2392959B38FC}" destId="{8889B957-CB8A-4F22-A1D9-629369E39D46}" srcOrd="0" destOrd="0" presId="urn:microsoft.com/office/officeart/2005/8/layout/lProcess3"/>
    <dgm:cxn modelId="{1E84CB5C-B609-477F-BF1F-922B77EB6F5C}" type="presOf" srcId="{B3301597-A696-4758-BEA7-7674E0DD23FD}" destId="{6FBE75E6-9C03-4E6D-8857-35C1261CF5E9}" srcOrd="0" destOrd="0" presId="urn:microsoft.com/office/officeart/2005/8/layout/lProcess3"/>
    <dgm:cxn modelId="{AB2A728D-C9CC-4E5F-8D18-8AE845DEAE83}" type="presOf" srcId="{9AAAEC62-70AE-43C0-82B1-F48EFCC74AFB}" destId="{6A693960-C35A-4AFF-BC1D-0A2C6F12994D}" srcOrd="0" destOrd="0" presId="urn:microsoft.com/office/officeart/2005/8/layout/lProcess3"/>
    <dgm:cxn modelId="{DD59C7D9-7E42-442D-ACA1-42CFD1CFC47E}" srcId="{A17DDB86-F45A-4642-84D0-757A738E5ABA}" destId="{59E23083-91B2-46F9-89F3-9CA6FA87CAA1}" srcOrd="0" destOrd="0" parTransId="{0877D483-DBC1-4B1E-A860-A32F3D28CF30}" sibTransId="{03A40021-CDD8-4EA3-A6F1-25F00D08A477}"/>
    <dgm:cxn modelId="{565ADE8C-DADC-4CCA-8EA1-020CDF6C6381}" srcId="{BB21B53A-410B-42C2-89A5-C316F9808182}" destId="{040EF1AC-48C0-484E-AC5D-0A076691F242}" srcOrd="0" destOrd="0" parTransId="{050F96B5-75CE-4C07-92A2-E2F0E291B606}" sibTransId="{8A3A6358-C5EF-4C6A-A544-17A33226E34D}"/>
    <dgm:cxn modelId="{8846D51B-90B5-4999-A71C-1E4402A94F7C}" type="presOf" srcId="{BB21B53A-410B-42C2-89A5-C316F9808182}" destId="{846489C9-9A52-41FE-86F3-33EE19D2C062}" srcOrd="0" destOrd="0" presId="urn:microsoft.com/office/officeart/2005/8/layout/lProcess3"/>
    <dgm:cxn modelId="{30761E25-0CA3-4F1E-8CB9-868859A59F44}" type="presOf" srcId="{040EF1AC-48C0-484E-AC5D-0A076691F242}" destId="{99A9C553-C35F-4448-87DF-3BBB98627968}" srcOrd="0" destOrd="0" presId="urn:microsoft.com/office/officeart/2005/8/layout/lProcess3"/>
    <dgm:cxn modelId="{51C50B8D-D094-4CC2-84CB-200FF2A81E7A}" srcId="{A17DDB86-F45A-4642-84D0-757A738E5ABA}" destId="{B3301597-A696-4758-BEA7-7674E0DD23FD}" srcOrd="1" destOrd="0" parTransId="{487FF24E-F1C6-49A3-98F9-4E85822A2715}" sibTransId="{D1FDB81F-D415-42FC-910D-A03E8D93D4F4}"/>
    <dgm:cxn modelId="{C22DC955-4926-4EF3-8FA5-B76F7CEE0F15}" srcId="{BB21B53A-410B-42C2-89A5-C316F9808182}" destId="{D20EEC56-82CD-4DAF-AA82-EEAB7A44EFDC}" srcOrd="2" destOrd="0" parTransId="{9EF0A283-46DF-41E3-BD66-E45C71F19DE5}" sibTransId="{55D419D4-4C6A-4F4D-82A3-0C22B8A9EBC1}"/>
    <dgm:cxn modelId="{3E3C416B-714B-4FE0-B50D-AB4FC4BC6150}" type="presOf" srcId="{59E23083-91B2-46F9-89F3-9CA6FA87CAA1}" destId="{6C3E62AD-4784-4046-8583-A837ED20F1FE}" srcOrd="0" destOrd="0" presId="urn:microsoft.com/office/officeart/2005/8/layout/lProcess3"/>
    <dgm:cxn modelId="{A2279D0D-398F-448C-93FD-6271A3780583}" srcId="{040EF1AC-48C0-484E-AC5D-0A076691F242}" destId="{B288E97C-E387-491B-8E4B-2392959B38FC}" srcOrd="0" destOrd="0" parTransId="{CFC13CD6-AA27-4FD0-AB0F-1DAB26E521DE}" sibTransId="{E2FEB19A-918D-4BC9-B5BC-F6F92A83BCAC}"/>
    <dgm:cxn modelId="{55D1F115-E34B-4B8A-8B24-28EF050643BD}" type="presParOf" srcId="{846489C9-9A52-41FE-86F3-33EE19D2C062}" destId="{4473380D-D119-4219-A8AC-76AC466A789D}" srcOrd="0" destOrd="0" presId="urn:microsoft.com/office/officeart/2005/8/layout/lProcess3"/>
    <dgm:cxn modelId="{018915DF-0BAE-4CB8-8A73-2DBA5C1BA1F2}" type="presParOf" srcId="{4473380D-D119-4219-A8AC-76AC466A789D}" destId="{99A9C553-C35F-4448-87DF-3BBB98627968}" srcOrd="0" destOrd="0" presId="urn:microsoft.com/office/officeart/2005/8/layout/lProcess3"/>
    <dgm:cxn modelId="{1CE21E8A-0D80-4C1F-A287-19233E3BD9A1}" type="presParOf" srcId="{4473380D-D119-4219-A8AC-76AC466A789D}" destId="{78C68601-DE8C-4F99-9B79-6F46174D1A23}" srcOrd="1" destOrd="0" presId="urn:microsoft.com/office/officeart/2005/8/layout/lProcess3"/>
    <dgm:cxn modelId="{0BC66231-2427-484C-88D9-1EADE52D03C1}" type="presParOf" srcId="{4473380D-D119-4219-A8AC-76AC466A789D}" destId="{8889B957-CB8A-4F22-A1D9-629369E39D46}" srcOrd="2" destOrd="0" presId="urn:microsoft.com/office/officeart/2005/8/layout/lProcess3"/>
    <dgm:cxn modelId="{ECD99906-F393-4162-8970-677495B6A861}" type="presParOf" srcId="{846489C9-9A52-41FE-86F3-33EE19D2C062}" destId="{07F64D81-3828-4F85-84CC-34C37340D05D}" srcOrd="1" destOrd="0" presId="urn:microsoft.com/office/officeart/2005/8/layout/lProcess3"/>
    <dgm:cxn modelId="{33F36436-B31A-4630-9249-B2CD9360F9AC}" type="presParOf" srcId="{846489C9-9A52-41FE-86F3-33EE19D2C062}" destId="{60506A79-7E93-41CB-B9D4-3F5A5B4955D0}" srcOrd="2" destOrd="0" presId="urn:microsoft.com/office/officeart/2005/8/layout/lProcess3"/>
    <dgm:cxn modelId="{EDA06811-B12F-4563-9512-05A2798460A2}" type="presParOf" srcId="{60506A79-7E93-41CB-B9D4-3F5A5B4955D0}" destId="{C98A76A9-5798-48F8-8C66-53ED161464E8}" srcOrd="0" destOrd="0" presId="urn:microsoft.com/office/officeart/2005/8/layout/lProcess3"/>
    <dgm:cxn modelId="{C235B00B-3813-4803-A03C-8EA09C5EA3A9}" type="presParOf" srcId="{60506A79-7E93-41CB-B9D4-3F5A5B4955D0}" destId="{8FA0AB5B-E793-4C5F-A6A4-1D9790301D00}" srcOrd="1" destOrd="0" presId="urn:microsoft.com/office/officeart/2005/8/layout/lProcess3"/>
    <dgm:cxn modelId="{E058D9DF-A999-4E40-BC42-30D09FE29742}" type="presParOf" srcId="{60506A79-7E93-41CB-B9D4-3F5A5B4955D0}" destId="{6C3E62AD-4784-4046-8583-A837ED20F1FE}" srcOrd="2" destOrd="0" presId="urn:microsoft.com/office/officeart/2005/8/layout/lProcess3"/>
    <dgm:cxn modelId="{D57DC779-32AE-4F96-8AAE-A484EE0AACA2}" type="presParOf" srcId="{60506A79-7E93-41CB-B9D4-3F5A5B4955D0}" destId="{56697651-0EAB-478D-88E3-565CC661B0DA}" srcOrd="3" destOrd="0" presId="urn:microsoft.com/office/officeart/2005/8/layout/lProcess3"/>
    <dgm:cxn modelId="{940094F4-F402-446B-A97F-CC241D3CEEC4}" type="presParOf" srcId="{60506A79-7E93-41CB-B9D4-3F5A5B4955D0}" destId="{6FBE75E6-9C03-4E6D-8857-35C1261CF5E9}" srcOrd="4" destOrd="0" presId="urn:microsoft.com/office/officeart/2005/8/layout/lProcess3"/>
    <dgm:cxn modelId="{669FF64B-769F-4F3B-B378-4E8A4806508C}" type="presParOf" srcId="{846489C9-9A52-41FE-86F3-33EE19D2C062}" destId="{EED55BDA-3770-42AA-A89A-FB9D805B67F2}" srcOrd="3" destOrd="0" presId="urn:microsoft.com/office/officeart/2005/8/layout/lProcess3"/>
    <dgm:cxn modelId="{D8A13883-C24E-464B-8AAC-85A3B6E7F99A}" type="presParOf" srcId="{846489C9-9A52-41FE-86F3-33EE19D2C062}" destId="{694D3C23-55A3-4D45-90F0-CCC8FF2724A0}" srcOrd="4" destOrd="0" presId="urn:microsoft.com/office/officeart/2005/8/layout/lProcess3"/>
    <dgm:cxn modelId="{A4A98BC9-76D9-4530-B3CE-05FB3D522FC9}" type="presParOf" srcId="{694D3C23-55A3-4D45-90F0-CCC8FF2724A0}" destId="{39E6DF60-6486-4A90-92D8-4F5670C1A328}" srcOrd="0" destOrd="0" presId="urn:microsoft.com/office/officeart/2005/8/layout/lProcess3"/>
    <dgm:cxn modelId="{8A8F24B8-D34B-4929-A192-944F5A939120}" type="presParOf" srcId="{694D3C23-55A3-4D45-90F0-CCC8FF2724A0}" destId="{6D22971B-6AD1-43E7-BF18-5506F54EE6D1}" srcOrd="1" destOrd="0" presId="urn:microsoft.com/office/officeart/2005/8/layout/lProcess3"/>
    <dgm:cxn modelId="{E62C46D0-03CE-4CA5-A253-2EAE7B51380B}" type="presParOf" srcId="{694D3C23-55A3-4D45-90F0-CCC8FF2724A0}" destId="{6A693960-C35A-4AFF-BC1D-0A2C6F12994D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D8FA55-46E3-4BCA-A1B7-F2C2867CC11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E52F53-42F9-4C21-9030-04ACAA9347F5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2"/>
              </a:solidFill>
            </a:rPr>
            <a:t>В случае отрицательного решения(отказ от возмещения)</a:t>
          </a:r>
          <a:endParaRPr lang="ru-RU" dirty="0">
            <a:solidFill>
              <a:schemeClr val="tx2"/>
            </a:solidFill>
          </a:endParaRPr>
        </a:p>
      </dgm:t>
    </dgm:pt>
    <dgm:pt modelId="{AB018935-E802-4007-B901-AC9FE9C9C449}" type="parTrans" cxnId="{FD5CA828-1965-4694-A847-2AB14F762F9E}">
      <dgm:prSet/>
      <dgm:spPr/>
      <dgm:t>
        <a:bodyPr/>
        <a:lstStyle/>
        <a:p>
          <a:endParaRPr lang="ru-RU"/>
        </a:p>
      </dgm:t>
    </dgm:pt>
    <dgm:pt modelId="{3829F339-BFE3-4DD1-8C83-D528B5BF0658}" type="sibTrans" cxnId="{FD5CA828-1965-4694-A847-2AB14F762F9E}">
      <dgm:prSet/>
      <dgm:spPr/>
      <dgm:t>
        <a:bodyPr/>
        <a:lstStyle/>
        <a:p>
          <a:endParaRPr lang="ru-RU"/>
        </a:p>
      </dgm:t>
    </dgm:pt>
    <dgm:pt modelId="{52C51989-B2A9-4738-8252-59B06C3F19CE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2"/>
              </a:solidFill>
            </a:rPr>
            <a:t>В случае положительного решения</a:t>
          </a:r>
          <a:endParaRPr lang="ru-RU" dirty="0">
            <a:solidFill>
              <a:schemeClr val="tx2"/>
            </a:solidFill>
          </a:endParaRPr>
        </a:p>
      </dgm:t>
    </dgm:pt>
    <dgm:pt modelId="{CE753C3A-F4AE-4427-9DB6-6147366B4A27}" type="parTrans" cxnId="{E769B6BB-EB82-4EB7-8245-7D94532F8A59}">
      <dgm:prSet/>
      <dgm:spPr/>
      <dgm:t>
        <a:bodyPr/>
        <a:lstStyle/>
        <a:p>
          <a:endParaRPr lang="ru-RU"/>
        </a:p>
      </dgm:t>
    </dgm:pt>
    <dgm:pt modelId="{8DBDDE5E-AA14-4578-9905-139601AAB66E}" type="sibTrans" cxnId="{E769B6BB-EB82-4EB7-8245-7D94532F8A59}">
      <dgm:prSet/>
      <dgm:spPr/>
      <dgm:t>
        <a:bodyPr/>
        <a:lstStyle/>
        <a:p>
          <a:endParaRPr lang="ru-RU"/>
        </a:p>
      </dgm:t>
    </dgm:pt>
    <dgm:pt modelId="{B2BA2243-52F8-46E8-92A0-A9EE60E05EA4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2"/>
              </a:solidFill>
            </a:rPr>
            <a:t>Служба Клиентского сервиса Компании направляет письменное уведомление покупателю в течение пяти рабочих дней с момента его оформления, с использованием средств связи, обеспечивающих фиксированную отправку или под роспись о получении.  </a:t>
          </a:r>
          <a:endParaRPr lang="ru-RU" dirty="0">
            <a:solidFill>
              <a:schemeClr val="tx2"/>
            </a:solidFill>
          </a:endParaRPr>
        </a:p>
      </dgm:t>
    </dgm:pt>
    <dgm:pt modelId="{9A92764E-A7D6-4113-BA0D-D587114D6EE9}" type="parTrans" cxnId="{DB6BF5E3-C858-42B2-BEFC-79921F7A519F}">
      <dgm:prSet/>
      <dgm:spPr/>
      <dgm:t>
        <a:bodyPr/>
        <a:lstStyle/>
        <a:p>
          <a:endParaRPr lang="ru-RU"/>
        </a:p>
      </dgm:t>
    </dgm:pt>
    <dgm:pt modelId="{08C875A0-6393-4ADB-9380-DCDE2207C02A}" type="sibTrans" cxnId="{DB6BF5E3-C858-42B2-BEFC-79921F7A519F}">
      <dgm:prSet/>
      <dgm:spPr/>
      <dgm:t>
        <a:bodyPr/>
        <a:lstStyle/>
        <a:p>
          <a:endParaRPr lang="ru-RU"/>
        </a:p>
      </dgm:t>
    </dgm:pt>
    <dgm:pt modelId="{021B8572-EC6E-4A53-9E6F-429208278E1F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mtClean="0">
              <a:solidFill>
                <a:schemeClr val="tx2"/>
              </a:solidFill>
            </a:rPr>
            <a:t>Финансовый </a:t>
          </a:r>
          <a:r>
            <a:rPr lang="ru-RU" dirty="0" smtClean="0">
              <a:solidFill>
                <a:schemeClr val="tx2"/>
              </a:solidFill>
            </a:rPr>
            <a:t>отдел поставщика направляет оригинал сторнирующего счета-фактуры Покупателю по почте, а копию указанного документа - по электронной почте.</a:t>
          </a:r>
          <a:endParaRPr lang="ru-RU" dirty="0">
            <a:solidFill>
              <a:schemeClr val="tx2"/>
            </a:solidFill>
          </a:endParaRPr>
        </a:p>
      </dgm:t>
    </dgm:pt>
    <dgm:pt modelId="{F758261B-258D-4316-AA64-4850AA77FC03}" type="parTrans" cxnId="{5CE05012-BFA7-4D12-AA1C-938111B16FCF}">
      <dgm:prSet/>
      <dgm:spPr/>
      <dgm:t>
        <a:bodyPr/>
        <a:lstStyle/>
        <a:p>
          <a:endParaRPr lang="ru-RU"/>
        </a:p>
      </dgm:t>
    </dgm:pt>
    <dgm:pt modelId="{6F1F6CEE-A4B7-4B6B-97C0-FCBE79E98682}" type="sibTrans" cxnId="{5CE05012-BFA7-4D12-AA1C-938111B16FCF}">
      <dgm:prSet/>
      <dgm:spPr/>
      <dgm:t>
        <a:bodyPr/>
        <a:lstStyle/>
        <a:p>
          <a:endParaRPr lang="ru-RU"/>
        </a:p>
      </dgm:t>
    </dgm:pt>
    <dgm:pt modelId="{C3616AEE-5B23-4EF8-B7C5-6F6C0B8DF269}" type="pres">
      <dgm:prSet presAssocID="{B5D8FA55-46E3-4BCA-A1B7-F2C2867CC1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02EEAE-1531-44D1-AF55-9564EA733FC8}" type="pres">
      <dgm:prSet presAssocID="{F7E52F53-42F9-4C21-9030-04ACAA9347F5}" presName="root" presStyleCnt="0"/>
      <dgm:spPr/>
    </dgm:pt>
    <dgm:pt modelId="{B8749208-F4D5-4BCC-A63C-2793FC66CB3D}" type="pres">
      <dgm:prSet presAssocID="{F7E52F53-42F9-4C21-9030-04ACAA9347F5}" presName="rootComposite" presStyleCnt="0"/>
      <dgm:spPr/>
    </dgm:pt>
    <dgm:pt modelId="{8FFAA11B-CBBB-4C5F-9919-123B05575189}" type="pres">
      <dgm:prSet presAssocID="{F7E52F53-42F9-4C21-9030-04ACAA9347F5}" presName="rootText" presStyleLbl="node1" presStyleIdx="0" presStyleCnt="2" custScaleY="64971"/>
      <dgm:spPr/>
      <dgm:t>
        <a:bodyPr/>
        <a:lstStyle/>
        <a:p>
          <a:endParaRPr lang="ru-RU"/>
        </a:p>
      </dgm:t>
    </dgm:pt>
    <dgm:pt modelId="{243CAE7F-AEE1-42F4-8C1A-91AB249DEF95}" type="pres">
      <dgm:prSet presAssocID="{F7E52F53-42F9-4C21-9030-04ACAA9347F5}" presName="rootConnector" presStyleLbl="node1" presStyleIdx="0" presStyleCnt="2"/>
      <dgm:spPr/>
      <dgm:t>
        <a:bodyPr/>
        <a:lstStyle/>
        <a:p>
          <a:endParaRPr lang="ru-RU"/>
        </a:p>
      </dgm:t>
    </dgm:pt>
    <dgm:pt modelId="{262891EC-67E5-49CF-96EB-2FE03BB0A29A}" type="pres">
      <dgm:prSet presAssocID="{F7E52F53-42F9-4C21-9030-04ACAA9347F5}" presName="childShape" presStyleCnt="0"/>
      <dgm:spPr/>
    </dgm:pt>
    <dgm:pt modelId="{A4E2B259-A8BD-40DC-9354-2DD1EC238B44}" type="pres">
      <dgm:prSet presAssocID="{9A92764E-A7D6-4113-BA0D-D587114D6EE9}" presName="Name13" presStyleLbl="parChTrans1D2" presStyleIdx="0" presStyleCnt="2"/>
      <dgm:spPr/>
      <dgm:t>
        <a:bodyPr/>
        <a:lstStyle/>
        <a:p>
          <a:endParaRPr lang="ru-RU"/>
        </a:p>
      </dgm:t>
    </dgm:pt>
    <dgm:pt modelId="{B87DA70D-812C-4FD6-8D62-F3831C765579}" type="pres">
      <dgm:prSet presAssocID="{B2BA2243-52F8-46E8-92A0-A9EE60E05EA4}" presName="childText" presStyleLbl="bgAcc1" presStyleIdx="0" presStyleCnt="2" custScaleY="132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DC4AF-4AA9-462F-A5F9-37F4B3DCDCD6}" type="pres">
      <dgm:prSet presAssocID="{52C51989-B2A9-4738-8252-59B06C3F19CE}" presName="root" presStyleCnt="0"/>
      <dgm:spPr/>
    </dgm:pt>
    <dgm:pt modelId="{F27C09F9-3F5C-46BC-9977-F680D4EA169D}" type="pres">
      <dgm:prSet presAssocID="{52C51989-B2A9-4738-8252-59B06C3F19CE}" presName="rootComposite" presStyleCnt="0"/>
      <dgm:spPr/>
    </dgm:pt>
    <dgm:pt modelId="{B14BE8C4-05B7-4258-AAD6-149EC999F2FC}" type="pres">
      <dgm:prSet presAssocID="{52C51989-B2A9-4738-8252-59B06C3F19CE}" presName="rootText" presStyleLbl="node1" presStyleIdx="1" presStyleCnt="2" custScaleY="65135"/>
      <dgm:spPr/>
      <dgm:t>
        <a:bodyPr/>
        <a:lstStyle/>
        <a:p>
          <a:endParaRPr lang="ru-RU"/>
        </a:p>
      </dgm:t>
    </dgm:pt>
    <dgm:pt modelId="{37E2C9A3-4F2E-4BDA-A8D1-E30684816224}" type="pres">
      <dgm:prSet presAssocID="{52C51989-B2A9-4738-8252-59B06C3F19CE}" presName="rootConnector" presStyleLbl="node1" presStyleIdx="1" presStyleCnt="2"/>
      <dgm:spPr/>
      <dgm:t>
        <a:bodyPr/>
        <a:lstStyle/>
        <a:p>
          <a:endParaRPr lang="ru-RU"/>
        </a:p>
      </dgm:t>
    </dgm:pt>
    <dgm:pt modelId="{4B124554-7382-476C-A114-255099808DB8}" type="pres">
      <dgm:prSet presAssocID="{52C51989-B2A9-4738-8252-59B06C3F19CE}" presName="childShape" presStyleCnt="0"/>
      <dgm:spPr/>
    </dgm:pt>
    <dgm:pt modelId="{E621C0AB-DF09-43F1-B45C-175DA7E59AD4}" type="pres">
      <dgm:prSet presAssocID="{F758261B-258D-4316-AA64-4850AA77FC0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B5143B96-E5CE-4DBE-920A-91F9DD08C674}" type="pres">
      <dgm:prSet presAssocID="{021B8572-EC6E-4A53-9E6F-429208278E1F}" presName="childText" presStyleLbl="bgAcc1" presStyleIdx="1" presStyleCnt="2" custScaleY="135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D6FC3C-D752-4BCE-8EBC-FBDF9F7C601C}" type="presOf" srcId="{F758261B-258D-4316-AA64-4850AA77FC03}" destId="{E621C0AB-DF09-43F1-B45C-175DA7E59AD4}" srcOrd="0" destOrd="0" presId="urn:microsoft.com/office/officeart/2005/8/layout/hierarchy3"/>
    <dgm:cxn modelId="{3F869FFD-2B7E-4BFA-9A8C-2C84EDF46323}" type="presOf" srcId="{52C51989-B2A9-4738-8252-59B06C3F19CE}" destId="{B14BE8C4-05B7-4258-AAD6-149EC999F2FC}" srcOrd="0" destOrd="0" presId="urn:microsoft.com/office/officeart/2005/8/layout/hierarchy3"/>
    <dgm:cxn modelId="{82BBCDDE-B2B3-42AC-BB06-3A403B699654}" type="presOf" srcId="{B5D8FA55-46E3-4BCA-A1B7-F2C2867CC11D}" destId="{C3616AEE-5B23-4EF8-B7C5-6F6C0B8DF269}" srcOrd="0" destOrd="0" presId="urn:microsoft.com/office/officeart/2005/8/layout/hierarchy3"/>
    <dgm:cxn modelId="{E0F5C585-E923-4CF6-9636-1EABA9D566DD}" type="presOf" srcId="{B2BA2243-52F8-46E8-92A0-A9EE60E05EA4}" destId="{B87DA70D-812C-4FD6-8D62-F3831C765579}" srcOrd="0" destOrd="0" presId="urn:microsoft.com/office/officeart/2005/8/layout/hierarchy3"/>
    <dgm:cxn modelId="{6F43C470-0FD7-4723-8461-A05803E9BDBE}" type="presOf" srcId="{F7E52F53-42F9-4C21-9030-04ACAA9347F5}" destId="{8FFAA11B-CBBB-4C5F-9919-123B05575189}" srcOrd="0" destOrd="0" presId="urn:microsoft.com/office/officeart/2005/8/layout/hierarchy3"/>
    <dgm:cxn modelId="{B6914A2A-EEA9-4D71-BDCB-9090185A2FD9}" type="presOf" srcId="{9A92764E-A7D6-4113-BA0D-D587114D6EE9}" destId="{A4E2B259-A8BD-40DC-9354-2DD1EC238B44}" srcOrd="0" destOrd="0" presId="urn:microsoft.com/office/officeart/2005/8/layout/hierarchy3"/>
    <dgm:cxn modelId="{5CE05012-BFA7-4D12-AA1C-938111B16FCF}" srcId="{52C51989-B2A9-4738-8252-59B06C3F19CE}" destId="{021B8572-EC6E-4A53-9E6F-429208278E1F}" srcOrd="0" destOrd="0" parTransId="{F758261B-258D-4316-AA64-4850AA77FC03}" sibTransId="{6F1F6CEE-A4B7-4B6B-97C0-FCBE79E98682}"/>
    <dgm:cxn modelId="{AAA3ADAD-6E0D-4502-BDA5-49F74D233C81}" type="presOf" srcId="{021B8572-EC6E-4A53-9E6F-429208278E1F}" destId="{B5143B96-E5CE-4DBE-920A-91F9DD08C674}" srcOrd="0" destOrd="0" presId="urn:microsoft.com/office/officeart/2005/8/layout/hierarchy3"/>
    <dgm:cxn modelId="{1BCF1157-A0A5-4F3E-BA91-CFD5F381142C}" type="presOf" srcId="{52C51989-B2A9-4738-8252-59B06C3F19CE}" destId="{37E2C9A3-4F2E-4BDA-A8D1-E30684816224}" srcOrd="1" destOrd="0" presId="urn:microsoft.com/office/officeart/2005/8/layout/hierarchy3"/>
    <dgm:cxn modelId="{E769B6BB-EB82-4EB7-8245-7D94532F8A59}" srcId="{B5D8FA55-46E3-4BCA-A1B7-F2C2867CC11D}" destId="{52C51989-B2A9-4738-8252-59B06C3F19CE}" srcOrd="1" destOrd="0" parTransId="{CE753C3A-F4AE-4427-9DB6-6147366B4A27}" sibTransId="{8DBDDE5E-AA14-4578-9905-139601AAB66E}"/>
    <dgm:cxn modelId="{FD5CA828-1965-4694-A847-2AB14F762F9E}" srcId="{B5D8FA55-46E3-4BCA-A1B7-F2C2867CC11D}" destId="{F7E52F53-42F9-4C21-9030-04ACAA9347F5}" srcOrd="0" destOrd="0" parTransId="{AB018935-E802-4007-B901-AC9FE9C9C449}" sibTransId="{3829F339-BFE3-4DD1-8C83-D528B5BF0658}"/>
    <dgm:cxn modelId="{A1AA5D15-1AD9-4B43-B099-A049B0FE6C5E}" type="presOf" srcId="{F7E52F53-42F9-4C21-9030-04ACAA9347F5}" destId="{243CAE7F-AEE1-42F4-8C1A-91AB249DEF95}" srcOrd="1" destOrd="0" presId="urn:microsoft.com/office/officeart/2005/8/layout/hierarchy3"/>
    <dgm:cxn modelId="{DB6BF5E3-C858-42B2-BEFC-79921F7A519F}" srcId="{F7E52F53-42F9-4C21-9030-04ACAA9347F5}" destId="{B2BA2243-52F8-46E8-92A0-A9EE60E05EA4}" srcOrd="0" destOrd="0" parTransId="{9A92764E-A7D6-4113-BA0D-D587114D6EE9}" sibTransId="{08C875A0-6393-4ADB-9380-DCDE2207C02A}"/>
    <dgm:cxn modelId="{3AC15EF7-7F0B-4A7D-B4BD-600590F0AD58}" type="presParOf" srcId="{C3616AEE-5B23-4EF8-B7C5-6F6C0B8DF269}" destId="{4302EEAE-1531-44D1-AF55-9564EA733FC8}" srcOrd="0" destOrd="0" presId="urn:microsoft.com/office/officeart/2005/8/layout/hierarchy3"/>
    <dgm:cxn modelId="{A698C07A-43EC-4D64-A216-F3B4B6A96039}" type="presParOf" srcId="{4302EEAE-1531-44D1-AF55-9564EA733FC8}" destId="{B8749208-F4D5-4BCC-A63C-2793FC66CB3D}" srcOrd="0" destOrd="0" presId="urn:microsoft.com/office/officeart/2005/8/layout/hierarchy3"/>
    <dgm:cxn modelId="{DE49B51E-9434-457D-8DC0-E9DB714C7A10}" type="presParOf" srcId="{B8749208-F4D5-4BCC-A63C-2793FC66CB3D}" destId="{8FFAA11B-CBBB-4C5F-9919-123B05575189}" srcOrd="0" destOrd="0" presId="urn:microsoft.com/office/officeart/2005/8/layout/hierarchy3"/>
    <dgm:cxn modelId="{7AD2444A-1204-4E12-A049-0CEB91AB064A}" type="presParOf" srcId="{B8749208-F4D5-4BCC-A63C-2793FC66CB3D}" destId="{243CAE7F-AEE1-42F4-8C1A-91AB249DEF95}" srcOrd="1" destOrd="0" presId="urn:microsoft.com/office/officeart/2005/8/layout/hierarchy3"/>
    <dgm:cxn modelId="{00FD2701-1CA0-4795-A2D2-429DCF6040A0}" type="presParOf" srcId="{4302EEAE-1531-44D1-AF55-9564EA733FC8}" destId="{262891EC-67E5-49CF-96EB-2FE03BB0A29A}" srcOrd="1" destOrd="0" presId="urn:microsoft.com/office/officeart/2005/8/layout/hierarchy3"/>
    <dgm:cxn modelId="{52E2B4AE-95FC-4ABE-B56B-C62EEDD3F96A}" type="presParOf" srcId="{262891EC-67E5-49CF-96EB-2FE03BB0A29A}" destId="{A4E2B259-A8BD-40DC-9354-2DD1EC238B44}" srcOrd="0" destOrd="0" presId="urn:microsoft.com/office/officeart/2005/8/layout/hierarchy3"/>
    <dgm:cxn modelId="{F1537A41-F188-40CC-9EB7-B8201F1C0077}" type="presParOf" srcId="{262891EC-67E5-49CF-96EB-2FE03BB0A29A}" destId="{B87DA70D-812C-4FD6-8D62-F3831C765579}" srcOrd="1" destOrd="0" presId="urn:microsoft.com/office/officeart/2005/8/layout/hierarchy3"/>
    <dgm:cxn modelId="{1D81E3FE-CED7-4843-868B-04C2EEA86C4D}" type="presParOf" srcId="{C3616AEE-5B23-4EF8-B7C5-6F6C0B8DF269}" destId="{204DC4AF-4AA9-462F-A5F9-37F4B3DCDCD6}" srcOrd="1" destOrd="0" presId="urn:microsoft.com/office/officeart/2005/8/layout/hierarchy3"/>
    <dgm:cxn modelId="{2842C3A9-8B21-4325-8840-AFDCE9526BEC}" type="presParOf" srcId="{204DC4AF-4AA9-462F-A5F9-37F4B3DCDCD6}" destId="{F27C09F9-3F5C-46BC-9977-F680D4EA169D}" srcOrd="0" destOrd="0" presId="urn:microsoft.com/office/officeart/2005/8/layout/hierarchy3"/>
    <dgm:cxn modelId="{9BA10128-AE31-4461-92AA-9AFE890CA560}" type="presParOf" srcId="{F27C09F9-3F5C-46BC-9977-F680D4EA169D}" destId="{B14BE8C4-05B7-4258-AAD6-149EC999F2FC}" srcOrd="0" destOrd="0" presId="urn:microsoft.com/office/officeart/2005/8/layout/hierarchy3"/>
    <dgm:cxn modelId="{C0FFFB6B-2520-403D-BEA2-A4EB6711E8D0}" type="presParOf" srcId="{F27C09F9-3F5C-46BC-9977-F680D4EA169D}" destId="{37E2C9A3-4F2E-4BDA-A8D1-E30684816224}" srcOrd="1" destOrd="0" presId="urn:microsoft.com/office/officeart/2005/8/layout/hierarchy3"/>
    <dgm:cxn modelId="{1CE203FD-9BFE-4F3D-9FA4-1561A5A0D310}" type="presParOf" srcId="{204DC4AF-4AA9-462F-A5F9-37F4B3DCDCD6}" destId="{4B124554-7382-476C-A114-255099808DB8}" srcOrd="1" destOrd="0" presId="urn:microsoft.com/office/officeart/2005/8/layout/hierarchy3"/>
    <dgm:cxn modelId="{C9862E78-1FBA-45A8-88FC-F5450584EDB7}" type="presParOf" srcId="{4B124554-7382-476C-A114-255099808DB8}" destId="{E621C0AB-DF09-43F1-B45C-175DA7E59AD4}" srcOrd="0" destOrd="0" presId="urn:microsoft.com/office/officeart/2005/8/layout/hierarchy3"/>
    <dgm:cxn modelId="{C09A645B-DB94-4EC4-B15F-2B06E8E88DA0}" type="presParOf" srcId="{4B124554-7382-476C-A114-255099808DB8}" destId="{B5143B96-E5CE-4DBE-920A-91F9DD08C67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1EBEC-CCC5-4B43-A517-53147393AFC0}">
      <dsp:nvSpPr>
        <dsp:cNvPr id="0" name=""/>
        <dsp:cNvSpPr/>
      </dsp:nvSpPr>
      <dsp:spPr>
        <a:xfrm>
          <a:off x="5472112" y="1743930"/>
          <a:ext cx="3872294" cy="671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961"/>
              </a:lnTo>
              <a:lnTo>
                <a:pt x="3872294" y="335961"/>
              </a:lnTo>
              <a:lnTo>
                <a:pt x="3872294" y="671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E5697-E405-4752-8C2B-EDA02FA786C5}">
      <dsp:nvSpPr>
        <dsp:cNvPr id="0" name=""/>
        <dsp:cNvSpPr/>
      </dsp:nvSpPr>
      <dsp:spPr>
        <a:xfrm>
          <a:off x="5426392" y="1743930"/>
          <a:ext cx="91440" cy="6719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1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ECF90-AFAC-468F-AC0A-F0A76C419B24}">
      <dsp:nvSpPr>
        <dsp:cNvPr id="0" name=""/>
        <dsp:cNvSpPr/>
      </dsp:nvSpPr>
      <dsp:spPr>
        <a:xfrm>
          <a:off x="1600552" y="1743930"/>
          <a:ext cx="3871559" cy="671923"/>
        </a:xfrm>
        <a:custGeom>
          <a:avLst/>
          <a:gdLst/>
          <a:ahLst/>
          <a:cxnLst/>
          <a:rect l="0" t="0" r="0" b="0"/>
          <a:pathLst>
            <a:path>
              <a:moveTo>
                <a:pt x="3871559" y="0"/>
              </a:moveTo>
              <a:lnTo>
                <a:pt x="3871559" y="335961"/>
              </a:lnTo>
              <a:lnTo>
                <a:pt x="0" y="335961"/>
              </a:lnTo>
              <a:lnTo>
                <a:pt x="0" y="671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8A04F-C76B-4EB8-9269-04D2650DADBE}">
      <dsp:nvSpPr>
        <dsp:cNvPr id="0" name=""/>
        <dsp:cNvSpPr/>
      </dsp:nvSpPr>
      <dsp:spPr>
        <a:xfrm>
          <a:off x="3311382" y="144112"/>
          <a:ext cx="4321460" cy="15998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2"/>
              </a:solidFill>
            </a:rPr>
            <a:t>Претензия может быть предъявлена в отношении</a:t>
          </a:r>
          <a:endParaRPr lang="ru-RU" sz="2800" b="1" i="1" kern="1200" dirty="0">
            <a:solidFill>
              <a:schemeClr val="tx2"/>
            </a:solidFill>
          </a:endParaRPr>
        </a:p>
      </dsp:txBody>
      <dsp:txXfrm>
        <a:off x="3311382" y="144112"/>
        <a:ext cx="4321460" cy="1599818"/>
      </dsp:txXfrm>
    </dsp:sp>
    <dsp:sp modelId="{C12A0B8B-9591-45BA-9F42-E7D99DBD4611}">
      <dsp:nvSpPr>
        <dsp:cNvPr id="0" name=""/>
        <dsp:cNvSpPr/>
      </dsp:nvSpPr>
      <dsp:spPr>
        <a:xfrm>
          <a:off x="734" y="2415853"/>
          <a:ext cx="3199636" cy="255270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2"/>
              </a:solidFill>
            </a:rPr>
            <a:t>Качества товара(скрытые недостатки)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tx2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2"/>
              </a:solidFill>
            </a:rPr>
            <a:t>если оно не соответствует  качеству, определенному договором/заявленным качественным характеристикам</a:t>
          </a:r>
          <a:endParaRPr lang="ru-RU" sz="1600" b="0" i="0" kern="1200" dirty="0">
            <a:solidFill>
              <a:schemeClr val="tx2"/>
            </a:solidFill>
          </a:endParaRPr>
        </a:p>
      </dsp:txBody>
      <dsp:txXfrm>
        <a:off x="734" y="2415853"/>
        <a:ext cx="3199636" cy="2552701"/>
      </dsp:txXfrm>
    </dsp:sp>
    <dsp:sp modelId="{6F1F1DE0-02F5-4CE3-99EC-2734263E9850}">
      <dsp:nvSpPr>
        <dsp:cNvPr id="0" name=""/>
        <dsp:cNvSpPr/>
      </dsp:nvSpPr>
      <dsp:spPr>
        <a:xfrm>
          <a:off x="3872294" y="2415853"/>
          <a:ext cx="3199636" cy="255270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2"/>
              </a:solidFill>
            </a:rPr>
            <a:t>Качества упаковки(дефект)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2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2"/>
              </a:solidFill>
            </a:rPr>
            <a:t>если внешний вид товара не соответствует  качеству, определенному договором/заявленным качественным характеристикам</a:t>
          </a:r>
          <a:endParaRPr lang="ru-RU" sz="1600" kern="1200" dirty="0"/>
        </a:p>
      </dsp:txBody>
      <dsp:txXfrm>
        <a:off x="3872294" y="2415853"/>
        <a:ext cx="3199636" cy="2552701"/>
      </dsp:txXfrm>
    </dsp:sp>
    <dsp:sp modelId="{F6954DC3-8C7F-471F-A76C-382EB30B1654}">
      <dsp:nvSpPr>
        <dsp:cNvPr id="0" name=""/>
        <dsp:cNvSpPr/>
      </dsp:nvSpPr>
      <dsp:spPr>
        <a:xfrm>
          <a:off x="7744588" y="2415853"/>
          <a:ext cx="3199636" cy="255270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2"/>
              </a:solidFill>
            </a:rPr>
            <a:t>Количества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 smtClean="0">
            <a:solidFill>
              <a:schemeClr val="tx2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2"/>
              </a:solidFill>
            </a:rPr>
            <a:t>если оно не соответствует заявленному в товаросопроводительных документах Компании или ее складского оператора</a:t>
          </a:r>
          <a:endParaRPr lang="ru-RU" sz="1600" kern="1200" dirty="0"/>
        </a:p>
      </dsp:txBody>
      <dsp:txXfrm>
        <a:off x="7744588" y="2415853"/>
        <a:ext cx="3199636" cy="25527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71262-F60F-4E22-B59F-D5E900216649}">
      <dsp:nvSpPr>
        <dsp:cNvPr id="0" name=""/>
        <dsp:cNvSpPr/>
      </dsp:nvSpPr>
      <dsp:spPr>
        <a:xfrm>
          <a:off x="1037949" y="498199"/>
          <a:ext cx="3324776" cy="3324776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FE5BF-FDD8-49A5-A395-34F973418473}">
      <dsp:nvSpPr>
        <dsp:cNvPr id="0" name=""/>
        <dsp:cNvSpPr/>
      </dsp:nvSpPr>
      <dsp:spPr>
        <a:xfrm>
          <a:off x="1037949" y="498199"/>
          <a:ext cx="3324776" cy="3324776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C59D7-11BD-4910-BCB1-70E9BDF7F68B}">
      <dsp:nvSpPr>
        <dsp:cNvPr id="0" name=""/>
        <dsp:cNvSpPr/>
      </dsp:nvSpPr>
      <dsp:spPr>
        <a:xfrm>
          <a:off x="1037949" y="498199"/>
          <a:ext cx="3324776" cy="3324776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5ABFD-14CD-4BA1-94BB-B3C39C863528}">
      <dsp:nvSpPr>
        <dsp:cNvPr id="0" name=""/>
        <dsp:cNvSpPr/>
      </dsp:nvSpPr>
      <dsp:spPr>
        <a:xfrm>
          <a:off x="1037949" y="498199"/>
          <a:ext cx="3324776" cy="3324776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21BFE8-3259-404B-AD0F-E4678E34DEA7}">
      <dsp:nvSpPr>
        <dsp:cNvPr id="0" name=""/>
        <dsp:cNvSpPr/>
      </dsp:nvSpPr>
      <dsp:spPr>
        <a:xfrm>
          <a:off x="1935593" y="1395843"/>
          <a:ext cx="1529488" cy="152948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</a:rPr>
            <a:t>Надлежаще оформленная претензия</a:t>
          </a:r>
          <a:endParaRPr lang="ru-RU" sz="1100" b="1" kern="1200" dirty="0">
            <a:solidFill>
              <a:schemeClr val="tx2"/>
            </a:solidFill>
          </a:endParaRPr>
        </a:p>
      </dsp:txBody>
      <dsp:txXfrm>
        <a:off x="2159581" y="1619831"/>
        <a:ext cx="1081512" cy="1081512"/>
      </dsp:txXfrm>
    </dsp:sp>
    <dsp:sp modelId="{3A4D3BFC-CC9C-4316-9982-6548766A0E6F}">
      <dsp:nvSpPr>
        <dsp:cNvPr id="0" name=""/>
        <dsp:cNvSpPr/>
      </dsp:nvSpPr>
      <dsp:spPr>
        <a:xfrm>
          <a:off x="2165016" y="1421"/>
          <a:ext cx="1070641" cy="1070641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2"/>
              </a:solidFill>
            </a:rPr>
            <a:t>Претензия</a:t>
          </a:r>
          <a:endParaRPr lang="ru-RU" sz="800" b="1" kern="1200" dirty="0">
            <a:solidFill>
              <a:schemeClr val="tx2"/>
            </a:solidFill>
          </a:endParaRPr>
        </a:p>
      </dsp:txBody>
      <dsp:txXfrm>
        <a:off x="2321808" y="158213"/>
        <a:ext cx="757057" cy="757057"/>
      </dsp:txXfrm>
    </dsp:sp>
    <dsp:sp modelId="{E43A80BA-C387-459F-809F-BC28337CC751}">
      <dsp:nvSpPr>
        <dsp:cNvPr id="0" name=""/>
        <dsp:cNvSpPr/>
      </dsp:nvSpPr>
      <dsp:spPr>
        <a:xfrm>
          <a:off x="3788862" y="1625266"/>
          <a:ext cx="1070641" cy="1070641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bg1"/>
              </a:solidFill>
            </a:rPr>
            <a:t>Заверенная копия торг-12</a:t>
          </a:r>
          <a:r>
            <a:rPr lang="en-US" sz="800" b="1" kern="1200" dirty="0" smtClean="0">
              <a:solidFill>
                <a:schemeClr val="bg1"/>
              </a:solidFill>
            </a:rPr>
            <a:t>/</a:t>
          </a:r>
          <a:r>
            <a:rPr lang="ru-RU" sz="800" b="1" kern="1200" dirty="0" smtClean="0">
              <a:solidFill>
                <a:schemeClr val="bg1"/>
              </a:solidFill>
            </a:rPr>
            <a:t>УПД</a:t>
          </a:r>
          <a:endParaRPr lang="ru-RU" sz="800" b="1" kern="1200" dirty="0">
            <a:solidFill>
              <a:schemeClr val="bg1"/>
            </a:solidFill>
          </a:endParaRPr>
        </a:p>
      </dsp:txBody>
      <dsp:txXfrm>
        <a:off x="3945654" y="1782058"/>
        <a:ext cx="757057" cy="757057"/>
      </dsp:txXfrm>
    </dsp:sp>
    <dsp:sp modelId="{5DD9978D-2223-4E3E-A879-B43621E9D43F}">
      <dsp:nvSpPr>
        <dsp:cNvPr id="0" name=""/>
        <dsp:cNvSpPr/>
      </dsp:nvSpPr>
      <dsp:spPr>
        <a:xfrm>
          <a:off x="2165016" y="3249112"/>
          <a:ext cx="1070641" cy="1070641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2"/>
              </a:solidFill>
            </a:rPr>
            <a:t>Заверенная копия доверенности</a:t>
          </a:r>
          <a:endParaRPr lang="ru-RU" sz="800" b="1" kern="1200" dirty="0">
            <a:solidFill>
              <a:schemeClr val="tx2"/>
            </a:solidFill>
          </a:endParaRPr>
        </a:p>
      </dsp:txBody>
      <dsp:txXfrm>
        <a:off x="2321808" y="3405904"/>
        <a:ext cx="757057" cy="757057"/>
      </dsp:txXfrm>
    </dsp:sp>
    <dsp:sp modelId="{A29238B5-1225-4798-A77C-6DD59808B7F9}">
      <dsp:nvSpPr>
        <dsp:cNvPr id="0" name=""/>
        <dsp:cNvSpPr/>
      </dsp:nvSpPr>
      <dsp:spPr>
        <a:xfrm>
          <a:off x="541171" y="1625266"/>
          <a:ext cx="1070641" cy="1070641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2"/>
              </a:solidFill>
            </a:rPr>
            <a:t>Акт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2"/>
              </a:solidFill>
            </a:rPr>
            <a:t>(торг-2)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2"/>
              </a:solidFill>
            </a:rPr>
            <a:t>фото</a:t>
          </a:r>
          <a:endParaRPr lang="ru-RU" sz="800" b="1" kern="1200" dirty="0">
            <a:solidFill>
              <a:schemeClr val="tx2"/>
            </a:solidFill>
          </a:endParaRPr>
        </a:p>
      </dsp:txBody>
      <dsp:txXfrm>
        <a:off x="697963" y="1782058"/>
        <a:ext cx="757057" cy="7570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AF91C-90B0-41EB-A65D-389A544E62D3}">
      <dsp:nvSpPr>
        <dsp:cNvPr id="0" name=""/>
        <dsp:cNvSpPr/>
      </dsp:nvSpPr>
      <dsp:spPr>
        <a:xfrm>
          <a:off x="4219" y="106744"/>
          <a:ext cx="1497843" cy="1497843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Претензия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223573" y="326098"/>
        <a:ext cx="1059135" cy="1059135"/>
      </dsp:txXfrm>
    </dsp:sp>
    <dsp:sp modelId="{1C7B0885-FFD6-44EC-A2FE-88A1E044F9D3}">
      <dsp:nvSpPr>
        <dsp:cNvPr id="0" name=""/>
        <dsp:cNvSpPr/>
      </dsp:nvSpPr>
      <dsp:spPr>
        <a:xfrm>
          <a:off x="318766" y="1726212"/>
          <a:ext cx="868749" cy="86874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433919" y="2058422"/>
        <a:ext cx="638443" cy="204329"/>
      </dsp:txXfrm>
    </dsp:sp>
    <dsp:sp modelId="{A5E87DBC-C4B4-4C13-85FA-597F799CA0D7}">
      <dsp:nvSpPr>
        <dsp:cNvPr id="0" name=""/>
        <dsp:cNvSpPr/>
      </dsp:nvSpPr>
      <dsp:spPr>
        <a:xfrm>
          <a:off x="4219" y="2716586"/>
          <a:ext cx="1497843" cy="149784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Акт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 (торг-2)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фото)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223573" y="2935940"/>
        <a:ext cx="1059135" cy="1059135"/>
      </dsp:txXfrm>
    </dsp:sp>
    <dsp:sp modelId="{C441D4DF-9976-4671-BD69-417544A1DFF0}">
      <dsp:nvSpPr>
        <dsp:cNvPr id="0" name=""/>
        <dsp:cNvSpPr/>
      </dsp:nvSpPr>
      <dsp:spPr>
        <a:xfrm>
          <a:off x="1726739" y="1881988"/>
          <a:ext cx="476314" cy="5571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726739" y="1993427"/>
        <a:ext cx="333420" cy="334319"/>
      </dsp:txXfrm>
    </dsp:sp>
    <dsp:sp modelId="{9EFE8F62-3FFE-4E09-BEE2-93C0E8B59AF4}">
      <dsp:nvSpPr>
        <dsp:cNvPr id="0" name=""/>
        <dsp:cNvSpPr/>
      </dsp:nvSpPr>
      <dsp:spPr>
        <a:xfrm>
          <a:off x="2400768" y="662744"/>
          <a:ext cx="2995686" cy="2995686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2"/>
              </a:solidFill>
            </a:rPr>
            <a:t>Надлежаще оформленная претензия</a:t>
          </a:r>
          <a:endParaRPr lang="ru-RU" sz="2200" b="1" kern="1200" dirty="0">
            <a:solidFill>
              <a:schemeClr val="tx2"/>
            </a:solidFill>
          </a:endParaRPr>
        </a:p>
      </dsp:txBody>
      <dsp:txXfrm>
        <a:off x="2839476" y="1101452"/>
        <a:ext cx="2118270" cy="21182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131C3-E021-4625-8D1D-268E94E38DFB}">
      <dsp:nvSpPr>
        <dsp:cNvPr id="0" name=""/>
        <dsp:cNvSpPr/>
      </dsp:nvSpPr>
      <dsp:spPr>
        <a:xfrm>
          <a:off x="1008118" y="504059"/>
          <a:ext cx="3483435" cy="120975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481C7-CC40-4DCF-BFD3-2A9A80779BB5}">
      <dsp:nvSpPr>
        <dsp:cNvPr id="0" name=""/>
        <dsp:cNvSpPr/>
      </dsp:nvSpPr>
      <dsp:spPr>
        <a:xfrm>
          <a:off x="2376263" y="3384375"/>
          <a:ext cx="675084" cy="432054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48215-4B69-4603-8570-334A5D2D00C6}">
      <dsp:nvSpPr>
        <dsp:cNvPr id="0" name=""/>
        <dsp:cNvSpPr/>
      </dsp:nvSpPr>
      <dsp:spPr>
        <a:xfrm>
          <a:off x="1152136" y="3888434"/>
          <a:ext cx="3240405" cy="810101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Надлежаще оформленная претензия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1152136" y="3888434"/>
        <a:ext cx="3240405" cy="810101"/>
      </dsp:txXfrm>
    </dsp:sp>
    <dsp:sp modelId="{71BBC3DF-649C-410C-9B82-0E92C252DBBD}">
      <dsp:nvSpPr>
        <dsp:cNvPr id="0" name=""/>
        <dsp:cNvSpPr/>
      </dsp:nvSpPr>
      <dsp:spPr>
        <a:xfrm>
          <a:off x="2126110" y="1652217"/>
          <a:ext cx="1402285" cy="1300115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Сертификат независимой экспертизы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2331470" y="1842614"/>
        <a:ext cx="991565" cy="919321"/>
      </dsp:txXfrm>
    </dsp:sp>
    <dsp:sp modelId="{BBB102E0-1F58-4E61-9212-B333B34CCF70}">
      <dsp:nvSpPr>
        <dsp:cNvPr id="0" name=""/>
        <dsp:cNvSpPr/>
      </dsp:nvSpPr>
      <dsp:spPr>
        <a:xfrm>
          <a:off x="1368152" y="864091"/>
          <a:ext cx="1215151" cy="1215151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Акт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(торг-2)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фото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546107" y="1042046"/>
        <a:ext cx="859241" cy="859241"/>
      </dsp:txXfrm>
    </dsp:sp>
    <dsp:sp modelId="{13CB8691-0666-4A55-83A4-35384241BBF1}">
      <dsp:nvSpPr>
        <dsp:cNvPr id="0" name=""/>
        <dsp:cNvSpPr/>
      </dsp:nvSpPr>
      <dsp:spPr>
        <a:xfrm>
          <a:off x="2592324" y="489268"/>
          <a:ext cx="1215151" cy="1215151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Претензия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2770279" y="667223"/>
        <a:ext cx="859241" cy="859241"/>
      </dsp:txXfrm>
    </dsp:sp>
    <dsp:sp modelId="{2DDEBC6C-ED4B-4C7E-A99B-3EE9021B3B40}">
      <dsp:nvSpPr>
        <dsp:cNvPr id="0" name=""/>
        <dsp:cNvSpPr/>
      </dsp:nvSpPr>
      <dsp:spPr>
        <a:xfrm>
          <a:off x="864086" y="360040"/>
          <a:ext cx="3780472" cy="302437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C4EA7-8566-42B6-AD54-C172C18F6F10}">
      <dsp:nvSpPr>
        <dsp:cNvPr id="0" name=""/>
        <dsp:cNvSpPr/>
      </dsp:nvSpPr>
      <dsp:spPr>
        <a:xfrm>
          <a:off x="9217126" y="1831639"/>
          <a:ext cx="91440" cy="6578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1B87C-E352-4B0A-9054-B5AD0FB8DE27}">
      <dsp:nvSpPr>
        <dsp:cNvPr id="0" name=""/>
        <dsp:cNvSpPr/>
      </dsp:nvSpPr>
      <dsp:spPr>
        <a:xfrm>
          <a:off x="5317213" y="1831639"/>
          <a:ext cx="91440" cy="6578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80AF9-B8FA-46F0-ABD2-90390FB5D340}">
      <dsp:nvSpPr>
        <dsp:cNvPr id="0" name=""/>
        <dsp:cNvSpPr/>
      </dsp:nvSpPr>
      <dsp:spPr>
        <a:xfrm>
          <a:off x="1526479" y="1831639"/>
          <a:ext cx="91440" cy="6578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E033B-70F1-4707-AECC-FB57A222761D}">
      <dsp:nvSpPr>
        <dsp:cNvPr id="0" name=""/>
        <dsp:cNvSpPr/>
      </dsp:nvSpPr>
      <dsp:spPr>
        <a:xfrm>
          <a:off x="5780" y="265220"/>
          <a:ext cx="3132837" cy="1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Надлежаще оформленные претензии по количеству и качеству (доставка)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5780" y="265220"/>
        <a:ext cx="3132837" cy="1566418"/>
      </dsp:txXfrm>
    </dsp:sp>
    <dsp:sp modelId="{27833832-AB2D-469A-B27B-4E647D72534B}">
      <dsp:nvSpPr>
        <dsp:cNvPr id="0" name=""/>
        <dsp:cNvSpPr/>
      </dsp:nvSpPr>
      <dsp:spPr>
        <a:xfrm>
          <a:off x="5780" y="2489535"/>
          <a:ext cx="3132837" cy="1566418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1" kern="1200" dirty="0" smtClean="0">
            <a:solidFill>
              <a:schemeClr val="tx2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В течение 3 рабочих дней с даты доставки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5780" y="2489535"/>
        <a:ext cx="3132837" cy="1566418"/>
      </dsp:txXfrm>
    </dsp:sp>
    <dsp:sp modelId="{7A25F130-4394-4210-8455-3DAD3A9325B7}">
      <dsp:nvSpPr>
        <dsp:cNvPr id="0" name=""/>
        <dsp:cNvSpPr/>
      </dsp:nvSpPr>
      <dsp:spPr>
        <a:xfrm>
          <a:off x="3796514" y="265220"/>
          <a:ext cx="3132837" cy="1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Надлежаще оформленные претензии касательно скрытых недостатков по количеству и качеству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3796514" y="265220"/>
        <a:ext cx="3132837" cy="1566418"/>
      </dsp:txXfrm>
    </dsp:sp>
    <dsp:sp modelId="{D385451E-79BA-46A8-8715-742062476A2C}">
      <dsp:nvSpPr>
        <dsp:cNvPr id="0" name=""/>
        <dsp:cNvSpPr/>
      </dsp:nvSpPr>
      <dsp:spPr>
        <a:xfrm>
          <a:off x="3796514" y="2489535"/>
          <a:ext cx="3132837" cy="1566418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В течение 30 дней с даты доставки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3796514" y="2489535"/>
        <a:ext cx="3132837" cy="1566418"/>
      </dsp:txXfrm>
    </dsp:sp>
    <dsp:sp modelId="{D4E03E1C-1355-42C1-94F9-7AEF1396B056}">
      <dsp:nvSpPr>
        <dsp:cNvPr id="0" name=""/>
        <dsp:cNvSpPr/>
      </dsp:nvSpPr>
      <dsp:spPr>
        <a:xfrm>
          <a:off x="7587247" y="265220"/>
          <a:ext cx="3351196" cy="15664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Надлежаще оформленные претензии относительно некондиционности(скрытый недостаток по качеству)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7587247" y="265220"/>
        <a:ext cx="3351196" cy="1566418"/>
      </dsp:txXfrm>
    </dsp:sp>
    <dsp:sp modelId="{A1B470CD-6BDC-4EE5-B1F3-261FE8570B90}">
      <dsp:nvSpPr>
        <dsp:cNvPr id="0" name=""/>
        <dsp:cNvSpPr/>
      </dsp:nvSpPr>
      <dsp:spPr>
        <a:xfrm>
          <a:off x="7696427" y="2489535"/>
          <a:ext cx="3132837" cy="1566418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В течение срока годности товара, различного для разного типа продуктов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7696427" y="2489535"/>
        <a:ext cx="3132837" cy="15664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EE81-492B-410D-8633-68C32BB02715}">
      <dsp:nvSpPr>
        <dsp:cNvPr id="0" name=""/>
        <dsp:cNvSpPr/>
      </dsp:nvSpPr>
      <dsp:spPr>
        <a:xfrm>
          <a:off x="0" y="1310813"/>
          <a:ext cx="10944225" cy="3024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1D6E4-02D4-473F-B422-45BB6C2E810B}">
      <dsp:nvSpPr>
        <dsp:cNvPr id="0" name=""/>
        <dsp:cNvSpPr/>
      </dsp:nvSpPr>
      <dsp:spPr>
        <a:xfrm>
          <a:off x="546676" y="110159"/>
          <a:ext cx="7653476" cy="137777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66" tIns="0" rIns="28956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Требование сразу после его оформления направляется покупателем в адрес ООО «ФУКС ОЙЛ» по электронной почте</a:t>
          </a:r>
          <a:r>
            <a:rPr lang="en-US" sz="1400" b="1" kern="1200" dirty="0" smtClean="0">
              <a:solidFill>
                <a:schemeClr val="tx2"/>
              </a:solidFill>
            </a:rPr>
            <a:t> (claims@fuchs-oil.ru) </a:t>
          </a:r>
          <a:r>
            <a:rPr lang="ru-RU" sz="1400" b="1" kern="1200" dirty="0" smtClean="0">
              <a:solidFill>
                <a:schemeClr val="tx2"/>
              </a:solidFill>
            </a:rPr>
            <a:t> или факсимильной связью (вкл. соответствующие акты, сертификаты). Номер факса:  +7 (495) 961-01-90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613933" y="177416"/>
        <a:ext cx="7518962" cy="1243259"/>
      </dsp:txXfrm>
    </dsp:sp>
    <dsp:sp modelId="{07396755-2460-4F1D-9713-CA9284E53675}">
      <dsp:nvSpPr>
        <dsp:cNvPr id="0" name=""/>
        <dsp:cNvSpPr/>
      </dsp:nvSpPr>
      <dsp:spPr>
        <a:xfrm>
          <a:off x="0" y="2571371"/>
          <a:ext cx="10944225" cy="3024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DF8A2C-DD30-4653-8AA2-E2A910CEF817}">
      <dsp:nvSpPr>
        <dsp:cNvPr id="0" name=""/>
        <dsp:cNvSpPr/>
      </dsp:nvSpPr>
      <dsp:spPr>
        <a:xfrm>
          <a:off x="546676" y="1678013"/>
          <a:ext cx="7653476" cy="1070477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66" tIns="0" rIns="28956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Одновременно оригиналы этих документов направляются в адрес службы Клиентского сервиса:  125 252, </a:t>
          </a:r>
          <a:r>
            <a:rPr lang="ru-RU" sz="1400" b="1" kern="1200" dirty="0" err="1" smtClean="0">
              <a:solidFill>
                <a:schemeClr val="tx2"/>
              </a:solidFill>
            </a:rPr>
            <a:t>г.Москва</a:t>
          </a:r>
          <a:r>
            <a:rPr lang="ru-RU" sz="1400" b="1" kern="1200" dirty="0" smtClean="0">
              <a:solidFill>
                <a:schemeClr val="tx2"/>
              </a:solidFill>
            </a:rPr>
            <a:t>, ул. Авиаконструктора Микояна, д. 12, БЦ «Линкор».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598932" y="1730269"/>
        <a:ext cx="7548964" cy="965965"/>
      </dsp:txXfrm>
    </dsp:sp>
    <dsp:sp modelId="{1C12B937-0AD9-4713-A28C-1516A5C861B1}">
      <dsp:nvSpPr>
        <dsp:cNvPr id="0" name=""/>
        <dsp:cNvSpPr/>
      </dsp:nvSpPr>
      <dsp:spPr>
        <a:xfrm>
          <a:off x="0" y="3908615"/>
          <a:ext cx="10944225" cy="3024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B8FC4-63EC-4303-9D91-038E63AB98C0}">
      <dsp:nvSpPr>
        <dsp:cNvPr id="0" name=""/>
        <dsp:cNvSpPr/>
      </dsp:nvSpPr>
      <dsp:spPr>
        <a:xfrm>
          <a:off x="575568" y="2952921"/>
          <a:ext cx="7653476" cy="114716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66" tIns="0" rIns="28956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Неправильно адресованные заявления (претензии и рекламации) к рассмотрению не принимаются.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631568" y="3008921"/>
        <a:ext cx="7541476" cy="10351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9C553-C35F-4448-87DF-3BBB98627968}">
      <dsp:nvSpPr>
        <dsp:cNvPr id="0" name=""/>
        <dsp:cNvSpPr/>
      </dsp:nvSpPr>
      <dsp:spPr>
        <a:xfrm>
          <a:off x="3266" y="531622"/>
          <a:ext cx="2641894" cy="1056757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/>
              </a:solidFill>
            </a:rPr>
            <a:t>Претензии по количеству  и по недостаче</a:t>
          </a:r>
          <a:endParaRPr lang="ru-RU" sz="1300" b="1" kern="1200" dirty="0">
            <a:solidFill>
              <a:schemeClr val="tx2"/>
            </a:solidFill>
          </a:endParaRPr>
        </a:p>
      </dsp:txBody>
      <dsp:txXfrm>
        <a:off x="531645" y="531622"/>
        <a:ext cx="1585137" cy="1056757"/>
      </dsp:txXfrm>
    </dsp:sp>
    <dsp:sp modelId="{8889B957-CB8A-4F22-A1D9-629369E39D46}">
      <dsp:nvSpPr>
        <dsp:cNvPr id="0" name=""/>
        <dsp:cNvSpPr/>
      </dsp:nvSpPr>
      <dsp:spPr>
        <a:xfrm>
          <a:off x="2301714" y="529394"/>
          <a:ext cx="2631678" cy="1061214"/>
        </a:xfrm>
        <a:prstGeom prst="chevron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В течение не более 10 рабочих дней с даты регистрации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2832321" y="529394"/>
        <a:ext cx="1570464" cy="1061214"/>
      </dsp:txXfrm>
    </dsp:sp>
    <dsp:sp modelId="{C98A76A9-5798-48F8-8C66-53ED161464E8}">
      <dsp:nvSpPr>
        <dsp:cNvPr id="0" name=""/>
        <dsp:cNvSpPr/>
      </dsp:nvSpPr>
      <dsp:spPr>
        <a:xfrm>
          <a:off x="3266" y="1850163"/>
          <a:ext cx="2641894" cy="1056757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/>
              </a:solidFill>
            </a:rPr>
            <a:t>Претензии по качеству  и по скрытым дефектам упаковки и недостаче</a:t>
          </a:r>
          <a:endParaRPr lang="ru-RU" sz="1300" b="1" kern="1200" dirty="0">
            <a:solidFill>
              <a:schemeClr val="tx2"/>
            </a:solidFill>
          </a:endParaRPr>
        </a:p>
      </dsp:txBody>
      <dsp:txXfrm>
        <a:off x="531645" y="1850163"/>
        <a:ext cx="1585137" cy="1056757"/>
      </dsp:txXfrm>
    </dsp:sp>
    <dsp:sp modelId="{6C3E62AD-4784-4046-8583-A837ED20F1FE}">
      <dsp:nvSpPr>
        <dsp:cNvPr id="0" name=""/>
        <dsp:cNvSpPr/>
      </dsp:nvSpPr>
      <dsp:spPr>
        <a:xfrm>
          <a:off x="2301714" y="1905477"/>
          <a:ext cx="2631678" cy="946128"/>
        </a:xfrm>
        <a:prstGeom prst="chevron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В течение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не более 20 рабочих дней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2774778" y="1905477"/>
        <a:ext cx="1685550" cy="946128"/>
      </dsp:txXfrm>
    </dsp:sp>
    <dsp:sp modelId="{6FBE75E6-9C03-4E6D-8857-35C1261CF5E9}">
      <dsp:nvSpPr>
        <dsp:cNvPr id="0" name=""/>
        <dsp:cNvSpPr/>
      </dsp:nvSpPr>
      <dsp:spPr>
        <a:xfrm>
          <a:off x="4626404" y="1738555"/>
          <a:ext cx="2642642" cy="1279974"/>
        </a:xfrm>
        <a:prstGeom prst="chevron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Срок регистрации – не более 2 рабочих дней с момента получения</a:t>
          </a:r>
          <a:r>
            <a:rPr lang="en-US" sz="1200" b="1" kern="1200" dirty="0" smtClean="0">
              <a:solidFill>
                <a:schemeClr val="tx2"/>
              </a:solidFill>
            </a:rPr>
            <a:t> 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5266391" y="1738555"/>
        <a:ext cx="1362668" cy="1279974"/>
      </dsp:txXfrm>
    </dsp:sp>
    <dsp:sp modelId="{39E6DF60-6486-4A90-92D8-4F5670C1A328}">
      <dsp:nvSpPr>
        <dsp:cNvPr id="0" name=""/>
        <dsp:cNvSpPr/>
      </dsp:nvSpPr>
      <dsp:spPr>
        <a:xfrm>
          <a:off x="3266" y="3166475"/>
          <a:ext cx="2641894" cy="1056757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/>
              </a:solidFill>
            </a:rPr>
            <a:t>Претензии по некондиционности (скрытые недостатки по качеству)</a:t>
          </a:r>
          <a:endParaRPr lang="ru-RU" sz="1300" b="1" kern="1200" dirty="0">
            <a:solidFill>
              <a:schemeClr val="tx2"/>
            </a:solidFill>
          </a:endParaRPr>
        </a:p>
      </dsp:txBody>
      <dsp:txXfrm>
        <a:off x="531645" y="3166475"/>
        <a:ext cx="1585137" cy="1056757"/>
      </dsp:txXfrm>
    </dsp:sp>
    <dsp:sp modelId="{6A693960-C35A-4AFF-BC1D-0A2C6F12994D}">
      <dsp:nvSpPr>
        <dsp:cNvPr id="0" name=""/>
        <dsp:cNvSpPr/>
      </dsp:nvSpPr>
      <dsp:spPr>
        <a:xfrm>
          <a:off x="2301714" y="3214264"/>
          <a:ext cx="2666806" cy="961180"/>
        </a:xfrm>
        <a:prstGeom prst="chevron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2"/>
              </a:solidFill>
            </a:rPr>
            <a:t>В течение 5 рабочих дней с даты регистрации сообщается покупателю о предпринятых или предполагаемых действиях ООО «ФУКС ОЙЛ», ориентировочных сроках</a:t>
          </a:r>
          <a:endParaRPr lang="ru-RU" sz="900" b="1" kern="1200" dirty="0">
            <a:solidFill>
              <a:schemeClr val="tx2"/>
            </a:solidFill>
          </a:endParaRPr>
        </a:p>
      </dsp:txBody>
      <dsp:txXfrm>
        <a:off x="2782304" y="3214264"/>
        <a:ext cx="1705626" cy="9611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AA11B-CBBB-4C5F-9919-123B05575189}">
      <dsp:nvSpPr>
        <dsp:cNvPr id="0" name=""/>
        <dsp:cNvSpPr/>
      </dsp:nvSpPr>
      <dsp:spPr>
        <a:xfrm>
          <a:off x="1167633" y="2522"/>
          <a:ext cx="3826203" cy="1242961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/>
              </a:solidFill>
            </a:rPr>
            <a:t>В случае отрицательного решения(отказ от возмещения)</a:t>
          </a:r>
          <a:endParaRPr lang="ru-RU" sz="2400" kern="1200" dirty="0">
            <a:solidFill>
              <a:schemeClr val="tx2"/>
            </a:solidFill>
          </a:endParaRPr>
        </a:p>
      </dsp:txBody>
      <dsp:txXfrm>
        <a:off x="1204038" y="38927"/>
        <a:ext cx="3753393" cy="1170151"/>
      </dsp:txXfrm>
    </dsp:sp>
    <dsp:sp modelId="{A4E2B259-A8BD-40DC-9354-2DD1EC238B44}">
      <dsp:nvSpPr>
        <dsp:cNvPr id="0" name=""/>
        <dsp:cNvSpPr/>
      </dsp:nvSpPr>
      <dsp:spPr>
        <a:xfrm>
          <a:off x="1550253" y="1245483"/>
          <a:ext cx="382620" cy="1748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8163"/>
              </a:lnTo>
              <a:lnTo>
                <a:pt x="382620" y="17481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DA70D-812C-4FD6-8D62-F3831C765579}">
      <dsp:nvSpPr>
        <dsp:cNvPr id="0" name=""/>
        <dsp:cNvSpPr/>
      </dsp:nvSpPr>
      <dsp:spPr>
        <a:xfrm>
          <a:off x="1932874" y="1723759"/>
          <a:ext cx="3060962" cy="253977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/>
              </a:solidFill>
            </a:rPr>
            <a:t>Служба Клиентского сервиса Компании направляет письменное уведомление покупателю в течение пяти рабочих дней с момента его оформления, с использованием средств связи, обеспечивающих фиксированную отправку или под роспись о получении.  </a:t>
          </a:r>
          <a:endParaRPr lang="ru-RU" sz="1600" kern="1200" dirty="0">
            <a:solidFill>
              <a:schemeClr val="tx2"/>
            </a:solidFill>
          </a:endParaRPr>
        </a:p>
      </dsp:txBody>
      <dsp:txXfrm>
        <a:off x="2007261" y="1798146"/>
        <a:ext cx="2912188" cy="2391002"/>
      </dsp:txXfrm>
    </dsp:sp>
    <dsp:sp modelId="{B14BE8C4-05B7-4258-AAD6-149EC999F2FC}">
      <dsp:nvSpPr>
        <dsp:cNvPr id="0" name=""/>
        <dsp:cNvSpPr/>
      </dsp:nvSpPr>
      <dsp:spPr>
        <a:xfrm>
          <a:off x="5950387" y="2522"/>
          <a:ext cx="3826203" cy="124609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/>
              </a:solidFill>
            </a:rPr>
            <a:t>В случае положительного решения</a:t>
          </a:r>
          <a:endParaRPr lang="ru-RU" sz="2400" kern="1200" dirty="0">
            <a:solidFill>
              <a:schemeClr val="tx2"/>
            </a:solidFill>
          </a:endParaRPr>
        </a:p>
      </dsp:txBody>
      <dsp:txXfrm>
        <a:off x="5986884" y="39019"/>
        <a:ext cx="3753209" cy="1173104"/>
      </dsp:txXfrm>
    </dsp:sp>
    <dsp:sp modelId="{E621C0AB-DF09-43F1-B45C-175DA7E59AD4}">
      <dsp:nvSpPr>
        <dsp:cNvPr id="0" name=""/>
        <dsp:cNvSpPr/>
      </dsp:nvSpPr>
      <dsp:spPr>
        <a:xfrm>
          <a:off x="6333008" y="1248621"/>
          <a:ext cx="382620" cy="1774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4153"/>
              </a:lnTo>
              <a:lnTo>
                <a:pt x="382620" y="17741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43B96-E5CE-4DBE-920A-91F9DD08C674}">
      <dsp:nvSpPr>
        <dsp:cNvPr id="0" name=""/>
        <dsp:cNvSpPr/>
      </dsp:nvSpPr>
      <dsp:spPr>
        <a:xfrm>
          <a:off x="6715628" y="1726896"/>
          <a:ext cx="3060962" cy="259175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chemeClr val="tx2"/>
              </a:solidFill>
            </a:rPr>
            <a:t>Финансовый </a:t>
          </a:r>
          <a:r>
            <a:rPr lang="ru-RU" sz="1600" kern="1200" dirty="0" smtClean="0">
              <a:solidFill>
                <a:schemeClr val="tx2"/>
              </a:solidFill>
            </a:rPr>
            <a:t>отдел поставщика направляет оригинал сторнирующего счета-фактуры Покупателю по почте, а копию указанного документа - по электронной почте.</a:t>
          </a:r>
          <a:endParaRPr lang="ru-RU" sz="1600" kern="1200" dirty="0">
            <a:solidFill>
              <a:schemeClr val="tx2"/>
            </a:solidFill>
          </a:endParaRPr>
        </a:p>
      </dsp:txBody>
      <dsp:txXfrm>
        <a:off x="6791538" y="1802806"/>
        <a:ext cx="2909142" cy="2439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8AE225-FB1A-4910-A92C-78A531BD4FBE}" type="datetimeFigureOut">
              <a:rPr lang="de-DE"/>
              <a:pPr>
                <a:defRPr/>
              </a:pPr>
              <a:t>20.11.2018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7332C74-3D9F-489A-AF9C-58B9BEFE0EEE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717485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AFF8AB-9D25-4A1A-9D35-73150F6AD97B}" type="datetimeFigureOut">
              <a:rPr lang="de-DE"/>
              <a:pPr>
                <a:defRPr/>
              </a:pPr>
              <a:t>20.11.2018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9DB05BB-5C77-4839-8E8B-E091E076C78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07933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83E43B-A3BB-412E-BDB9-1B7FB8DFE51D}" type="slidenum">
              <a:rPr lang="de-DE" altLang="ru-RU">
                <a:latin typeface="Calibri" panose="020F0502020204030204" pitchFamily="34" charset="0"/>
              </a:rPr>
              <a:pPr eaLnBrk="1" hangingPunct="1"/>
              <a:t>2</a:t>
            </a:fld>
            <a:endParaRPr lang="de-DE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1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888" y="836613"/>
            <a:ext cx="9072512" cy="6036209"/>
          </a:xfrm>
          <a:blipFill dpi="0" rotWithShape="1">
            <a:blip r:embed="rId2" cstate="print"/>
            <a:srcRect/>
            <a:stretch>
              <a:fillRect t="-17023"/>
            </a:stretch>
          </a:blipFill>
        </p:spPr>
        <p:txBody>
          <a:bodyPr lIns="396000" tIns="396000" rIns="396000" bIns="365400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42119" y="3366000"/>
            <a:ext cx="8140800" cy="423040"/>
          </a:xfrm>
        </p:spPr>
        <p:txBody>
          <a:bodyPr wrap="none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 smtClean="0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1055440" y="4409201"/>
            <a:ext cx="8140800" cy="288925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aseline="0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0">
              <a:defRPr sz="1600">
                <a:solidFill>
                  <a:schemeClr val="bg1"/>
                </a:solidFill>
              </a:defRPr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647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formatiges 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12192000" cy="4318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479F89BE-21A3-45C0-99F1-968B793B22AC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675406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forma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24417" y="1700213"/>
            <a:ext cx="10943168" cy="4318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FA0CE74B-D76C-47E0-AAC8-1B57471DFDBB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2998214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0" y="1700214"/>
            <a:ext cx="7824788" cy="4321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7983538" y="1700213"/>
            <a:ext cx="4208462" cy="2086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7983538" y="3935778"/>
            <a:ext cx="4208462" cy="20856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8C81CEAB-2A63-44C8-8CCB-32749233757C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1908020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00213"/>
            <a:ext cx="4224338" cy="2086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3935826"/>
            <a:ext cx="4224338" cy="2086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7" name="Bildplatzhalter 3"/>
          <p:cNvSpPr>
            <a:spLocks noGrp="1"/>
          </p:cNvSpPr>
          <p:nvPr>
            <p:ph type="pic" sz="quarter" idx="16"/>
          </p:nvPr>
        </p:nvSpPr>
        <p:spPr>
          <a:xfrm>
            <a:off x="4383088" y="1700214"/>
            <a:ext cx="3441700" cy="2086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7"/>
          </p:nvPr>
        </p:nvSpPr>
        <p:spPr>
          <a:xfrm>
            <a:off x="4383088" y="3935827"/>
            <a:ext cx="3441700" cy="2086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8"/>
          </p:nvPr>
        </p:nvSpPr>
        <p:spPr>
          <a:xfrm>
            <a:off x="7983538" y="1700214"/>
            <a:ext cx="4208462" cy="2086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9"/>
          </p:nvPr>
        </p:nvSpPr>
        <p:spPr>
          <a:xfrm>
            <a:off x="7983538" y="3935827"/>
            <a:ext cx="4208462" cy="2086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9A824C1B-A6FB-440F-86A1-0E0D7D370F12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4162507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formatiges Bild, hochformatige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12192000" cy="43189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24000" y="2023496"/>
            <a:ext cx="3600338" cy="3672408"/>
          </a:xfrm>
          <a:blipFill>
            <a:blip r:embed="rId2" cstate="print"/>
            <a:stretch>
              <a:fillRect/>
            </a:stretch>
          </a:blipFill>
        </p:spPr>
        <p:txBody>
          <a:bodyPr lIns="144000" tIns="144000" rIns="144000" bIns="144000"/>
          <a:lstStyle>
            <a:lvl1pPr marL="0" indent="0">
              <a:buClr>
                <a:schemeClr val="bg2"/>
              </a:buClr>
              <a:buFont typeface="Wingdings" panose="05000000000000000000" pitchFamily="2" charset="2"/>
              <a:buChar char="§"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310"/>
              </a:spcBef>
              <a:spcAft>
                <a:spcPts val="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80000" indent="-180000">
              <a:buClr>
                <a:schemeClr val="bg2"/>
              </a:buClr>
              <a:buFont typeface="Wingdings" panose="05000000000000000000" pitchFamily="2" charset="2"/>
              <a:buChar char="§"/>
              <a:defRPr sz="1600" b="0" baseline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 b="0">
                <a:solidFill>
                  <a:schemeClr val="bg1"/>
                </a:solidFill>
              </a:defRPr>
            </a:lvl4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567FB35A-0E98-4A2D-9A81-4ABF2FE8D992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27197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formatiges Bild, querformatige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0" y="1700212"/>
            <a:ext cx="12192000" cy="43189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623999" y="3429000"/>
            <a:ext cx="5400563" cy="2302200"/>
          </a:xfrm>
          <a:blipFill>
            <a:blip r:embed="rId2" cstate="print"/>
            <a:stretch>
              <a:fillRect/>
            </a:stretch>
          </a:blipFill>
        </p:spPr>
        <p:txBody>
          <a:bodyPr lIns="144000" tIns="144000" rIns="144000" bIns="144000"/>
          <a:lstStyle>
            <a:lvl1pPr marL="0" indent="0">
              <a:buClr>
                <a:schemeClr val="bg2"/>
              </a:buClr>
              <a:buFont typeface="Wingdings" panose="05000000000000000000" pitchFamily="2" charset="2"/>
              <a:buChar char="§"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310"/>
              </a:spcBef>
              <a:spcAft>
                <a:spcPts val="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80000" indent="-180000">
              <a:buClr>
                <a:schemeClr val="bg2"/>
              </a:buClr>
              <a:buFont typeface="Wingdings" panose="05000000000000000000" pitchFamily="2" charset="2"/>
              <a:buChar char="§"/>
              <a:defRPr sz="1600" b="0" baseline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 b="0">
                <a:solidFill>
                  <a:schemeClr val="bg1"/>
                </a:solidFill>
              </a:defRPr>
            </a:lvl4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54FE0CA3-CA33-4B43-A1C7-78D55C0720ED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1744317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formatiges Bild, querformatige breite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24418" y="1700213"/>
            <a:ext cx="10943167" cy="432117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624001" y="3429000"/>
            <a:ext cx="10296535" cy="2304320"/>
          </a:xfrm>
          <a:blipFill>
            <a:blip r:embed="rId2" cstate="print"/>
            <a:stretch>
              <a:fillRect/>
            </a:stretch>
          </a:blipFill>
        </p:spPr>
        <p:txBody>
          <a:bodyPr lIns="432000" tIns="432000" rIns="432000" bIns="432000" anchor="ctr" anchorCtr="0"/>
          <a:lstStyle>
            <a:lvl1pPr marL="0" indent="0">
              <a:lnSpc>
                <a:spcPct val="90000"/>
              </a:lnSpc>
              <a:buFontTx/>
              <a:buNone/>
              <a:defRPr sz="2800" b="1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400"/>
            </a:lvl3pPr>
            <a:lvl4pPr>
              <a:defRPr sz="2400"/>
            </a:lvl4pPr>
            <a:lvl5pPr>
              <a:defRPr sz="2200"/>
            </a:lvl5pPr>
            <a:lvl6pPr>
              <a:defRPr sz="5800"/>
            </a:lvl6pPr>
            <a:lvl7pPr>
              <a:defRPr sz="2600"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25C9C367-AC5C-426D-816E-97FEBED258E6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2340625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6"/>
          <p:cNvSpPr/>
          <p:nvPr userDrawn="1"/>
        </p:nvSpPr>
        <p:spPr>
          <a:xfrm>
            <a:off x="0" y="1700213"/>
            <a:ext cx="12192000" cy="4321175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24418" y="1884401"/>
            <a:ext cx="10943167" cy="3952800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AC97C7FE-BD6C-41A7-8374-8B31F2E51725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54274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er Hintergrund, zwei Inhalte und Pikto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6"/>
          <p:cNvSpPr/>
          <p:nvPr userDrawn="1"/>
        </p:nvSpPr>
        <p:spPr>
          <a:xfrm>
            <a:off x="0" y="1700213"/>
            <a:ext cx="12192000" cy="4321175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cxnSp>
        <p:nvCxnSpPr>
          <p:cNvPr id="7" name="Gerade Verbindung 9"/>
          <p:cNvCxnSpPr/>
          <p:nvPr userDrawn="1"/>
        </p:nvCxnSpPr>
        <p:spPr>
          <a:xfrm>
            <a:off x="6015038" y="2257425"/>
            <a:ext cx="0" cy="32988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noProof="0" dirty="0"/>
          </a:p>
        </p:txBody>
      </p:sp>
      <p:sp>
        <p:nvSpPr>
          <p:cNvPr id="8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91251" y="2185200"/>
            <a:ext cx="5376333" cy="344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384000" y="2505600"/>
            <a:ext cx="5183584" cy="1139424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tabLst/>
              <a:defRPr sz="1800" b="0">
                <a:solidFill>
                  <a:schemeClr val="tx2"/>
                </a:solidFill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defRPr sz="1800" b="0">
                <a:solidFill>
                  <a:schemeClr val="tx2"/>
                </a:solidFill>
              </a:defRPr>
            </a:lvl2pPr>
            <a:lvl3pPr indent="0">
              <a:lnSpc>
                <a:spcPts val="2400"/>
              </a:lnSpc>
              <a:spcBef>
                <a:spcPts val="0"/>
              </a:spcBef>
              <a:defRPr sz="1800" b="0">
                <a:solidFill>
                  <a:schemeClr val="tx2"/>
                </a:solidFill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800" b="0">
                <a:solidFill>
                  <a:schemeClr val="tx2"/>
                </a:solidFill>
              </a:defRPr>
            </a:lvl4pPr>
            <a:lvl5pPr indent="0">
              <a:lnSpc>
                <a:spcPts val="2400"/>
              </a:lnSpc>
              <a:spcBef>
                <a:spcPts val="0"/>
              </a:spcBef>
              <a:defRPr sz="1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37627" y="2258551"/>
            <a:ext cx="5280000" cy="3297600"/>
          </a:xfr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defRPr sz="3600" b="1" baseline="0">
                <a:solidFill>
                  <a:schemeClr val="tx2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defRPr sz="3600" b="1">
                <a:solidFill>
                  <a:schemeClr val="tx2"/>
                </a:solidFill>
              </a:defRPr>
            </a:lvl2pPr>
            <a:lvl3pPr>
              <a:lnSpc>
                <a:spcPts val="5000"/>
              </a:lnSpc>
              <a:spcBef>
                <a:spcPts val="0"/>
              </a:spcBef>
              <a:defRPr sz="3600"/>
            </a:lvl3pPr>
            <a:lvl4pPr marL="0" indent="0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600"/>
            </a:lvl4pPr>
            <a:lvl5pPr>
              <a:lnSpc>
                <a:spcPts val="4320"/>
              </a:lnSpc>
              <a:spcBef>
                <a:spcPts val="0"/>
              </a:spcBef>
              <a:defRPr sz="3600" b="1"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11E994C8-1660-41B9-89EC-E3D1483931A4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413424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er Hintergrund mit Wel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>
          <a:xfrm>
            <a:off x="0" y="1700213"/>
            <a:ext cx="12192000" cy="4321175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4" name="Gruppieren 186"/>
          <p:cNvGrpSpPr>
            <a:grpSpLocks noChangeAspect="1"/>
          </p:cNvGrpSpPr>
          <p:nvPr userDrawn="1"/>
        </p:nvGrpSpPr>
        <p:grpSpPr>
          <a:xfrm>
            <a:off x="1658606" y="1860531"/>
            <a:ext cx="8874787" cy="4000539"/>
            <a:chOff x="66675" y="1489075"/>
            <a:chExt cx="8696325" cy="4243388"/>
          </a:xfrm>
          <a:solidFill>
            <a:schemeClr val="bg1"/>
          </a:solidFill>
        </p:grpSpPr>
        <p:sp>
          <p:nvSpPr>
            <p:cNvPr id="5" name="Freeform 386"/>
            <p:cNvSpPr>
              <a:spLocks noEditPoints="1"/>
            </p:cNvSpPr>
            <p:nvPr/>
          </p:nvSpPr>
          <p:spPr bwMode="auto">
            <a:xfrm>
              <a:off x="66675" y="1773238"/>
              <a:ext cx="1214438" cy="525462"/>
            </a:xfrm>
            <a:custGeom>
              <a:avLst/>
              <a:gdLst>
                <a:gd name="T0" fmla="*/ 2147483647 w 2049"/>
                <a:gd name="T1" fmla="*/ 2147483647 h 886"/>
                <a:gd name="T2" fmla="*/ 2147483647 w 2049"/>
                <a:gd name="T3" fmla="*/ 2147483647 h 886"/>
                <a:gd name="T4" fmla="*/ 2147483647 w 2049"/>
                <a:gd name="T5" fmla="*/ 2147483647 h 886"/>
                <a:gd name="T6" fmla="*/ 2147483647 w 2049"/>
                <a:gd name="T7" fmla="*/ 2147483647 h 886"/>
                <a:gd name="T8" fmla="*/ 2147483647 w 2049"/>
                <a:gd name="T9" fmla="*/ 2147483647 h 886"/>
                <a:gd name="T10" fmla="*/ 2147483647 w 2049"/>
                <a:gd name="T11" fmla="*/ 2147483647 h 886"/>
                <a:gd name="T12" fmla="*/ 2147483647 w 2049"/>
                <a:gd name="T13" fmla="*/ 2147483647 h 886"/>
                <a:gd name="T14" fmla="*/ 2147483647 w 2049"/>
                <a:gd name="T15" fmla="*/ 2147483647 h 886"/>
                <a:gd name="T16" fmla="*/ 2147483647 w 2049"/>
                <a:gd name="T17" fmla="*/ 2147483647 h 886"/>
                <a:gd name="T18" fmla="*/ 2147483647 w 2049"/>
                <a:gd name="T19" fmla="*/ 2147483647 h 886"/>
                <a:gd name="T20" fmla="*/ 2147483647 w 2049"/>
                <a:gd name="T21" fmla="*/ 0 h 886"/>
                <a:gd name="T22" fmla="*/ 2147483647 w 2049"/>
                <a:gd name="T23" fmla="*/ 2147483647 h 886"/>
                <a:gd name="T24" fmla="*/ 2147483647 w 2049"/>
                <a:gd name="T25" fmla="*/ 2147483647 h 886"/>
                <a:gd name="T26" fmla="*/ 2147483647 w 2049"/>
                <a:gd name="T27" fmla="*/ 2147483647 h 886"/>
                <a:gd name="T28" fmla="*/ 2147483647 w 2049"/>
                <a:gd name="T29" fmla="*/ 2147483647 h 886"/>
                <a:gd name="T30" fmla="*/ 2147483647 w 2049"/>
                <a:gd name="T31" fmla="*/ 2147483647 h 886"/>
                <a:gd name="T32" fmla="*/ 2147483647 w 2049"/>
                <a:gd name="T33" fmla="*/ 2147483647 h 886"/>
                <a:gd name="T34" fmla="*/ 2147483647 w 2049"/>
                <a:gd name="T35" fmla="*/ 2147483647 h 886"/>
                <a:gd name="T36" fmla="*/ 2147483647 w 2049"/>
                <a:gd name="T37" fmla="*/ 2147483647 h 886"/>
                <a:gd name="T38" fmla="*/ 2147483647 w 2049"/>
                <a:gd name="T39" fmla="*/ 2147483647 h 886"/>
                <a:gd name="T40" fmla="*/ 2147483647 w 2049"/>
                <a:gd name="T41" fmla="*/ 2147483647 h 886"/>
                <a:gd name="T42" fmla="*/ 2147483647 w 2049"/>
                <a:gd name="T43" fmla="*/ 2147483647 h 886"/>
                <a:gd name="T44" fmla="*/ 2147483647 w 2049"/>
                <a:gd name="T45" fmla="*/ 2147483647 h 886"/>
                <a:gd name="T46" fmla="*/ 2147483647 w 2049"/>
                <a:gd name="T47" fmla="*/ 2147483647 h 886"/>
                <a:gd name="T48" fmla="*/ 2147483647 w 2049"/>
                <a:gd name="T49" fmla="*/ 2147483647 h 886"/>
                <a:gd name="T50" fmla="*/ 2147483647 w 2049"/>
                <a:gd name="T51" fmla="*/ 2147483647 h 886"/>
                <a:gd name="T52" fmla="*/ 2147483647 w 2049"/>
                <a:gd name="T53" fmla="*/ 2147483647 h 886"/>
                <a:gd name="T54" fmla="*/ 2147483647 w 2049"/>
                <a:gd name="T55" fmla="*/ 2147483647 h 886"/>
                <a:gd name="T56" fmla="*/ 2147483647 w 2049"/>
                <a:gd name="T57" fmla="*/ 2147483647 h 886"/>
                <a:gd name="T58" fmla="*/ 2147483647 w 2049"/>
                <a:gd name="T59" fmla="*/ 2147483647 h 886"/>
                <a:gd name="T60" fmla="*/ 2147483647 w 2049"/>
                <a:gd name="T61" fmla="*/ 2147483647 h 886"/>
                <a:gd name="T62" fmla="*/ 2147483647 w 2049"/>
                <a:gd name="T63" fmla="*/ 2147483647 h 886"/>
                <a:gd name="T64" fmla="*/ 2147483647 w 2049"/>
                <a:gd name="T65" fmla="*/ 2147483647 h 886"/>
                <a:gd name="T66" fmla="*/ 2147483647 w 2049"/>
                <a:gd name="T67" fmla="*/ 2147483647 h 886"/>
                <a:gd name="T68" fmla="*/ 2147483647 w 2049"/>
                <a:gd name="T69" fmla="*/ 2147483647 h 886"/>
                <a:gd name="T70" fmla="*/ 2147483647 w 2049"/>
                <a:gd name="T71" fmla="*/ 2147483647 h 886"/>
                <a:gd name="T72" fmla="*/ 2147483647 w 2049"/>
                <a:gd name="T73" fmla="*/ 2147483647 h 886"/>
                <a:gd name="T74" fmla="*/ 2147483647 w 2049"/>
                <a:gd name="T75" fmla="*/ 2147483647 h 886"/>
                <a:gd name="T76" fmla="*/ 2147483647 w 2049"/>
                <a:gd name="T77" fmla="*/ 2147483647 h 886"/>
                <a:gd name="T78" fmla="*/ 2147483647 w 2049"/>
                <a:gd name="T79" fmla="*/ 2147483647 h 886"/>
                <a:gd name="T80" fmla="*/ 2147483647 w 2049"/>
                <a:gd name="T81" fmla="*/ 2147483647 h 886"/>
                <a:gd name="T82" fmla="*/ 2147483647 w 2049"/>
                <a:gd name="T83" fmla="*/ 2147483647 h 886"/>
                <a:gd name="T84" fmla="*/ 2147483647 w 2049"/>
                <a:gd name="T85" fmla="*/ 2147483647 h 886"/>
                <a:gd name="T86" fmla="*/ 2147483647 w 2049"/>
                <a:gd name="T87" fmla="*/ 2147483647 h 886"/>
                <a:gd name="T88" fmla="*/ 2147483647 w 2049"/>
                <a:gd name="T89" fmla="*/ 2147483647 h 886"/>
                <a:gd name="T90" fmla="*/ 2147483647 w 2049"/>
                <a:gd name="T91" fmla="*/ 2147483647 h 886"/>
                <a:gd name="T92" fmla="*/ 2147483647 w 2049"/>
                <a:gd name="T93" fmla="*/ 2147483647 h 886"/>
                <a:gd name="T94" fmla="*/ 2147483647 w 2049"/>
                <a:gd name="T95" fmla="*/ 2147483647 h 886"/>
                <a:gd name="T96" fmla="*/ 2147483647 w 2049"/>
                <a:gd name="T97" fmla="*/ 2147483647 h 886"/>
                <a:gd name="T98" fmla="*/ 2147483647 w 2049"/>
                <a:gd name="T99" fmla="*/ 2147483647 h 886"/>
                <a:gd name="T100" fmla="*/ 2147483647 w 2049"/>
                <a:gd name="T101" fmla="*/ 2147483647 h 886"/>
                <a:gd name="T102" fmla="*/ 2147483647 w 2049"/>
                <a:gd name="T103" fmla="*/ 2147483647 h 886"/>
                <a:gd name="T104" fmla="*/ 2147483647 w 2049"/>
                <a:gd name="T105" fmla="*/ 2147483647 h 886"/>
                <a:gd name="T106" fmla="*/ 2147483647 w 2049"/>
                <a:gd name="T107" fmla="*/ 2147483647 h 886"/>
                <a:gd name="T108" fmla="*/ 2147483647 w 2049"/>
                <a:gd name="T109" fmla="*/ 2147483647 h 886"/>
                <a:gd name="T110" fmla="*/ 2147483647 w 2049"/>
                <a:gd name="T111" fmla="*/ 2147483647 h 886"/>
                <a:gd name="T112" fmla="*/ 2147483647 w 2049"/>
                <a:gd name="T113" fmla="*/ 2147483647 h 8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9"/>
                <a:gd name="T172" fmla="*/ 0 h 886"/>
                <a:gd name="T173" fmla="*/ 2049 w 2049"/>
                <a:gd name="T174" fmla="*/ 886 h 8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" name="Freeform 238"/>
            <p:cNvSpPr>
              <a:spLocks noEditPoints="1"/>
            </p:cNvSpPr>
            <p:nvPr/>
          </p:nvSpPr>
          <p:spPr bwMode="auto">
            <a:xfrm>
              <a:off x="8459788" y="4186238"/>
              <a:ext cx="147637" cy="138112"/>
            </a:xfrm>
            <a:custGeom>
              <a:avLst/>
              <a:gdLst>
                <a:gd name="T0" fmla="*/ 2147483647 w 247"/>
                <a:gd name="T1" fmla="*/ 2147483647 h 235"/>
                <a:gd name="T2" fmla="*/ 2147483647 w 247"/>
                <a:gd name="T3" fmla="*/ 0 h 235"/>
                <a:gd name="T4" fmla="*/ 2147483647 w 247"/>
                <a:gd name="T5" fmla="*/ 2147483647 h 235"/>
                <a:gd name="T6" fmla="*/ 2147483647 w 247"/>
                <a:gd name="T7" fmla="*/ 2147483647 h 235"/>
                <a:gd name="T8" fmla="*/ 2147483647 w 247"/>
                <a:gd name="T9" fmla="*/ 2147483647 h 235"/>
                <a:gd name="T10" fmla="*/ 0 w 247"/>
                <a:gd name="T11" fmla="*/ 2147483647 h 235"/>
                <a:gd name="T12" fmla="*/ 2147483647 w 247"/>
                <a:gd name="T13" fmla="*/ 2147483647 h 235"/>
                <a:gd name="T14" fmla="*/ 2147483647 w 247"/>
                <a:gd name="T15" fmla="*/ 2147483647 h 235"/>
                <a:gd name="T16" fmla="*/ 0 w 247"/>
                <a:gd name="T17" fmla="*/ 2147483647 h 235"/>
                <a:gd name="T18" fmla="*/ 0 w 247"/>
                <a:gd name="T19" fmla="*/ 2147483647 h 235"/>
                <a:gd name="T20" fmla="*/ 2147483647 w 247"/>
                <a:gd name="T21" fmla="*/ 2147483647 h 235"/>
                <a:gd name="T22" fmla="*/ 2147483647 w 247"/>
                <a:gd name="T23" fmla="*/ 2147483647 h 235"/>
                <a:gd name="T24" fmla="*/ 2147483647 w 247"/>
                <a:gd name="T25" fmla="*/ 2147483647 h 235"/>
                <a:gd name="T26" fmla="*/ 2147483647 w 247"/>
                <a:gd name="T27" fmla="*/ 2147483647 h 235"/>
                <a:gd name="T28" fmla="*/ 2147483647 w 247"/>
                <a:gd name="T29" fmla="*/ 2147483647 h 235"/>
                <a:gd name="T30" fmla="*/ 2147483647 w 247"/>
                <a:gd name="T31" fmla="*/ 2147483647 h 235"/>
                <a:gd name="T32" fmla="*/ 2147483647 w 247"/>
                <a:gd name="T33" fmla="*/ 2147483647 h 235"/>
                <a:gd name="T34" fmla="*/ 2147483647 w 247"/>
                <a:gd name="T35" fmla="*/ 2147483647 h 235"/>
                <a:gd name="T36" fmla="*/ 2147483647 w 247"/>
                <a:gd name="T37" fmla="*/ 2147483647 h 235"/>
                <a:gd name="T38" fmla="*/ 2147483647 w 247"/>
                <a:gd name="T39" fmla="*/ 2147483647 h 235"/>
                <a:gd name="T40" fmla="*/ 2147483647 w 247"/>
                <a:gd name="T41" fmla="*/ 2147483647 h 235"/>
                <a:gd name="T42" fmla="*/ 2147483647 w 247"/>
                <a:gd name="T43" fmla="*/ 2147483647 h 235"/>
                <a:gd name="T44" fmla="*/ 2147483647 w 247"/>
                <a:gd name="T45" fmla="*/ 2147483647 h 235"/>
                <a:gd name="T46" fmla="*/ 2147483647 w 247"/>
                <a:gd name="T47" fmla="*/ 2147483647 h 235"/>
                <a:gd name="T48" fmla="*/ 2147483647 w 247"/>
                <a:gd name="T49" fmla="*/ 2147483647 h 235"/>
                <a:gd name="T50" fmla="*/ 2147483647 w 247"/>
                <a:gd name="T51" fmla="*/ 2147483647 h 235"/>
                <a:gd name="T52" fmla="*/ 2147483647 w 247"/>
                <a:gd name="T53" fmla="*/ 2147483647 h 235"/>
                <a:gd name="T54" fmla="*/ 2147483647 w 247"/>
                <a:gd name="T55" fmla="*/ 2147483647 h 235"/>
                <a:gd name="T56" fmla="*/ 2147483647 w 247"/>
                <a:gd name="T57" fmla="*/ 2147483647 h 235"/>
                <a:gd name="T58" fmla="*/ 2147483647 w 247"/>
                <a:gd name="T59" fmla="*/ 2147483647 h 235"/>
                <a:gd name="T60" fmla="*/ 2147483647 w 247"/>
                <a:gd name="T61" fmla="*/ 2147483647 h 235"/>
                <a:gd name="T62" fmla="*/ 2147483647 w 247"/>
                <a:gd name="T63" fmla="*/ 2147483647 h 235"/>
                <a:gd name="T64" fmla="*/ 2147483647 w 247"/>
                <a:gd name="T65" fmla="*/ 2147483647 h 235"/>
                <a:gd name="T66" fmla="*/ 2147483647 w 247"/>
                <a:gd name="T67" fmla="*/ 2147483647 h 235"/>
                <a:gd name="T68" fmla="*/ 2147483647 w 247"/>
                <a:gd name="T69" fmla="*/ 2147483647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7"/>
                <a:gd name="T106" fmla="*/ 0 h 235"/>
                <a:gd name="T107" fmla="*/ 247 w 247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363"/>
            <p:cNvSpPr>
              <a:spLocks noEditPoints="1"/>
            </p:cNvSpPr>
            <p:nvPr/>
          </p:nvSpPr>
          <p:spPr bwMode="auto">
            <a:xfrm>
              <a:off x="7539038" y="4237038"/>
              <a:ext cx="100012" cy="46037"/>
            </a:xfrm>
            <a:custGeom>
              <a:avLst/>
              <a:gdLst>
                <a:gd name="T0" fmla="*/ 2147483647 w 168"/>
                <a:gd name="T1" fmla="*/ 2147483647 h 77"/>
                <a:gd name="T2" fmla="*/ 2147483647 w 168"/>
                <a:gd name="T3" fmla="*/ 2147483647 h 77"/>
                <a:gd name="T4" fmla="*/ 2147483647 w 168"/>
                <a:gd name="T5" fmla="*/ 2147483647 h 77"/>
                <a:gd name="T6" fmla="*/ 2147483647 w 168"/>
                <a:gd name="T7" fmla="*/ 2147483647 h 77"/>
                <a:gd name="T8" fmla="*/ 2147483647 w 168"/>
                <a:gd name="T9" fmla="*/ 0 h 77"/>
                <a:gd name="T10" fmla="*/ 2147483647 w 168"/>
                <a:gd name="T11" fmla="*/ 2147483647 h 77"/>
                <a:gd name="T12" fmla="*/ 2147483647 w 168"/>
                <a:gd name="T13" fmla="*/ 2147483647 h 77"/>
                <a:gd name="T14" fmla="*/ 2147483647 w 168"/>
                <a:gd name="T15" fmla="*/ 2147483647 h 77"/>
                <a:gd name="T16" fmla="*/ 2147483647 w 168"/>
                <a:gd name="T17" fmla="*/ 2147483647 h 77"/>
                <a:gd name="T18" fmla="*/ 2147483647 w 168"/>
                <a:gd name="T19" fmla="*/ 2147483647 h 77"/>
                <a:gd name="T20" fmla="*/ 2147483647 w 168"/>
                <a:gd name="T21" fmla="*/ 2147483647 h 77"/>
                <a:gd name="T22" fmla="*/ 2147483647 w 168"/>
                <a:gd name="T23" fmla="*/ 2147483647 h 77"/>
                <a:gd name="T24" fmla="*/ 2147483647 w 168"/>
                <a:gd name="T25" fmla="*/ 2147483647 h 77"/>
                <a:gd name="T26" fmla="*/ 2147483647 w 168"/>
                <a:gd name="T27" fmla="*/ 2147483647 h 77"/>
                <a:gd name="T28" fmla="*/ 2147483647 w 168"/>
                <a:gd name="T29" fmla="*/ 2147483647 h 77"/>
                <a:gd name="T30" fmla="*/ 2147483647 w 168"/>
                <a:gd name="T31" fmla="*/ 2147483647 h 77"/>
                <a:gd name="T32" fmla="*/ 2147483647 w 168"/>
                <a:gd name="T33" fmla="*/ 2147483647 h 77"/>
                <a:gd name="T34" fmla="*/ 2147483647 w 168"/>
                <a:gd name="T35" fmla="*/ 0 h 77"/>
                <a:gd name="T36" fmla="*/ 0 w 168"/>
                <a:gd name="T37" fmla="*/ 2147483647 h 77"/>
                <a:gd name="T38" fmla="*/ 2147483647 w 168"/>
                <a:gd name="T39" fmla="*/ 2147483647 h 77"/>
                <a:gd name="T40" fmla="*/ 2147483647 w 168"/>
                <a:gd name="T41" fmla="*/ 2147483647 h 77"/>
                <a:gd name="T42" fmla="*/ 2147483647 w 168"/>
                <a:gd name="T43" fmla="*/ 2147483647 h 77"/>
                <a:gd name="T44" fmla="*/ 2147483647 w 168"/>
                <a:gd name="T45" fmla="*/ 2147483647 h 77"/>
                <a:gd name="T46" fmla="*/ 0 w 168"/>
                <a:gd name="T47" fmla="*/ 2147483647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8"/>
                <a:gd name="T73" fmla="*/ 0 h 77"/>
                <a:gd name="T74" fmla="*/ 168 w 168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364"/>
            <p:cNvSpPr>
              <a:spLocks noEditPoints="1"/>
            </p:cNvSpPr>
            <p:nvPr/>
          </p:nvSpPr>
          <p:spPr bwMode="auto">
            <a:xfrm>
              <a:off x="8007350" y="4027488"/>
              <a:ext cx="431800" cy="290512"/>
            </a:xfrm>
            <a:custGeom>
              <a:avLst/>
              <a:gdLst>
                <a:gd name="T0" fmla="*/ 2147483647 w 730"/>
                <a:gd name="T1" fmla="*/ 2147483647 h 491"/>
                <a:gd name="T2" fmla="*/ 2147483647 w 730"/>
                <a:gd name="T3" fmla="*/ 2147483647 h 491"/>
                <a:gd name="T4" fmla="*/ 2147483647 w 730"/>
                <a:gd name="T5" fmla="*/ 2147483647 h 491"/>
                <a:gd name="T6" fmla="*/ 2147483647 w 730"/>
                <a:gd name="T7" fmla="*/ 2147483647 h 491"/>
                <a:gd name="T8" fmla="*/ 2147483647 w 730"/>
                <a:gd name="T9" fmla="*/ 2147483647 h 491"/>
                <a:gd name="T10" fmla="*/ 2147483647 w 730"/>
                <a:gd name="T11" fmla="*/ 2147483647 h 491"/>
                <a:gd name="T12" fmla="*/ 2147483647 w 730"/>
                <a:gd name="T13" fmla="*/ 2147483647 h 491"/>
                <a:gd name="T14" fmla="*/ 2147483647 w 730"/>
                <a:gd name="T15" fmla="*/ 2147483647 h 491"/>
                <a:gd name="T16" fmla="*/ 2147483647 w 730"/>
                <a:gd name="T17" fmla="*/ 2147483647 h 491"/>
                <a:gd name="T18" fmla="*/ 2147483647 w 730"/>
                <a:gd name="T19" fmla="*/ 2147483647 h 491"/>
                <a:gd name="T20" fmla="*/ 2147483647 w 730"/>
                <a:gd name="T21" fmla="*/ 2147483647 h 491"/>
                <a:gd name="T22" fmla="*/ 2147483647 w 730"/>
                <a:gd name="T23" fmla="*/ 2147483647 h 491"/>
                <a:gd name="T24" fmla="*/ 2147483647 w 730"/>
                <a:gd name="T25" fmla="*/ 2147483647 h 491"/>
                <a:gd name="T26" fmla="*/ 2147483647 w 730"/>
                <a:gd name="T27" fmla="*/ 2147483647 h 491"/>
                <a:gd name="T28" fmla="*/ 2147483647 w 730"/>
                <a:gd name="T29" fmla="*/ 2147483647 h 491"/>
                <a:gd name="T30" fmla="*/ 2147483647 w 730"/>
                <a:gd name="T31" fmla="*/ 2147483647 h 491"/>
                <a:gd name="T32" fmla="*/ 2147483647 w 730"/>
                <a:gd name="T33" fmla="*/ 2147483647 h 491"/>
                <a:gd name="T34" fmla="*/ 2147483647 w 730"/>
                <a:gd name="T35" fmla="*/ 2147483647 h 491"/>
                <a:gd name="T36" fmla="*/ 2147483647 w 730"/>
                <a:gd name="T37" fmla="*/ 2147483647 h 491"/>
                <a:gd name="T38" fmla="*/ 2147483647 w 730"/>
                <a:gd name="T39" fmla="*/ 2147483647 h 491"/>
                <a:gd name="T40" fmla="*/ 2147483647 w 730"/>
                <a:gd name="T41" fmla="*/ 2147483647 h 491"/>
                <a:gd name="T42" fmla="*/ 2147483647 w 730"/>
                <a:gd name="T43" fmla="*/ 2147483647 h 491"/>
                <a:gd name="T44" fmla="*/ 2147483647 w 730"/>
                <a:gd name="T45" fmla="*/ 2147483647 h 491"/>
                <a:gd name="T46" fmla="*/ 2147483647 w 730"/>
                <a:gd name="T47" fmla="*/ 2147483647 h 491"/>
                <a:gd name="T48" fmla="*/ 2147483647 w 730"/>
                <a:gd name="T49" fmla="*/ 2147483647 h 491"/>
                <a:gd name="T50" fmla="*/ 2147483647 w 730"/>
                <a:gd name="T51" fmla="*/ 2147483647 h 491"/>
                <a:gd name="T52" fmla="*/ 2147483647 w 730"/>
                <a:gd name="T53" fmla="*/ 2147483647 h 491"/>
                <a:gd name="T54" fmla="*/ 2147483647 w 730"/>
                <a:gd name="T55" fmla="*/ 2147483647 h 491"/>
                <a:gd name="T56" fmla="*/ 2147483647 w 730"/>
                <a:gd name="T57" fmla="*/ 2147483647 h 491"/>
                <a:gd name="T58" fmla="*/ 2147483647 w 730"/>
                <a:gd name="T59" fmla="*/ 2147483647 h 491"/>
                <a:gd name="T60" fmla="*/ 2147483647 w 730"/>
                <a:gd name="T61" fmla="*/ 2147483647 h 491"/>
                <a:gd name="T62" fmla="*/ 2147483647 w 730"/>
                <a:gd name="T63" fmla="*/ 2147483647 h 491"/>
                <a:gd name="T64" fmla="*/ 2147483647 w 730"/>
                <a:gd name="T65" fmla="*/ 2147483647 h 491"/>
                <a:gd name="T66" fmla="*/ 2147483647 w 730"/>
                <a:gd name="T67" fmla="*/ 2147483647 h 491"/>
                <a:gd name="T68" fmla="*/ 2147483647 w 730"/>
                <a:gd name="T69" fmla="*/ 2147483647 h 491"/>
                <a:gd name="T70" fmla="*/ 2147483647 w 730"/>
                <a:gd name="T71" fmla="*/ 2147483647 h 491"/>
                <a:gd name="T72" fmla="*/ 2147483647 w 730"/>
                <a:gd name="T73" fmla="*/ 2147483647 h 491"/>
                <a:gd name="T74" fmla="*/ 2147483647 w 730"/>
                <a:gd name="T75" fmla="*/ 2147483647 h 491"/>
                <a:gd name="T76" fmla="*/ 2147483647 w 730"/>
                <a:gd name="T77" fmla="*/ 2147483647 h 491"/>
                <a:gd name="T78" fmla="*/ 2147483647 w 730"/>
                <a:gd name="T79" fmla="*/ 2147483647 h 491"/>
                <a:gd name="T80" fmla="*/ 2147483647 w 730"/>
                <a:gd name="T81" fmla="*/ 2147483647 h 491"/>
                <a:gd name="T82" fmla="*/ 2147483647 w 730"/>
                <a:gd name="T83" fmla="*/ 2147483647 h 491"/>
                <a:gd name="T84" fmla="*/ 2147483647 w 730"/>
                <a:gd name="T85" fmla="*/ 2147483647 h 491"/>
                <a:gd name="T86" fmla="*/ 2147483647 w 730"/>
                <a:gd name="T87" fmla="*/ 2147483647 h 491"/>
                <a:gd name="T88" fmla="*/ 2147483647 w 730"/>
                <a:gd name="T89" fmla="*/ 2147483647 h 491"/>
                <a:gd name="T90" fmla="*/ 2147483647 w 730"/>
                <a:gd name="T91" fmla="*/ 2147483647 h 491"/>
                <a:gd name="T92" fmla="*/ 2147483647 w 730"/>
                <a:gd name="T93" fmla="*/ 2147483647 h 491"/>
                <a:gd name="T94" fmla="*/ 2147483647 w 730"/>
                <a:gd name="T95" fmla="*/ 2147483647 h 4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30"/>
                <a:gd name="T145" fmla="*/ 0 h 491"/>
                <a:gd name="T146" fmla="*/ 730 w 730"/>
                <a:gd name="T147" fmla="*/ 491 h 4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365"/>
            <p:cNvSpPr>
              <a:spLocks noEditPoints="1"/>
            </p:cNvSpPr>
            <p:nvPr/>
          </p:nvSpPr>
          <p:spPr bwMode="auto">
            <a:xfrm>
              <a:off x="6735763" y="3792538"/>
              <a:ext cx="1292225" cy="519112"/>
            </a:xfrm>
            <a:custGeom>
              <a:avLst/>
              <a:gdLst>
                <a:gd name="T0" fmla="*/ 2147483647 w 2179"/>
                <a:gd name="T1" fmla="*/ 2147483647 h 879"/>
                <a:gd name="T2" fmla="*/ 2147483647 w 2179"/>
                <a:gd name="T3" fmla="*/ 2147483647 h 879"/>
                <a:gd name="T4" fmla="*/ 2147483647 w 2179"/>
                <a:gd name="T5" fmla="*/ 2147483647 h 879"/>
                <a:gd name="T6" fmla="*/ 2147483647 w 2179"/>
                <a:gd name="T7" fmla="*/ 2147483647 h 879"/>
                <a:gd name="T8" fmla="*/ 2147483647 w 2179"/>
                <a:gd name="T9" fmla="*/ 2147483647 h 879"/>
                <a:gd name="T10" fmla="*/ 2147483647 w 2179"/>
                <a:gd name="T11" fmla="*/ 2147483647 h 879"/>
                <a:gd name="T12" fmla="*/ 2147483647 w 2179"/>
                <a:gd name="T13" fmla="*/ 2147483647 h 879"/>
                <a:gd name="T14" fmla="*/ 2147483647 w 2179"/>
                <a:gd name="T15" fmla="*/ 2147483647 h 879"/>
                <a:gd name="T16" fmla="*/ 2147483647 w 2179"/>
                <a:gd name="T17" fmla="*/ 2147483647 h 879"/>
                <a:gd name="T18" fmla="*/ 2147483647 w 2179"/>
                <a:gd name="T19" fmla="*/ 2147483647 h 879"/>
                <a:gd name="T20" fmla="*/ 2147483647 w 2179"/>
                <a:gd name="T21" fmla="*/ 2147483647 h 879"/>
                <a:gd name="T22" fmla="*/ 2147483647 w 2179"/>
                <a:gd name="T23" fmla="*/ 2147483647 h 879"/>
                <a:gd name="T24" fmla="*/ 2147483647 w 2179"/>
                <a:gd name="T25" fmla="*/ 2147483647 h 879"/>
                <a:gd name="T26" fmla="*/ 2147483647 w 2179"/>
                <a:gd name="T27" fmla="*/ 2147483647 h 879"/>
                <a:gd name="T28" fmla="*/ 2147483647 w 2179"/>
                <a:gd name="T29" fmla="*/ 2147483647 h 879"/>
                <a:gd name="T30" fmla="*/ 2147483647 w 2179"/>
                <a:gd name="T31" fmla="*/ 2147483647 h 879"/>
                <a:gd name="T32" fmla="*/ 2147483647 w 2179"/>
                <a:gd name="T33" fmla="*/ 2147483647 h 879"/>
                <a:gd name="T34" fmla="*/ 2147483647 w 2179"/>
                <a:gd name="T35" fmla="*/ 2147483647 h 879"/>
                <a:gd name="T36" fmla="*/ 2147483647 w 2179"/>
                <a:gd name="T37" fmla="*/ 2147483647 h 879"/>
                <a:gd name="T38" fmla="*/ 2147483647 w 2179"/>
                <a:gd name="T39" fmla="*/ 2147483647 h 879"/>
                <a:gd name="T40" fmla="*/ 2147483647 w 2179"/>
                <a:gd name="T41" fmla="*/ 2147483647 h 879"/>
                <a:gd name="T42" fmla="*/ 2147483647 w 2179"/>
                <a:gd name="T43" fmla="*/ 2147483647 h 879"/>
                <a:gd name="T44" fmla="*/ 2147483647 w 2179"/>
                <a:gd name="T45" fmla="*/ 2147483647 h 879"/>
                <a:gd name="T46" fmla="*/ 2147483647 w 2179"/>
                <a:gd name="T47" fmla="*/ 2147483647 h 879"/>
                <a:gd name="T48" fmla="*/ 2147483647 w 2179"/>
                <a:gd name="T49" fmla="*/ 2147483647 h 879"/>
                <a:gd name="T50" fmla="*/ 2147483647 w 2179"/>
                <a:gd name="T51" fmla="*/ 2147483647 h 879"/>
                <a:gd name="T52" fmla="*/ 2147483647 w 2179"/>
                <a:gd name="T53" fmla="*/ 2147483647 h 879"/>
                <a:gd name="T54" fmla="*/ 2147483647 w 2179"/>
                <a:gd name="T55" fmla="*/ 2147483647 h 879"/>
                <a:gd name="T56" fmla="*/ 2147483647 w 2179"/>
                <a:gd name="T57" fmla="*/ 2147483647 h 879"/>
                <a:gd name="T58" fmla="*/ 2147483647 w 2179"/>
                <a:gd name="T59" fmla="*/ 2147483647 h 879"/>
                <a:gd name="T60" fmla="*/ 2147483647 w 2179"/>
                <a:gd name="T61" fmla="*/ 2147483647 h 879"/>
                <a:gd name="T62" fmla="*/ 2147483647 w 2179"/>
                <a:gd name="T63" fmla="*/ 2147483647 h 879"/>
                <a:gd name="T64" fmla="*/ 2147483647 w 2179"/>
                <a:gd name="T65" fmla="*/ 2147483647 h 879"/>
                <a:gd name="T66" fmla="*/ 2147483647 w 2179"/>
                <a:gd name="T67" fmla="*/ 2147483647 h 879"/>
                <a:gd name="T68" fmla="*/ 2147483647 w 2179"/>
                <a:gd name="T69" fmla="*/ 2147483647 h 879"/>
                <a:gd name="T70" fmla="*/ 2147483647 w 2179"/>
                <a:gd name="T71" fmla="*/ 2147483647 h 879"/>
                <a:gd name="T72" fmla="*/ 2147483647 w 2179"/>
                <a:gd name="T73" fmla="*/ 2147483647 h 879"/>
                <a:gd name="T74" fmla="*/ 2147483647 w 2179"/>
                <a:gd name="T75" fmla="*/ 2147483647 h 879"/>
                <a:gd name="T76" fmla="*/ 2147483647 w 2179"/>
                <a:gd name="T77" fmla="*/ 2147483647 h 879"/>
                <a:gd name="T78" fmla="*/ 2147483647 w 2179"/>
                <a:gd name="T79" fmla="*/ 2147483647 h 879"/>
                <a:gd name="T80" fmla="*/ 2147483647 w 2179"/>
                <a:gd name="T81" fmla="*/ 2147483647 h 879"/>
                <a:gd name="T82" fmla="*/ 2147483647 w 2179"/>
                <a:gd name="T83" fmla="*/ 2147483647 h 879"/>
                <a:gd name="T84" fmla="*/ 2147483647 w 2179"/>
                <a:gd name="T85" fmla="*/ 2147483647 h 879"/>
                <a:gd name="T86" fmla="*/ 2147483647 w 2179"/>
                <a:gd name="T87" fmla="*/ 2147483647 h 879"/>
                <a:gd name="T88" fmla="*/ 2147483647 w 2179"/>
                <a:gd name="T89" fmla="*/ 2147483647 h 879"/>
                <a:gd name="T90" fmla="*/ 2147483647 w 2179"/>
                <a:gd name="T91" fmla="*/ 2147483647 h 879"/>
                <a:gd name="T92" fmla="*/ 2147483647 w 2179"/>
                <a:gd name="T93" fmla="*/ 2147483647 h 879"/>
                <a:gd name="T94" fmla="*/ 2147483647 w 2179"/>
                <a:gd name="T95" fmla="*/ 2147483647 h 879"/>
                <a:gd name="T96" fmla="*/ 2147483647 w 2179"/>
                <a:gd name="T97" fmla="*/ 2147483647 h 879"/>
                <a:gd name="T98" fmla="*/ 2147483647 w 2179"/>
                <a:gd name="T99" fmla="*/ 2147483647 h 879"/>
                <a:gd name="T100" fmla="*/ 2147483647 w 2179"/>
                <a:gd name="T101" fmla="*/ 2147483647 h 879"/>
                <a:gd name="T102" fmla="*/ 2147483647 w 2179"/>
                <a:gd name="T103" fmla="*/ 2147483647 h 879"/>
                <a:gd name="T104" fmla="*/ 2147483647 w 2179"/>
                <a:gd name="T105" fmla="*/ 2147483647 h 879"/>
                <a:gd name="T106" fmla="*/ 2147483647 w 2179"/>
                <a:gd name="T107" fmla="*/ 2147483647 h 879"/>
                <a:gd name="T108" fmla="*/ 2147483647 w 2179"/>
                <a:gd name="T109" fmla="*/ 2147483647 h 879"/>
                <a:gd name="T110" fmla="*/ 2147483647 w 2179"/>
                <a:gd name="T111" fmla="*/ 2147483647 h 879"/>
                <a:gd name="T112" fmla="*/ 2147483647 w 2179"/>
                <a:gd name="T113" fmla="*/ 2147483647 h 879"/>
                <a:gd name="T114" fmla="*/ 2147483647 w 2179"/>
                <a:gd name="T115" fmla="*/ 2147483647 h 8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79"/>
                <a:gd name="T175" fmla="*/ 0 h 879"/>
                <a:gd name="T176" fmla="*/ 2179 w 2179"/>
                <a:gd name="T177" fmla="*/ 879 h 8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366"/>
            <p:cNvSpPr>
              <a:spLocks noEditPoints="1"/>
            </p:cNvSpPr>
            <p:nvPr/>
          </p:nvSpPr>
          <p:spPr bwMode="auto">
            <a:xfrm>
              <a:off x="8258175" y="5067300"/>
              <a:ext cx="504825" cy="387350"/>
            </a:xfrm>
            <a:custGeom>
              <a:avLst/>
              <a:gdLst>
                <a:gd name="T0" fmla="*/ 2147483647 w 851"/>
                <a:gd name="T1" fmla="*/ 2147483647 h 656"/>
                <a:gd name="T2" fmla="*/ 2147483647 w 851"/>
                <a:gd name="T3" fmla="*/ 2147483647 h 656"/>
                <a:gd name="T4" fmla="*/ 2147483647 w 851"/>
                <a:gd name="T5" fmla="*/ 2147483647 h 656"/>
                <a:gd name="T6" fmla="*/ 2147483647 w 851"/>
                <a:gd name="T7" fmla="*/ 2147483647 h 656"/>
                <a:gd name="T8" fmla="*/ 2147483647 w 851"/>
                <a:gd name="T9" fmla="*/ 2147483647 h 656"/>
                <a:gd name="T10" fmla="*/ 2147483647 w 851"/>
                <a:gd name="T11" fmla="*/ 2147483647 h 656"/>
                <a:gd name="T12" fmla="*/ 2147483647 w 851"/>
                <a:gd name="T13" fmla="*/ 2147483647 h 656"/>
                <a:gd name="T14" fmla="*/ 2147483647 w 851"/>
                <a:gd name="T15" fmla="*/ 2147483647 h 656"/>
                <a:gd name="T16" fmla="*/ 2147483647 w 851"/>
                <a:gd name="T17" fmla="*/ 2147483647 h 656"/>
                <a:gd name="T18" fmla="*/ 0 w 851"/>
                <a:gd name="T19" fmla="*/ 2147483647 h 656"/>
                <a:gd name="T20" fmla="*/ 2147483647 w 851"/>
                <a:gd name="T21" fmla="*/ 2147483647 h 656"/>
                <a:gd name="T22" fmla="*/ 2147483647 w 851"/>
                <a:gd name="T23" fmla="*/ 2147483647 h 656"/>
                <a:gd name="T24" fmla="*/ 2147483647 w 851"/>
                <a:gd name="T25" fmla="*/ 2147483647 h 656"/>
                <a:gd name="T26" fmla="*/ 2147483647 w 851"/>
                <a:gd name="T27" fmla="*/ 2147483647 h 656"/>
                <a:gd name="T28" fmla="*/ 2147483647 w 851"/>
                <a:gd name="T29" fmla="*/ 2147483647 h 656"/>
                <a:gd name="T30" fmla="*/ 2147483647 w 851"/>
                <a:gd name="T31" fmla="*/ 2147483647 h 656"/>
                <a:gd name="T32" fmla="*/ 2147483647 w 851"/>
                <a:gd name="T33" fmla="*/ 2147483647 h 656"/>
                <a:gd name="T34" fmla="*/ 2147483647 w 851"/>
                <a:gd name="T35" fmla="*/ 2147483647 h 656"/>
                <a:gd name="T36" fmla="*/ 2147483647 w 851"/>
                <a:gd name="T37" fmla="*/ 2147483647 h 656"/>
                <a:gd name="T38" fmla="*/ 2147483647 w 851"/>
                <a:gd name="T39" fmla="*/ 2147483647 h 656"/>
                <a:gd name="T40" fmla="*/ 2147483647 w 851"/>
                <a:gd name="T41" fmla="*/ 2147483647 h 656"/>
                <a:gd name="T42" fmla="*/ 2147483647 w 851"/>
                <a:gd name="T43" fmla="*/ 2147483647 h 656"/>
                <a:gd name="T44" fmla="*/ 2147483647 w 851"/>
                <a:gd name="T45" fmla="*/ 2147483647 h 656"/>
                <a:gd name="T46" fmla="*/ 2147483647 w 851"/>
                <a:gd name="T47" fmla="*/ 2147483647 h 656"/>
                <a:gd name="T48" fmla="*/ 2147483647 w 851"/>
                <a:gd name="T49" fmla="*/ 2147483647 h 656"/>
                <a:gd name="T50" fmla="*/ 2147483647 w 851"/>
                <a:gd name="T51" fmla="*/ 2147483647 h 656"/>
                <a:gd name="T52" fmla="*/ 2147483647 w 851"/>
                <a:gd name="T53" fmla="*/ 2147483647 h 656"/>
                <a:gd name="T54" fmla="*/ 2147483647 w 851"/>
                <a:gd name="T55" fmla="*/ 2147483647 h 656"/>
                <a:gd name="T56" fmla="*/ 2147483647 w 851"/>
                <a:gd name="T57" fmla="*/ 2147483647 h 656"/>
                <a:gd name="T58" fmla="*/ 2147483647 w 851"/>
                <a:gd name="T59" fmla="*/ 2147483647 h 656"/>
                <a:gd name="T60" fmla="*/ 2147483647 w 851"/>
                <a:gd name="T61" fmla="*/ 2147483647 h 656"/>
                <a:gd name="T62" fmla="*/ 2147483647 w 851"/>
                <a:gd name="T63" fmla="*/ 2147483647 h 656"/>
                <a:gd name="T64" fmla="*/ 2147483647 w 851"/>
                <a:gd name="T65" fmla="*/ 2147483647 h 656"/>
                <a:gd name="T66" fmla="*/ 2147483647 w 851"/>
                <a:gd name="T67" fmla="*/ 2147483647 h 656"/>
                <a:gd name="T68" fmla="*/ 2147483647 w 851"/>
                <a:gd name="T69" fmla="*/ 2147483647 h 656"/>
                <a:gd name="T70" fmla="*/ 2147483647 w 851"/>
                <a:gd name="T71" fmla="*/ 2147483647 h 656"/>
                <a:gd name="T72" fmla="*/ 2147483647 w 851"/>
                <a:gd name="T73" fmla="*/ 2147483647 h 656"/>
                <a:gd name="T74" fmla="*/ 2147483647 w 851"/>
                <a:gd name="T75" fmla="*/ 2147483647 h 656"/>
                <a:gd name="T76" fmla="*/ 2147483647 w 851"/>
                <a:gd name="T77" fmla="*/ 2147483647 h 656"/>
                <a:gd name="T78" fmla="*/ 2147483647 w 851"/>
                <a:gd name="T79" fmla="*/ 2147483647 h 656"/>
                <a:gd name="T80" fmla="*/ 2147483647 w 851"/>
                <a:gd name="T81" fmla="*/ 2147483647 h 656"/>
                <a:gd name="T82" fmla="*/ 2147483647 w 851"/>
                <a:gd name="T83" fmla="*/ 2147483647 h 656"/>
                <a:gd name="T84" fmla="*/ 2147483647 w 851"/>
                <a:gd name="T85" fmla="*/ 2147483647 h 656"/>
                <a:gd name="T86" fmla="*/ 2147483647 w 851"/>
                <a:gd name="T87" fmla="*/ 2147483647 h 656"/>
                <a:gd name="T88" fmla="*/ 2147483647 w 851"/>
                <a:gd name="T89" fmla="*/ 2147483647 h 656"/>
                <a:gd name="T90" fmla="*/ 2147483647 w 851"/>
                <a:gd name="T91" fmla="*/ 2147483647 h 656"/>
                <a:gd name="T92" fmla="*/ 2147483647 w 851"/>
                <a:gd name="T93" fmla="*/ 2147483647 h 656"/>
                <a:gd name="T94" fmla="*/ 2147483647 w 851"/>
                <a:gd name="T95" fmla="*/ 2147483647 h 656"/>
                <a:gd name="T96" fmla="*/ 2147483647 w 851"/>
                <a:gd name="T97" fmla="*/ 2147483647 h 656"/>
                <a:gd name="T98" fmla="*/ 2147483647 w 851"/>
                <a:gd name="T99" fmla="*/ 2147483647 h 656"/>
                <a:gd name="T100" fmla="*/ 2147483647 w 851"/>
                <a:gd name="T101" fmla="*/ 2147483647 h 656"/>
                <a:gd name="T102" fmla="*/ 2147483647 w 851"/>
                <a:gd name="T103" fmla="*/ 2147483647 h 656"/>
                <a:gd name="T104" fmla="*/ 2147483647 w 851"/>
                <a:gd name="T105" fmla="*/ 2147483647 h 6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51"/>
                <a:gd name="T160" fmla="*/ 0 h 656"/>
                <a:gd name="T161" fmla="*/ 851 w 851"/>
                <a:gd name="T162" fmla="*/ 656 h 6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367"/>
            <p:cNvSpPr>
              <a:spLocks noEditPoints="1"/>
            </p:cNvSpPr>
            <p:nvPr/>
          </p:nvSpPr>
          <p:spPr bwMode="auto">
            <a:xfrm>
              <a:off x="7121525" y="4311650"/>
              <a:ext cx="1123950" cy="1052513"/>
            </a:xfrm>
            <a:custGeom>
              <a:avLst/>
              <a:gdLst>
                <a:gd name="T0" fmla="*/ 2147483647 w 1898"/>
                <a:gd name="T1" fmla="*/ 2147483647 h 1774"/>
                <a:gd name="T2" fmla="*/ 2147483647 w 1898"/>
                <a:gd name="T3" fmla="*/ 2147483647 h 1774"/>
                <a:gd name="T4" fmla="*/ 2147483647 w 1898"/>
                <a:gd name="T5" fmla="*/ 2147483647 h 1774"/>
                <a:gd name="T6" fmla="*/ 2147483647 w 1898"/>
                <a:gd name="T7" fmla="*/ 2147483647 h 1774"/>
                <a:gd name="T8" fmla="*/ 2147483647 w 1898"/>
                <a:gd name="T9" fmla="*/ 2147483647 h 1774"/>
                <a:gd name="T10" fmla="*/ 2147483647 w 1898"/>
                <a:gd name="T11" fmla="*/ 2147483647 h 1774"/>
                <a:gd name="T12" fmla="*/ 2147483647 w 1898"/>
                <a:gd name="T13" fmla="*/ 2147483647 h 1774"/>
                <a:gd name="T14" fmla="*/ 2147483647 w 1898"/>
                <a:gd name="T15" fmla="*/ 2147483647 h 1774"/>
                <a:gd name="T16" fmla="*/ 2147483647 w 1898"/>
                <a:gd name="T17" fmla="*/ 2147483647 h 1774"/>
                <a:gd name="T18" fmla="*/ 2147483647 w 1898"/>
                <a:gd name="T19" fmla="*/ 2147483647 h 1774"/>
                <a:gd name="T20" fmla="*/ 2147483647 w 1898"/>
                <a:gd name="T21" fmla="*/ 2147483647 h 1774"/>
                <a:gd name="T22" fmla="*/ 2147483647 w 1898"/>
                <a:gd name="T23" fmla="*/ 2147483647 h 1774"/>
                <a:gd name="T24" fmla="*/ 2147483647 w 1898"/>
                <a:gd name="T25" fmla="*/ 2147483647 h 1774"/>
                <a:gd name="T26" fmla="*/ 2147483647 w 1898"/>
                <a:gd name="T27" fmla="*/ 2147483647 h 1774"/>
                <a:gd name="T28" fmla="*/ 2147483647 w 1898"/>
                <a:gd name="T29" fmla="*/ 2147483647 h 1774"/>
                <a:gd name="T30" fmla="*/ 2147483647 w 1898"/>
                <a:gd name="T31" fmla="*/ 2147483647 h 1774"/>
                <a:gd name="T32" fmla="*/ 2147483647 w 1898"/>
                <a:gd name="T33" fmla="*/ 2147483647 h 1774"/>
                <a:gd name="T34" fmla="*/ 2147483647 w 1898"/>
                <a:gd name="T35" fmla="*/ 2147483647 h 1774"/>
                <a:gd name="T36" fmla="*/ 2147483647 w 1898"/>
                <a:gd name="T37" fmla="*/ 2147483647 h 1774"/>
                <a:gd name="T38" fmla="*/ 2147483647 w 1898"/>
                <a:gd name="T39" fmla="*/ 2147483647 h 1774"/>
                <a:gd name="T40" fmla="*/ 2147483647 w 1898"/>
                <a:gd name="T41" fmla="*/ 2147483647 h 1774"/>
                <a:gd name="T42" fmla="*/ 2147483647 w 1898"/>
                <a:gd name="T43" fmla="*/ 2147483647 h 1774"/>
                <a:gd name="T44" fmla="*/ 2147483647 w 1898"/>
                <a:gd name="T45" fmla="*/ 2147483647 h 1774"/>
                <a:gd name="T46" fmla="*/ 2147483647 w 1898"/>
                <a:gd name="T47" fmla="*/ 2147483647 h 1774"/>
                <a:gd name="T48" fmla="*/ 2147483647 w 1898"/>
                <a:gd name="T49" fmla="*/ 2147483647 h 1774"/>
                <a:gd name="T50" fmla="*/ 2147483647 w 1898"/>
                <a:gd name="T51" fmla="*/ 2147483647 h 1774"/>
                <a:gd name="T52" fmla="*/ 2147483647 w 1898"/>
                <a:gd name="T53" fmla="*/ 2147483647 h 1774"/>
                <a:gd name="T54" fmla="*/ 2147483647 w 1898"/>
                <a:gd name="T55" fmla="*/ 2147483647 h 1774"/>
                <a:gd name="T56" fmla="*/ 2147483647 w 1898"/>
                <a:gd name="T57" fmla="*/ 2147483647 h 1774"/>
                <a:gd name="T58" fmla="*/ 2147483647 w 1898"/>
                <a:gd name="T59" fmla="*/ 2147483647 h 1774"/>
                <a:gd name="T60" fmla="*/ 2147483647 w 1898"/>
                <a:gd name="T61" fmla="*/ 2147483647 h 1774"/>
                <a:gd name="T62" fmla="*/ 2147483647 w 1898"/>
                <a:gd name="T63" fmla="*/ 2147483647 h 1774"/>
                <a:gd name="T64" fmla="*/ 2147483647 w 1898"/>
                <a:gd name="T65" fmla="*/ 2147483647 h 1774"/>
                <a:gd name="T66" fmla="*/ 2147483647 w 1898"/>
                <a:gd name="T67" fmla="*/ 2147483647 h 1774"/>
                <a:gd name="T68" fmla="*/ 2147483647 w 1898"/>
                <a:gd name="T69" fmla="*/ 2147483647 h 1774"/>
                <a:gd name="T70" fmla="*/ 2147483647 w 1898"/>
                <a:gd name="T71" fmla="*/ 2147483647 h 1774"/>
                <a:gd name="T72" fmla="*/ 2147483647 w 1898"/>
                <a:gd name="T73" fmla="*/ 2147483647 h 1774"/>
                <a:gd name="T74" fmla="*/ 2147483647 w 1898"/>
                <a:gd name="T75" fmla="*/ 2147483647 h 1774"/>
                <a:gd name="T76" fmla="*/ 2147483647 w 1898"/>
                <a:gd name="T77" fmla="*/ 2147483647 h 1774"/>
                <a:gd name="T78" fmla="*/ 2147483647 w 1898"/>
                <a:gd name="T79" fmla="*/ 2147483647 h 1774"/>
                <a:gd name="T80" fmla="*/ 2147483647 w 1898"/>
                <a:gd name="T81" fmla="*/ 2147483647 h 1774"/>
                <a:gd name="T82" fmla="*/ 2147483647 w 1898"/>
                <a:gd name="T83" fmla="*/ 2147483647 h 1774"/>
                <a:gd name="T84" fmla="*/ 2147483647 w 1898"/>
                <a:gd name="T85" fmla="*/ 2147483647 h 1774"/>
                <a:gd name="T86" fmla="*/ 2147483647 w 1898"/>
                <a:gd name="T87" fmla="*/ 2147483647 h 1774"/>
                <a:gd name="T88" fmla="*/ 2147483647 w 1898"/>
                <a:gd name="T89" fmla="*/ 2147483647 h 1774"/>
                <a:gd name="T90" fmla="*/ 2147483647 w 1898"/>
                <a:gd name="T91" fmla="*/ 2147483647 h 1774"/>
                <a:gd name="T92" fmla="*/ 2147483647 w 1898"/>
                <a:gd name="T93" fmla="*/ 2147483647 h 1774"/>
                <a:gd name="T94" fmla="*/ 2147483647 w 1898"/>
                <a:gd name="T95" fmla="*/ 2147483647 h 1774"/>
                <a:gd name="T96" fmla="*/ 2147483647 w 1898"/>
                <a:gd name="T97" fmla="*/ 2147483647 h 1774"/>
                <a:gd name="T98" fmla="*/ 2147483647 w 1898"/>
                <a:gd name="T99" fmla="*/ 2147483647 h 1774"/>
                <a:gd name="T100" fmla="*/ 2147483647 w 1898"/>
                <a:gd name="T101" fmla="*/ 2147483647 h 1774"/>
                <a:gd name="T102" fmla="*/ 2147483647 w 1898"/>
                <a:gd name="T103" fmla="*/ 2147483647 h 1774"/>
                <a:gd name="T104" fmla="*/ 2147483647 w 1898"/>
                <a:gd name="T105" fmla="*/ 2147483647 h 1774"/>
                <a:gd name="T106" fmla="*/ 2147483647 w 1898"/>
                <a:gd name="T107" fmla="*/ 2147483647 h 1774"/>
                <a:gd name="T108" fmla="*/ 2147483647 w 1898"/>
                <a:gd name="T109" fmla="*/ 2147483647 h 1774"/>
                <a:gd name="T110" fmla="*/ 2147483647 w 1898"/>
                <a:gd name="T111" fmla="*/ 2147483647 h 17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98"/>
                <a:gd name="T169" fmla="*/ 0 h 1774"/>
                <a:gd name="T170" fmla="*/ 1898 w 1898"/>
                <a:gd name="T171" fmla="*/ 1774 h 17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0"/>
                    <a:pt x="1223" y="260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2"/>
                    <a:pt x="569" y="332"/>
                    <a:pt x="569" y="332"/>
                  </a:cubicBezTo>
                  <a:cubicBezTo>
                    <a:pt x="569" y="332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226"/>
            <p:cNvSpPr>
              <a:spLocks/>
            </p:cNvSpPr>
            <p:nvPr/>
          </p:nvSpPr>
          <p:spPr bwMode="auto">
            <a:xfrm>
              <a:off x="2430463" y="3783013"/>
              <a:ext cx="117475" cy="133350"/>
            </a:xfrm>
            <a:custGeom>
              <a:avLst/>
              <a:gdLst>
                <a:gd name="T0" fmla="*/ 2147483647 w 199"/>
                <a:gd name="T1" fmla="*/ 2147483647 h 228"/>
                <a:gd name="T2" fmla="*/ 2147483647 w 199"/>
                <a:gd name="T3" fmla="*/ 2147483647 h 228"/>
                <a:gd name="T4" fmla="*/ 2147483647 w 199"/>
                <a:gd name="T5" fmla="*/ 2147483647 h 228"/>
                <a:gd name="T6" fmla="*/ 2147483647 w 199"/>
                <a:gd name="T7" fmla="*/ 2147483647 h 228"/>
                <a:gd name="T8" fmla="*/ 2147483647 w 199"/>
                <a:gd name="T9" fmla="*/ 2147483647 h 228"/>
                <a:gd name="T10" fmla="*/ 2147483647 w 199"/>
                <a:gd name="T11" fmla="*/ 2147483647 h 228"/>
                <a:gd name="T12" fmla="*/ 2147483647 w 199"/>
                <a:gd name="T13" fmla="*/ 2147483647 h 228"/>
                <a:gd name="T14" fmla="*/ 2147483647 w 199"/>
                <a:gd name="T15" fmla="*/ 2147483647 h 228"/>
                <a:gd name="T16" fmla="*/ 2147483647 w 199"/>
                <a:gd name="T17" fmla="*/ 2147483647 h 228"/>
                <a:gd name="T18" fmla="*/ 2147483647 w 199"/>
                <a:gd name="T19" fmla="*/ 2147483647 h 228"/>
                <a:gd name="T20" fmla="*/ 2147483647 w 199"/>
                <a:gd name="T21" fmla="*/ 2147483647 h 228"/>
                <a:gd name="T22" fmla="*/ 2147483647 w 199"/>
                <a:gd name="T23" fmla="*/ 2147483647 h 228"/>
                <a:gd name="T24" fmla="*/ 2147483647 w 199"/>
                <a:gd name="T25" fmla="*/ 2147483647 h 228"/>
                <a:gd name="T26" fmla="*/ 2147483647 w 199"/>
                <a:gd name="T27" fmla="*/ 2147483647 h 228"/>
                <a:gd name="T28" fmla="*/ 2147483647 w 199"/>
                <a:gd name="T29" fmla="*/ 2147483647 h 228"/>
                <a:gd name="T30" fmla="*/ 2147483647 w 199"/>
                <a:gd name="T31" fmla="*/ 2147483647 h 228"/>
                <a:gd name="T32" fmla="*/ 2147483647 w 199"/>
                <a:gd name="T33" fmla="*/ 2147483647 h 228"/>
                <a:gd name="T34" fmla="*/ 2147483647 w 199"/>
                <a:gd name="T35" fmla="*/ 2147483647 h 228"/>
                <a:gd name="T36" fmla="*/ 2147483647 w 199"/>
                <a:gd name="T37" fmla="*/ 2147483647 h 228"/>
                <a:gd name="T38" fmla="*/ 2147483647 w 199"/>
                <a:gd name="T39" fmla="*/ 2147483647 h 228"/>
                <a:gd name="T40" fmla="*/ 2147483647 w 199"/>
                <a:gd name="T41" fmla="*/ 2147483647 h 228"/>
                <a:gd name="T42" fmla="*/ 2147483647 w 199"/>
                <a:gd name="T43" fmla="*/ 2147483647 h 228"/>
                <a:gd name="T44" fmla="*/ 2147483647 w 199"/>
                <a:gd name="T45" fmla="*/ 2147483647 h 228"/>
                <a:gd name="T46" fmla="*/ 2147483647 w 199"/>
                <a:gd name="T47" fmla="*/ 2147483647 h 228"/>
                <a:gd name="T48" fmla="*/ 2147483647 w 199"/>
                <a:gd name="T49" fmla="*/ 2147483647 h 228"/>
                <a:gd name="T50" fmla="*/ 2147483647 w 199"/>
                <a:gd name="T51" fmla="*/ 2147483647 h 228"/>
                <a:gd name="T52" fmla="*/ 2147483647 w 199"/>
                <a:gd name="T53" fmla="*/ 2147483647 h 228"/>
                <a:gd name="T54" fmla="*/ 2147483647 w 199"/>
                <a:gd name="T55" fmla="*/ 0 h 228"/>
                <a:gd name="T56" fmla="*/ 2147483647 w 199"/>
                <a:gd name="T57" fmla="*/ 2147483647 h 228"/>
                <a:gd name="T58" fmla="*/ 2147483647 w 199"/>
                <a:gd name="T59" fmla="*/ 2147483647 h 228"/>
                <a:gd name="T60" fmla="*/ 2147483647 w 199"/>
                <a:gd name="T61" fmla="*/ 2147483647 h 228"/>
                <a:gd name="T62" fmla="*/ 2147483647 w 199"/>
                <a:gd name="T63" fmla="*/ 2147483647 h 228"/>
                <a:gd name="T64" fmla="*/ 2147483647 w 199"/>
                <a:gd name="T65" fmla="*/ 2147483647 h 228"/>
                <a:gd name="T66" fmla="*/ 2147483647 w 199"/>
                <a:gd name="T67" fmla="*/ 2147483647 h 228"/>
                <a:gd name="T68" fmla="*/ 2147483647 w 199"/>
                <a:gd name="T69" fmla="*/ 2147483647 h 2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9"/>
                <a:gd name="T106" fmla="*/ 0 h 228"/>
                <a:gd name="T107" fmla="*/ 199 w 199"/>
                <a:gd name="T108" fmla="*/ 228 h 2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227"/>
            <p:cNvSpPr>
              <a:spLocks/>
            </p:cNvSpPr>
            <p:nvPr/>
          </p:nvSpPr>
          <p:spPr bwMode="auto">
            <a:xfrm>
              <a:off x="2338388" y="3706813"/>
              <a:ext cx="131762" cy="228600"/>
            </a:xfrm>
            <a:custGeom>
              <a:avLst/>
              <a:gdLst>
                <a:gd name="T0" fmla="*/ 2147483647 w 225"/>
                <a:gd name="T1" fmla="*/ 2147483647 h 388"/>
                <a:gd name="T2" fmla="*/ 2147483647 w 225"/>
                <a:gd name="T3" fmla="*/ 2147483647 h 388"/>
                <a:gd name="T4" fmla="*/ 2147483647 w 225"/>
                <a:gd name="T5" fmla="*/ 2147483647 h 388"/>
                <a:gd name="T6" fmla="*/ 2147483647 w 225"/>
                <a:gd name="T7" fmla="*/ 2147483647 h 388"/>
                <a:gd name="T8" fmla="*/ 2147483647 w 225"/>
                <a:gd name="T9" fmla="*/ 2147483647 h 388"/>
                <a:gd name="T10" fmla="*/ 2147483647 w 225"/>
                <a:gd name="T11" fmla="*/ 2147483647 h 388"/>
                <a:gd name="T12" fmla="*/ 2147483647 w 225"/>
                <a:gd name="T13" fmla="*/ 2147483647 h 388"/>
                <a:gd name="T14" fmla="*/ 2147483647 w 225"/>
                <a:gd name="T15" fmla="*/ 2147483647 h 388"/>
                <a:gd name="T16" fmla="*/ 2147483647 w 225"/>
                <a:gd name="T17" fmla="*/ 2147483647 h 388"/>
                <a:gd name="T18" fmla="*/ 2147483647 w 225"/>
                <a:gd name="T19" fmla="*/ 2147483647 h 388"/>
                <a:gd name="T20" fmla="*/ 2147483647 w 225"/>
                <a:gd name="T21" fmla="*/ 2147483647 h 388"/>
                <a:gd name="T22" fmla="*/ 2147483647 w 225"/>
                <a:gd name="T23" fmla="*/ 2147483647 h 388"/>
                <a:gd name="T24" fmla="*/ 2147483647 w 225"/>
                <a:gd name="T25" fmla="*/ 2147483647 h 388"/>
                <a:gd name="T26" fmla="*/ 2147483647 w 225"/>
                <a:gd name="T27" fmla="*/ 2147483647 h 388"/>
                <a:gd name="T28" fmla="*/ 2147483647 w 225"/>
                <a:gd name="T29" fmla="*/ 2147483647 h 388"/>
                <a:gd name="T30" fmla="*/ 2147483647 w 225"/>
                <a:gd name="T31" fmla="*/ 2147483647 h 388"/>
                <a:gd name="T32" fmla="*/ 2147483647 w 225"/>
                <a:gd name="T33" fmla="*/ 2147483647 h 388"/>
                <a:gd name="T34" fmla="*/ 2147483647 w 225"/>
                <a:gd name="T35" fmla="*/ 2147483647 h 388"/>
                <a:gd name="T36" fmla="*/ 2147483647 w 225"/>
                <a:gd name="T37" fmla="*/ 2147483647 h 388"/>
                <a:gd name="T38" fmla="*/ 2147483647 w 225"/>
                <a:gd name="T39" fmla="*/ 2147483647 h 388"/>
                <a:gd name="T40" fmla="*/ 2147483647 w 225"/>
                <a:gd name="T41" fmla="*/ 2147483647 h 388"/>
                <a:gd name="T42" fmla="*/ 2147483647 w 225"/>
                <a:gd name="T43" fmla="*/ 2147483647 h 388"/>
                <a:gd name="T44" fmla="*/ 2147483647 w 225"/>
                <a:gd name="T45" fmla="*/ 2147483647 h 388"/>
                <a:gd name="T46" fmla="*/ 2147483647 w 225"/>
                <a:gd name="T47" fmla="*/ 2147483647 h 388"/>
                <a:gd name="T48" fmla="*/ 2147483647 w 225"/>
                <a:gd name="T49" fmla="*/ 2147483647 h 388"/>
                <a:gd name="T50" fmla="*/ 2147483647 w 225"/>
                <a:gd name="T51" fmla="*/ 2147483647 h 388"/>
                <a:gd name="T52" fmla="*/ 2147483647 w 225"/>
                <a:gd name="T53" fmla="*/ 2147483647 h 388"/>
                <a:gd name="T54" fmla="*/ 2147483647 w 225"/>
                <a:gd name="T55" fmla="*/ 2147483647 h 388"/>
                <a:gd name="T56" fmla="*/ 2147483647 w 225"/>
                <a:gd name="T57" fmla="*/ 2147483647 h 388"/>
                <a:gd name="T58" fmla="*/ 2147483647 w 225"/>
                <a:gd name="T59" fmla="*/ 2147483647 h 388"/>
                <a:gd name="T60" fmla="*/ 2147483647 w 225"/>
                <a:gd name="T61" fmla="*/ 2147483647 h 388"/>
                <a:gd name="T62" fmla="*/ 2147483647 w 225"/>
                <a:gd name="T63" fmla="*/ 2147483647 h 388"/>
                <a:gd name="T64" fmla="*/ 2147483647 w 225"/>
                <a:gd name="T65" fmla="*/ 2147483647 h 388"/>
                <a:gd name="T66" fmla="*/ 2147483647 w 225"/>
                <a:gd name="T67" fmla="*/ 2147483647 h 388"/>
                <a:gd name="T68" fmla="*/ 2147483647 w 225"/>
                <a:gd name="T69" fmla="*/ 2147483647 h 388"/>
                <a:gd name="T70" fmla="*/ 2147483647 w 225"/>
                <a:gd name="T71" fmla="*/ 2147483647 h 388"/>
                <a:gd name="T72" fmla="*/ 2147483647 w 225"/>
                <a:gd name="T73" fmla="*/ 2147483647 h 388"/>
                <a:gd name="T74" fmla="*/ 2147483647 w 225"/>
                <a:gd name="T75" fmla="*/ 2147483647 h 388"/>
                <a:gd name="T76" fmla="*/ 2147483647 w 225"/>
                <a:gd name="T77" fmla="*/ 2147483647 h 388"/>
                <a:gd name="T78" fmla="*/ 2147483647 w 225"/>
                <a:gd name="T79" fmla="*/ 2147483647 h 388"/>
                <a:gd name="T80" fmla="*/ 2147483647 w 225"/>
                <a:gd name="T81" fmla="*/ 2147483647 h 388"/>
                <a:gd name="T82" fmla="*/ 2147483647 w 225"/>
                <a:gd name="T83" fmla="*/ 2147483647 h 388"/>
                <a:gd name="T84" fmla="*/ 2147483647 w 225"/>
                <a:gd name="T85" fmla="*/ 2147483647 h 388"/>
                <a:gd name="T86" fmla="*/ 2147483647 w 225"/>
                <a:gd name="T87" fmla="*/ 2147483647 h 388"/>
                <a:gd name="T88" fmla="*/ 2147483647 w 225"/>
                <a:gd name="T89" fmla="*/ 2147483647 h 388"/>
                <a:gd name="T90" fmla="*/ 2147483647 w 225"/>
                <a:gd name="T91" fmla="*/ 2147483647 h 388"/>
                <a:gd name="T92" fmla="*/ 2147483647 w 225"/>
                <a:gd name="T93" fmla="*/ 2147483647 h 388"/>
                <a:gd name="T94" fmla="*/ 2147483647 w 225"/>
                <a:gd name="T95" fmla="*/ 2147483647 h 388"/>
                <a:gd name="T96" fmla="*/ 2147483647 w 225"/>
                <a:gd name="T97" fmla="*/ 2147483647 h 388"/>
                <a:gd name="T98" fmla="*/ 2147483647 w 225"/>
                <a:gd name="T99" fmla="*/ 0 h 388"/>
                <a:gd name="T100" fmla="*/ 2147483647 w 225"/>
                <a:gd name="T101" fmla="*/ 2147483647 h 388"/>
                <a:gd name="T102" fmla="*/ 2147483647 w 225"/>
                <a:gd name="T103" fmla="*/ 2147483647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5"/>
                <a:gd name="T157" fmla="*/ 0 h 388"/>
                <a:gd name="T158" fmla="*/ 225 w 225"/>
                <a:gd name="T159" fmla="*/ 388 h 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228"/>
            <p:cNvSpPr>
              <a:spLocks noEditPoints="1"/>
            </p:cNvSpPr>
            <p:nvPr/>
          </p:nvSpPr>
          <p:spPr bwMode="auto">
            <a:xfrm>
              <a:off x="2006600" y="3584575"/>
              <a:ext cx="379413" cy="369888"/>
            </a:xfrm>
            <a:custGeom>
              <a:avLst/>
              <a:gdLst>
                <a:gd name="T0" fmla="*/ 2147483647 w 642"/>
                <a:gd name="T1" fmla="*/ 2147483647 h 625"/>
                <a:gd name="T2" fmla="*/ 2147483647 w 642"/>
                <a:gd name="T3" fmla="*/ 2147483647 h 625"/>
                <a:gd name="T4" fmla="*/ 2147483647 w 642"/>
                <a:gd name="T5" fmla="*/ 2147483647 h 625"/>
                <a:gd name="T6" fmla="*/ 2147483647 w 642"/>
                <a:gd name="T7" fmla="*/ 2147483647 h 625"/>
                <a:gd name="T8" fmla="*/ 2147483647 w 642"/>
                <a:gd name="T9" fmla="*/ 2147483647 h 625"/>
                <a:gd name="T10" fmla="*/ 2147483647 w 642"/>
                <a:gd name="T11" fmla="*/ 2147483647 h 625"/>
                <a:gd name="T12" fmla="*/ 2147483647 w 642"/>
                <a:gd name="T13" fmla="*/ 2147483647 h 625"/>
                <a:gd name="T14" fmla="*/ 2147483647 w 642"/>
                <a:gd name="T15" fmla="*/ 2147483647 h 625"/>
                <a:gd name="T16" fmla="*/ 2147483647 w 642"/>
                <a:gd name="T17" fmla="*/ 2147483647 h 625"/>
                <a:gd name="T18" fmla="*/ 2147483647 w 642"/>
                <a:gd name="T19" fmla="*/ 2147483647 h 625"/>
                <a:gd name="T20" fmla="*/ 2147483647 w 642"/>
                <a:gd name="T21" fmla="*/ 2147483647 h 625"/>
                <a:gd name="T22" fmla="*/ 2147483647 w 642"/>
                <a:gd name="T23" fmla="*/ 2147483647 h 625"/>
                <a:gd name="T24" fmla="*/ 2147483647 w 642"/>
                <a:gd name="T25" fmla="*/ 2147483647 h 625"/>
                <a:gd name="T26" fmla="*/ 2147483647 w 642"/>
                <a:gd name="T27" fmla="*/ 2147483647 h 625"/>
                <a:gd name="T28" fmla="*/ 2147483647 w 642"/>
                <a:gd name="T29" fmla="*/ 2147483647 h 625"/>
                <a:gd name="T30" fmla="*/ 2147483647 w 642"/>
                <a:gd name="T31" fmla="*/ 2147483647 h 625"/>
                <a:gd name="T32" fmla="*/ 2147483647 w 642"/>
                <a:gd name="T33" fmla="*/ 2147483647 h 625"/>
                <a:gd name="T34" fmla="*/ 2147483647 w 642"/>
                <a:gd name="T35" fmla="*/ 2147483647 h 625"/>
                <a:gd name="T36" fmla="*/ 2147483647 w 642"/>
                <a:gd name="T37" fmla="*/ 2147483647 h 625"/>
                <a:gd name="T38" fmla="*/ 2147483647 w 642"/>
                <a:gd name="T39" fmla="*/ 2147483647 h 625"/>
                <a:gd name="T40" fmla="*/ 2147483647 w 642"/>
                <a:gd name="T41" fmla="*/ 2147483647 h 625"/>
                <a:gd name="T42" fmla="*/ 2147483647 w 642"/>
                <a:gd name="T43" fmla="*/ 2147483647 h 625"/>
                <a:gd name="T44" fmla="*/ 2147483647 w 642"/>
                <a:gd name="T45" fmla="*/ 2147483647 h 625"/>
                <a:gd name="T46" fmla="*/ 2147483647 w 642"/>
                <a:gd name="T47" fmla="*/ 2147483647 h 625"/>
                <a:gd name="T48" fmla="*/ 2147483647 w 642"/>
                <a:gd name="T49" fmla="*/ 2147483647 h 625"/>
                <a:gd name="T50" fmla="*/ 2147483647 w 642"/>
                <a:gd name="T51" fmla="*/ 2147483647 h 625"/>
                <a:gd name="T52" fmla="*/ 2147483647 w 642"/>
                <a:gd name="T53" fmla="*/ 2147483647 h 625"/>
                <a:gd name="T54" fmla="*/ 2147483647 w 642"/>
                <a:gd name="T55" fmla="*/ 2147483647 h 625"/>
                <a:gd name="T56" fmla="*/ 2147483647 w 642"/>
                <a:gd name="T57" fmla="*/ 2147483647 h 625"/>
                <a:gd name="T58" fmla="*/ 2147483647 w 642"/>
                <a:gd name="T59" fmla="*/ 2147483647 h 625"/>
                <a:gd name="T60" fmla="*/ 2147483647 w 642"/>
                <a:gd name="T61" fmla="*/ 2147483647 h 625"/>
                <a:gd name="T62" fmla="*/ 2147483647 w 642"/>
                <a:gd name="T63" fmla="*/ 2147483647 h 625"/>
                <a:gd name="T64" fmla="*/ 2147483647 w 642"/>
                <a:gd name="T65" fmla="*/ 2147483647 h 625"/>
                <a:gd name="T66" fmla="*/ 2147483647 w 642"/>
                <a:gd name="T67" fmla="*/ 2147483647 h 625"/>
                <a:gd name="T68" fmla="*/ 2147483647 w 642"/>
                <a:gd name="T69" fmla="*/ 2147483647 h 625"/>
                <a:gd name="T70" fmla="*/ 2147483647 w 642"/>
                <a:gd name="T71" fmla="*/ 2147483647 h 625"/>
                <a:gd name="T72" fmla="*/ 2147483647 w 642"/>
                <a:gd name="T73" fmla="*/ 2147483647 h 625"/>
                <a:gd name="T74" fmla="*/ 2147483647 w 642"/>
                <a:gd name="T75" fmla="*/ 2147483647 h 625"/>
                <a:gd name="T76" fmla="*/ 2147483647 w 642"/>
                <a:gd name="T77" fmla="*/ 2147483647 h 625"/>
                <a:gd name="T78" fmla="*/ 2147483647 w 642"/>
                <a:gd name="T79" fmla="*/ 2147483647 h 625"/>
                <a:gd name="T80" fmla="*/ 2147483647 w 642"/>
                <a:gd name="T81" fmla="*/ 2147483647 h 625"/>
                <a:gd name="T82" fmla="*/ 2147483647 w 642"/>
                <a:gd name="T83" fmla="*/ 2147483647 h 625"/>
                <a:gd name="T84" fmla="*/ 2147483647 w 642"/>
                <a:gd name="T85" fmla="*/ 2147483647 h 625"/>
                <a:gd name="T86" fmla="*/ 2147483647 w 642"/>
                <a:gd name="T87" fmla="*/ 2147483647 h 625"/>
                <a:gd name="T88" fmla="*/ 2147483647 w 642"/>
                <a:gd name="T89" fmla="*/ 2147483647 h 625"/>
                <a:gd name="T90" fmla="*/ 2147483647 w 642"/>
                <a:gd name="T91" fmla="*/ 2147483647 h 625"/>
                <a:gd name="T92" fmla="*/ 2147483647 w 642"/>
                <a:gd name="T93" fmla="*/ 2147483647 h 625"/>
                <a:gd name="T94" fmla="*/ 2147483647 w 642"/>
                <a:gd name="T95" fmla="*/ 2147483647 h 625"/>
                <a:gd name="T96" fmla="*/ 2147483647 w 642"/>
                <a:gd name="T97" fmla="*/ 2147483647 h 625"/>
                <a:gd name="T98" fmla="*/ 2147483647 w 642"/>
                <a:gd name="T99" fmla="*/ 2147483647 h 625"/>
                <a:gd name="T100" fmla="*/ 2147483647 w 642"/>
                <a:gd name="T101" fmla="*/ 2147483647 h 625"/>
                <a:gd name="T102" fmla="*/ 2147483647 w 642"/>
                <a:gd name="T103" fmla="*/ 2147483647 h 625"/>
                <a:gd name="T104" fmla="*/ 2147483647 w 642"/>
                <a:gd name="T105" fmla="*/ 2147483647 h 625"/>
                <a:gd name="T106" fmla="*/ 2147483647 w 642"/>
                <a:gd name="T107" fmla="*/ 2147483647 h 625"/>
                <a:gd name="T108" fmla="*/ 2147483647 w 642"/>
                <a:gd name="T109" fmla="*/ 2147483647 h 625"/>
                <a:gd name="T110" fmla="*/ 2147483647 w 642"/>
                <a:gd name="T111" fmla="*/ 2147483647 h 625"/>
                <a:gd name="T112" fmla="*/ 2147483647 w 642"/>
                <a:gd name="T113" fmla="*/ 2147483647 h 625"/>
                <a:gd name="T114" fmla="*/ 2147483647 w 642"/>
                <a:gd name="T115" fmla="*/ 2147483647 h 625"/>
                <a:gd name="T116" fmla="*/ 2147483647 w 642"/>
                <a:gd name="T117" fmla="*/ 2147483647 h 625"/>
                <a:gd name="T118" fmla="*/ 2147483647 w 642"/>
                <a:gd name="T119" fmla="*/ 2147483647 h 625"/>
                <a:gd name="T120" fmla="*/ 2147483647 w 642"/>
                <a:gd name="T121" fmla="*/ 2147483647 h 625"/>
                <a:gd name="T122" fmla="*/ 2147483647 w 642"/>
                <a:gd name="T123" fmla="*/ 2147483647 h 6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2"/>
                <a:gd name="T187" fmla="*/ 0 h 625"/>
                <a:gd name="T188" fmla="*/ 642 w 642"/>
                <a:gd name="T189" fmla="*/ 625 h 6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230"/>
            <p:cNvSpPr>
              <a:spLocks/>
            </p:cNvSpPr>
            <p:nvPr/>
          </p:nvSpPr>
          <p:spPr bwMode="auto">
            <a:xfrm>
              <a:off x="1839913" y="3571875"/>
              <a:ext cx="342900" cy="533400"/>
            </a:xfrm>
            <a:custGeom>
              <a:avLst/>
              <a:gdLst>
                <a:gd name="T0" fmla="*/ 2147483647 w 581"/>
                <a:gd name="T1" fmla="*/ 2147483647 h 902"/>
                <a:gd name="T2" fmla="*/ 2147483647 w 581"/>
                <a:gd name="T3" fmla="*/ 2147483647 h 902"/>
                <a:gd name="T4" fmla="*/ 2147483647 w 581"/>
                <a:gd name="T5" fmla="*/ 2147483647 h 902"/>
                <a:gd name="T6" fmla="*/ 2147483647 w 581"/>
                <a:gd name="T7" fmla="*/ 2147483647 h 902"/>
                <a:gd name="T8" fmla="*/ 2147483647 w 581"/>
                <a:gd name="T9" fmla="*/ 2147483647 h 902"/>
                <a:gd name="T10" fmla="*/ 2147483647 w 581"/>
                <a:gd name="T11" fmla="*/ 2147483647 h 902"/>
                <a:gd name="T12" fmla="*/ 2147483647 w 581"/>
                <a:gd name="T13" fmla="*/ 2147483647 h 902"/>
                <a:gd name="T14" fmla="*/ 2147483647 w 581"/>
                <a:gd name="T15" fmla="*/ 2147483647 h 902"/>
                <a:gd name="T16" fmla="*/ 2147483647 w 581"/>
                <a:gd name="T17" fmla="*/ 2147483647 h 902"/>
                <a:gd name="T18" fmla="*/ 2147483647 w 581"/>
                <a:gd name="T19" fmla="*/ 2147483647 h 902"/>
                <a:gd name="T20" fmla="*/ 2147483647 w 581"/>
                <a:gd name="T21" fmla="*/ 2147483647 h 902"/>
                <a:gd name="T22" fmla="*/ 2147483647 w 581"/>
                <a:gd name="T23" fmla="*/ 2147483647 h 902"/>
                <a:gd name="T24" fmla="*/ 2147483647 w 581"/>
                <a:gd name="T25" fmla="*/ 2147483647 h 902"/>
                <a:gd name="T26" fmla="*/ 2147483647 w 581"/>
                <a:gd name="T27" fmla="*/ 2147483647 h 902"/>
                <a:gd name="T28" fmla="*/ 2147483647 w 581"/>
                <a:gd name="T29" fmla="*/ 2147483647 h 902"/>
                <a:gd name="T30" fmla="*/ 2147483647 w 581"/>
                <a:gd name="T31" fmla="*/ 2147483647 h 902"/>
                <a:gd name="T32" fmla="*/ 2147483647 w 581"/>
                <a:gd name="T33" fmla="*/ 2147483647 h 902"/>
                <a:gd name="T34" fmla="*/ 2147483647 w 581"/>
                <a:gd name="T35" fmla="*/ 2147483647 h 902"/>
                <a:gd name="T36" fmla="*/ 2147483647 w 581"/>
                <a:gd name="T37" fmla="*/ 2147483647 h 902"/>
                <a:gd name="T38" fmla="*/ 2147483647 w 581"/>
                <a:gd name="T39" fmla="*/ 2147483647 h 902"/>
                <a:gd name="T40" fmla="*/ 2147483647 w 581"/>
                <a:gd name="T41" fmla="*/ 2147483647 h 902"/>
                <a:gd name="T42" fmla="*/ 2147483647 w 581"/>
                <a:gd name="T43" fmla="*/ 2147483647 h 902"/>
                <a:gd name="T44" fmla="*/ 2147483647 w 581"/>
                <a:gd name="T45" fmla="*/ 2147483647 h 902"/>
                <a:gd name="T46" fmla="*/ 2147483647 w 581"/>
                <a:gd name="T47" fmla="*/ 2147483647 h 902"/>
                <a:gd name="T48" fmla="*/ 2147483647 w 581"/>
                <a:gd name="T49" fmla="*/ 2147483647 h 902"/>
                <a:gd name="T50" fmla="*/ 2147483647 w 581"/>
                <a:gd name="T51" fmla="*/ 2147483647 h 902"/>
                <a:gd name="T52" fmla="*/ 2147483647 w 581"/>
                <a:gd name="T53" fmla="*/ 2147483647 h 902"/>
                <a:gd name="T54" fmla="*/ 2147483647 w 581"/>
                <a:gd name="T55" fmla="*/ 2147483647 h 902"/>
                <a:gd name="T56" fmla="*/ 2147483647 w 581"/>
                <a:gd name="T57" fmla="*/ 2147483647 h 902"/>
                <a:gd name="T58" fmla="*/ 2147483647 w 581"/>
                <a:gd name="T59" fmla="*/ 2147483647 h 902"/>
                <a:gd name="T60" fmla="*/ 2147483647 w 581"/>
                <a:gd name="T61" fmla="*/ 2147483647 h 902"/>
                <a:gd name="T62" fmla="*/ 2147483647 w 581"/>
                <a:gd name="T63" fmla="*/ 2147483647 h 902"/>
                <a:gd name="T64" fmla="*/ 2147483647 w 581"/>
                <a:gd name="T65" fmla="*/ 2147483647 h 902"/>
                <a:gd name="T66" fmla="*/ 2147483647 w 581"/>
                <a:gd name="T67" fmla="*/ 2147483647 h 902"/>
                <a:gd name="T68" fmla="*/ 2147483647 w 581"/>
                <a:gd name="T69" fmla="*/ 2147483647 h 902"/>
                <a:gd name="T70" fmla="*/ 2147483647 w 581"/>
                <a:gd name="T71" fmla="*/ 2147483647 h 902"/>
                <a:gd name="T72" fmla="*/ 2147483647 w 581"/>
                <a:gd name="T73" fmla="*/ 2147483647 h 902"/>
                <a:gd name="T74" fmla="*/ 2147483647 w 581"/>
                <a:gd name="T75" fmla="*/ 2147483647 h 902"/>
                <a:gd name="T76" fmla="*/ 2147483647 w 581"/>
                <a:gd name="T77" fmla="*/ 2147483647 h 902"/>
                <a:gd name="T78" fmla="*/ 2147483647 w 581"/>
                <a:gd name="T79" fmla="*/ 2147483647 h 902"/>
                <a:gd name="T80" fmla="*/ 2147483647 w 581"/>
                <a:gd name="T81" fmla="*/ 2147483647 h 902"/>
                <a:gd name="T82" fmla="*/ 2147483647 w 581"/>
                <a:gd name="T83" fmla="*/ 2147483647 h 902"/>
                <a:gd name="T84" fmla="*/ 2147483647 w 581"/>
                <a:gd name="T85" fmla="*/ 2147483647 h 902"/>
                <a:gd name="T86" fmla="*/ 2147483647 w 581"/>
                <a:gd name="T87" fmla="*/ 2147483647 h 902"/>
                <a:gd name="T88" fmla="*/ 2147483647 w 581"/>
                <a:gd name="T89" fmla="*/ 2147483647 h 902"/>
                <a:gd name="T90" fmla="*/ 2147483647 w 581"/>
                <a:gd name="T91" fmla="*/ 2147483647 h 902"/>
                <a:gd name="T92" fmla="*/ 2147483647 w 581"/>
                <a:gd name="T93" fmla="*/ 2147483647 h 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81"/>
                <a:gd name="T142" fmla="*/ 0 h 902"/>
                <a:gd name="T143" fmla="*/ 581 w 581"/>
                <a:gd name="T144" fmla="*/ 902 h 9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" name="Freeform 231"/>
            <p:cNvSpPr>
              <a:spLocks/>
            </p:cNvSpPr>
            <p:nvPr/>
          </p:nvSpPr>
          <p:spPr bwMode="auto">
            <a:xfrm>
              <a:off x="2343150" y="4587875"/>
              <a:ext cx="239713" cy="268288"/>
            </a:xfrm>
            <a:custGeom>
              <a:avLst/>
              <a:gdLst>
                <a:gd name="T0" fmla="*/ 2147483647 w 407"/>
                <a:gd name="T1" fmla="*/ 2147483647 h 452"/>
                <a:gd name="T2" fmla="*/ 2147483647 w 407"/>
                <a:gd name="T3" fmla="*/ 2147483647 h 452"/>
                <a:gd name="T4" fmla="*/ 2147483647 w 407"/>
                <a:gd name="T5" fmla="*/ 2147483647 h 452"/>
                <a:gd name="T6" fmla="*/ 2147483647 w 407"/>
                <a:gd name="T7" fmla="*/ 2147483647 h 452"/>
                <a:gd name="T8" fmla="*/ 2147483647 w 407"/>
                <a:gd name="T9" fmla="*/ 2147483647 h 452"/>
                <a:gd name="T10" fmla="*/ 2147483647 w 407"/>
                <a:gd name="T11" fmla="*/ 2147483647 h 452"/>
                <a:gd name="T12" fmla="*/ 2147483647 w 407"/>
                <a:gd name="T13" fmla="*/ 2147483647 h 452"/>
                <a:gd name="T14" fmla="*/ 2147483647 w 407"/>
                <a:gd name="T15" fmla="*/ 2147483647 h 452"/>
                <a:gd name="T16" fmla="*/ 2147483647 w 407"/>
                <a:gd name="T17" fmla="*/ 2147483647 h 452"/>
                <a:gd name="T18" fmla="*/ 2147483647 w 407"/>
                <a:gd name="T19" fmla="*/ 2147483647 h 452"/>
                <a:gd name="T20" fmla="*/ 2147483647 w 407"/>
                <a:gd name="T21" fmla="*/ 2147483647 h 452"/>
                <a:gd name="T22" fmla="*/ 2147483647 w 407"/>
                <a:gd name="T23" fmla="*/ 2147483647 h 452"/>
                <a:gd name="T24" fmla="*/ 2147483647 w 407"/>
                <a:gd name="T25" fmla="*/ 2147483647 h 452"/>
                <a:gd name="T26" fmla="*/ 2147483647 w 407"/>
                <a:gd name="T27" fmla="*/ 2147483647 h 452"/>
                <a:gd name="T28" fmla="*/ 2147483647 w 407"/>
                <a:gd name="T29" fmla="*/ 2147483647 h 452"/>
                <a:gd name="T30" fmla="*/ 2147483647 w 407"/>
                <a:gd name="T31" fmla="*/ 2147483647 h 452"/>
                <a:gd name="T32" fmla="*/ 2147483647 w 407"/>
                <a:gd name="T33" fmla="*/ 2147483647 h 452"/>
                <a:gd name="T34" fmla="*/ 2147483647 w 407"/>
                <a:gd name="T35" fmla="*/ 2147483647 h 452"/>
                <a:gd name="T36" fmla="*/ 2147483647 w 407"/>
                <a:gd name="T37" fmla="*/ 2147483647 h 452"/>
                <a:gd name="T38" fmla="*/ 2147483647 w 407"/>
                <a:gd name="T39" fmla="*/ 2147483647 h 452"/>
                <a:gd name="T40" fmla="*/ 2147483647 w 407"/>
                <a:gd name="T41" fmla="*/ 2147483647 h 452"/>
                <a:gd name="T42" fmla="*/ 2147483647 w 407"/>
                <a:gd name="T43" fmla="*/ 0 h 452"/>
                <a:gd name="T44" fmla="*/ 2147483647 w 407"/>
                <a:gd name="T45" fmla="*/ 2147483647 h 452"/>
                <a:gd name="T46" fmla="*/ 2147483647 w 407"/>
                <a:gd name="T47" fmla="*/ 2147483647 h 452"/>
                <a:gd name="T48" fmla="*/ 2147483647 w 407"/>
                <a:gd name="T49" fmla="*/ 2147483647 h 452"/>
                <a:gd name="T50" fmla="*/ 2147483647 w 407"/>
                <a:gd name="T51" fmla="*/ 2147483647 h 452"/>
                <a:gd name="T52" fmla="*/ 2147483647 w 407"/>
                <a:gd name="T53" fmla="*/ 2147483647 h 452"/>
                <a:gd name="T54" fmla="*/ 2147483647 w 407"/>
                <a:gd name="T55" fmla="*/ 2147483647 h 452"/>
                <a:gd name="T56" fmla="*/ 2147483647 w 407"/>
                <a:gd name="T57" fmla="*/ 2147483647 h 452"/>
                <a:gd name="T58" fmla="*/ 2147483647 w 407"/>
                <a:gd name="T59" fmla="*/ 2147483647 h 452"/>
                <a:gd name="T60" fmla="*/ 2147483647 w 407"/>
                <a:gd name="T61" fmla="*/ 2147483647 h 452"/>
                <a:gd name="T62" fmla="*/ 2147483647 w 407"/>
                <a:gd name="T63" fmla="*/ 2147483647 h 452"/>
                <a:gd name="T64" fmla="*/ 2147483647 w 407"/>
                <a:gd name="T65" fmla="*/ 2147483647 h 452"/>
                <a:gd name="T66" fmla="*/ 2147483647 w 407"/>
                <a:gd name="T67" fmla="*/ 2147483647 h 452"/>
                <a:gd name="T68" fmla="*/ 2147483647 w 407"/>
                <a:gd name="T69" fmla="*/ 2147483647 h 452"/>
                <a:gd name="T70" fmla="*/ 2147483647 w 407"/>
                <a:gd name="T71" fmla="*/ 2147483647 h 452"/>
                <a:gd name="T72" fmla="*/ 2147483647 w 407"/>
                <a:gd name="T73" fmla="*/ 2147483647 h 452"/>
                <a:gd name="T74" fmla="*/ 2147483647 w 407"/>
                <a:gd name="T75" fmla="*/ 2147483647 h 452"/>
                <a:gd name="T76" fmla="*/ 2147483647 w 407"/>
                <a:gd name="T77" fmla="*/ 2147483647 h 452"/>
                <a:gd name="T78" fmla="*/ 2147483647 w 407"/>
                <a:gd name="T79" fmla="*/ 2147483647 h 452"/>
                <a:gd name="T80" fmla="*/ 2147483647 w 407"/>
                <a:gd name="T81" fmla="*/ 2147483647 h 452"/>
                <a:gd name="T82" fmla="*/ 2147483647 w 407"/>
                <a:gd name="T83" fmla="*/ 2147483647 h 452"/>
                <a:gd name="T84" fmla="*/ 2147483647 w 407"/>
                <a:gd name="T85" fmla="*/ 2147483647 h 452"/>
                <a:gd name="T86" fmla="*/ 2147483647 w 407"/>
                <a:gd name="T87" fmla="*/ 2147483647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7"/>
                <a:gd name="T133" fmla="*/ 0 h 452"/>
                <a:gd name="T134" fmla="*/ 407 w 407"/>
                <a:gd name="T135" fmla="*/ 452 h 4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" name="Freeform 232"/>
            <p:cNvSpPr>
              <a:spLocks/>
            </p:cNvSpPr>
            <p:nvPr/>
          </p:nvSpPr>
          <p:spPr bwMode="auto">
            <a:xfrm>
              <a:off x="2511425" y="4932363"/>
              <a:ext cx="146050" cy="153987"/>
            </a:xfrm>
            <a:custGeom>
              <a:avLst/>
              <a:gdLst>
                <a:gd name="T0" fmla="*/ 2147483647 w 246"/>
                <a:gd name="T1" fmla="*/ 2147483647 h 258"/>
                <a:gd name="T2" fmla="*/ 2147483647 w 246"/>
                <a:gd name="T3" fmla="*/ 2147483647 h 258"/>
                <a:gd name="T4" fmla="*/ 2147483647 w 246"/>
                <a:gd name="T5" fmla="*/ 2147483647 h 258"/>
                <a:gd name="T6" fmla="*/ 2147483647 w 246"/>
                <a:gd name="T7" fmla="*/ 2147483647 h 258"/>
                <a:gd name="T8" fmla="*/ 2147483647 w 246"/>
                <a:gd name="T9" fmla="*/ 2147483647 h 258"/>
                <a:gd name="T10" fmla="*/ 2147483647 w 246"/>
                <a:gd name="T11" fmla="*/ 2147483647 h 258"/>
                <a:gd name="T12" fmla="*/ 2147483647 w 246"/>
                <a:gd name="T13" fmla="*/ 2147483647 h 258"/>
                <a:gd name="T14" fmla="*/ 2147483647 w 246"/>
                <a:gd name="T15" fmla="*/ 2147483647 h 258"/>
                <a:gd name="T16" fmla="*/ 2147483647 w 246"/>
                <a:gd name="T17" fmla="*/ 2147483647 h 258"/>
                <a:gd name="T18" fmla="*/ 2147483647 w 246"/>
                <a:gd name="T19" fmla="*/ 2147483647 h 258"/>
                <a:gd name="T20" fmla="*/ 2147483647 w 246"/>
                <a:gd name="T21" fmla="*/ 2147483647 h 258"/>
                <a:gd name="T22" fmla="*/ 2147483647 w 246"/>
                <a:gd name="T23" fmla="*/ 2147483647 h 258"/>
                <a:gd name="T24" fmla="*/ 2147483647 w 246"/>
                <a:gd name="T25" fmla="*/ 2147483647 h 258"/>
                <a:gd name="T26" fmla="*/ 2147483647 w 246"/>
                <a:gd name="T27" fmla="*/ 2147483647 h 258"/>
                <a:gd name="T28" fmla="*/ 2147483647 w 246"/>
                <a:gd name="T29" fmla="*/ 2147483647 h 258"/>
                <a:gd name="T30" fmla="*/ 2147483647 w 246"/>
                <a:gd name="T31" fmla="*/ 2147483647 h 258"/>
                <a:gd name="T32" fmla="*/ 2147483647 w 246"/>
                <a:gd name="T33" fmla="*/ 2147483647 h 258"/>
                <a:gd name="T34" fmla="*/ 2147483647 w 246"/>
                <a:gd name="T35" fmla="*/ 2147483647 h 258"/>
                <a:gd name="T36" fmla="*/ 2147483647 w 246"/>
                <a:gd name="T37" fmla="*/ 2147483647 h 258"/>
                <a:gd name="T38" fmla="*/ 2147483647 w 246"/>
                <a:gd name="T39" fmla="*/ 2147483647 h 258"/>
                <a:gd name="T40" fmla="*/ 0 w 246"/>
                <a:gd name="T41" fmla="*/ 2147483647 h 258"/>
                <a:gd name="T42" fmla="*/ 2147483647 w 246"/>
                <a:gd name="T43" fmla="*/ 2147483647 h 258"/>
                <a:gd name="T44" fmla="*/ 2147483647 w 246"/>
                <a:gd name="T45" fmla="*/ 2147483647 h 258"/>
                <a:gd name="T46" fmla="*/ 2147483647 w 246"/>
                <a:gd name="T47" fmla="*/ 2147483647 h 258"/>
                <a:gd name="T48" fmla="*/ 2147483647 w 246"/>
                <a:gd name="T49" fmla="*/ 2147483647 h 258"/>
                <a:gd name="T50" fmla="*/ 2147483647 w 246"/>
                <a:gd name="T51" fmla="*/ 2147483647 h 258"/>
                <a:gd name="T52" fmla="*/ 2147483647 w 246"/>
                <a:gd name="T53" fmla="*/ 2147483647 h 258"/>
                <a:gd name="T54" fmla="*/ 2147483647 w 246"/>
                <a:gd name="T55" fmla="*/ 2147483647 h 258"/>
                <a:gd name="T56" fmla="*/ 2147483647 w 246"/>
                <a:gd name="T57" fmla="*/ 2147483647 h 258"/>
                <a:gd name="T58" fmla="*/ 2147483647 w 246"/>
                <a:gd name="T59" fmla="*/ 2147483647 h 258"/>
                <a:gd name="T60" fmla="*/ 2147483647 w 246"/>
                <a:gd name="T61" fmla="*/ 2147483647 h 258"/>
                <a:gd name="T62" fmla="*/ 2147483647 w 246"/>
                <a:gd name="T63" fmla="*/ 2147483647 h 258"/>
                <a:gd name="T64" fmla="*/ 2147483647 w 246"/>
                <a:gd name="T65" fmla="*/ 2147483647 h 258"/>
                <a:gd name="T66" fmla="*/ 2147483647 w 246"/>
                <a:gd name="T67" fmla="*/ 2147483647 h 258"/>
                <a:gd name="T68" fmla="*/ 2147483647 w 246"/>
                <a:gd name="T69" fmla="*/ 2147483647 h 258"/>
                <a:gd name="T70" fmla="*/ 2147483647 w 246"/>
                <a:gd name="T71" fmla="*/ 2147483647 h 2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6"/>
                <a:gd name="T109" fmla="*/ 0 h 258"/>
                <a:gd name="T110" fmla="*/ 246 w 246"/>
                <a:gd name="T111" fmla="*/ 258 h 2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" name="Freeform 233"/>
            <p:cNvSpPr>
              <a:spLocks noEditPoints="1"/>
            </p:cNvSpPr>
            <p:nvPr/>
          </p:nvSpPr>
          <p:spPr bwMode="auto">
            <a:xfrm>
              <a:off x="2176463" y="4670425"/>
              <a:ext cx="433387" cy="963613"/>
            </a:xfrm>
            <a:custGeom>
              <a:avLst/>
              <a:gdLst>
                <a:gd name="T0" fmla="*/ 2147483647 w 732"/>
                <a:gd name="T1" fmla="*/ 2147483647 h 1628"/>
                <a:gd name="T2" fmla="*/ 2147483647 w 732"/>
                <a:gd name="T3" fmla="*/ 2147483647 h 1628"/>
                <a:gd name="T4" fmla="*/ 2147483647 w 732"/>
                <a:gd name="T5" fmla="*/ 2147483647 h 1628"/>
                <a:gd name="T6" fmla="*/ 2147483647 w 732"/>
                <a:gd name="T7" fmla="*/ 2147483647 h 1628"/>
                <a:gd name="T8" fmla="*/ 2147483647 w 732"/>
                <a:gd name="T9" fmla="*/ 2147483647 h 1628"/>
                <a:gd name="T10" fmla="*/ 2147483647 w 732"/>
                <a:gd name="T11" fmla="*/ 2147483647 h 1628"/>
                <a:gd name="T12" fmla="*/ 2147483647 w 732"/>
                <a:gd name="T13" fmla="*/ 2147483647 h 1628"/>
                <a:gd name="T14" fmla="*/ 2147483647 w 732"/>
                <a:gd name="T15" fmla="*/ 2147483647 h 1628"/>
                <a:gd name="T16" fmla="*/ 2147483647 w 732"/>
                <a:gd name="T17" fmla="*/ 2147483647 h 1628"/>
                <a:gd name="T18" fmla="*/ 2147483647 w 732"/>
                <a:gd name="T19" fmla="*/ 0 h 1628"/>
                <a:gd name="T20" fmla="*/ 2147483647 w 732"/>
                <a:gd name="T21" fmla="*/ 2147483647 h 1628"/>
                <a:gd name="T22" fmla="*/ 2147483647 w 732"/>
                <a:gd name="T23" fmla="*/ 2147483647 h 1628"/>
                <a:gd name="T24" fmla="*/ 2147483647 w 732"/>
                <a:gd name="T25" fmla="*/ 2147483647 h 1628"/>
                <a:gd name="T26" fmla="*/ 2147483647 w 732"/>
                <a:gd name="T27" fmla="*/ 2147483647 h 1628"/>
                <a:gd name="T28" fmla="*/ 2147483647 w 732"/>
                <a:gd name="T29" fmla="*/ 2147483647 h 1628"/>
                <a:gd name="T30" fmla="*/ 0 w 732"/>
                <a:gd name="T31" fmla="*/ 2147483647 h 1628"/>
                <a:gd name="T32" fmla="*/ 2147483647 w 732"/>
                <a:gd name="T33" fmla="*/ 2147483647 h 1628"/>
                <a:gd name="T34" fmla="*/ 2147483647 w 732"/>
                <a:gd name="T35" fmla="*/ 2147483647 h 1628"/>
                <a:gd name="T36" fmla="*/ 2147483647 w 732"/>
                <a:gd name="T37" fmla="*/ 2147483647 h 1628"/>
                <a:gd name="T38" fmla="*/ 2147483647 w 732"/>
                <a:gd name="T39" fmla="*/ 2147483647 h 1628"/>
                <a:gd name="T40" fmla="*/ 2147483647 w 732"/>
                <a:gd name="T41" fmla="*/ 2147483647 h 1628"/>
                <a:gd name="T42" fmla="*/ 2147483647 w 732"/>
                <a:gd name="T43" fmla="*/ 2147483647 h 1628"/>
                <a:gd name="T44" fmla="*/ 2147483647 w 732"/>
                <a:gd name="T45" fmla="*/ 2147483647 h 1628"/>
                <a:gd name="T46" fmla="*/ 2147483647 w 732"/>
                <a:gd name="T47" fmla="*/ 2147483647 h 1628"/>
                <a:gd name="T48" fmla="*/ 2147483647 w 732"/>
                <a:gd name="T49" fmla="*/ 2147483647 h 1628"/>
                <a:gd name="T50" fmla="*/ 2147483647 w 732"/>
                <a:gd name="T51" fmla="*/ 2147483647 h 1628"/>
                <a:gd name="T52" fmla="*/ 2147483647 w 732"/>
                <a:gd name="T53" fmla="*/ 2147483647 h 1628"/>
                <a:gd name="T54" fmla="*/ 2147483647 w 732"/>
                <a:gd name="T55" fmla="*/ 2147483647 h 1628"/>
                <a:gd name="T56" fmla="*/ 2147483647 w 732"/>
                <a:gd name="T57" fmla="*/ 2147483647 h 1628"/>
                <a:gd name="T58" fmla="*/ 2147483647 w 732"/>
                <a:gd name="T59" fmla="*/ 2147483647 h 1628"/>
                <a:gd name="T60" fmla="*/ 2147483647 w 732"/>
                <a:gd name="T61" fmla="*/ 2147483647 h 1628"/>
                <a:gd name="T62" fmla="*/ 2147483647 w 732"/>
                <a:gd name="T63" fmla="*/ 2147483647 h 1628"/>
                <a:gd name="T64" fmla="*/ 2147483647 w 732"/>
                <a:gd name="T65" fmla="*/ 2147483647 h 1628"/>
                <a:gd name="T66" fmla="*/ 2147483647 w 732"/>
                <a:gd name="T67" fmla="*/ 2147483647 h 1628"/>
                <a:gd name="T68" fmla="*/ 2147483647 w 732"/>
                <a:gd name="T69" fmla="*/ 2147483647 h 1628"/>
                <a:gd name="T70" fmla="*/ 2147483647 w 732"/>
                <a:gd name="T71" fmla="*/ 2147483647 h 1628"/>
                <a:gd name="T72" fmla="*/ 2147483647 w 732"/>
                <a:gd name="T73" fmla="*/ 2147483647 h 1628"/>
                <a:gd name="T74" fmla="*/ 2147483647 w 732"/>
                <a:gd name="T75" fmla="*/ 2147483647 h 1628"/>
                <a:gd name="T76" fmla="*/ 2147483647 w 732"/>
                <a:gd name="T77" fmla="*/ 2147483647 h 1628"/>
                <a:gd name="T78" fmla="*/ 2147483647 w 732"/>
                <a:gd name="T79" fmla="*/ 2147483647 h 1628"/>
                <a:gd name="T80" fmla="*/ 2147483647 w 732"/>
                <a:gd name="T81" fmla="*/ 2147483647 h 1628"/>
                <a:gd name="T82" fmla="*/ 2147483647 w 732"/>
                <a:gd name="T83" fmla="*/ 2147483647 h 1628"/>
                <a:gd name="T84" fmla="*/ 2147483647 w 732"/>
                <a:gd name="T85" fmla="*/ 2147483647 h 1628"/>
                <a:gd name="T86" fmla="*/ 2147483647 w 732"/>
                <a:gd name="T87" fmla="*/ 2147483647 h 1628"/>
                <a:gd name="T88" fmla="*/ 2147483647 w 732"/>
                <a:gd name="T89" fmla="*/ 2147483647 h 1628"/>
                <a:gd name="T90" fmla="*/ 2147483647 w 732"/>
                <a:gd name="T91" fmla="*/ 2147483647 h 1628"/>
                <a:gd name="T92" fmla="*/ 2147483647 w 732"/>
                <a:gd name="T93" fmla="*/ 2147483647 h 1628"/>
                <a:gd name="T94" fmla="*/ 2147483647 w 732"/>
                <a:gd name="T95" fmla="*/ 2147483647 h 1628"/>
                <a:gd name="T96" fmla="*/ 2147483647 w 732"/>
                <a:gd name="T97" fmla="*/ 2147483647 h 1628"/>
                <a:gd name="T98" fmla="*/ 2147483647 w 732"/>
                <a:gd name="T99" fmla="*/ 2147483647 h 1628"/>
                <a:gd name="T100" fmla="*/ 2147483647 w 732"/>
                <a:gd name="T101" fmla="*/ 2147483647 h 1628"/>
                <a:gd name="T102" fmla="*/ 2147483647 w 732"/>
                <a:gd name="T103" fmla="*/ 2147483647 h 1628"/>
                <a:gd name="T104" fmla="*/ 2147483647 w 732"/>
                <a:gd name="T105" fmla="*/ 2147483647 h 1628"/>
                <a:gd name="T106" fmla="*/ 2147483647 w 732"/>
                <a:gd name="T107" fmla="*/ 2147483647 h 1628"/>
                <a:gd name="T108" fmla="*/ 2147483647 w 732"/>
                <a:gd name="T109" fmla="*/ 2147483647 h 1628"/>
                <a:gd name="T110" fmla="*/ 2147483647 w 732"/>
                <a:gd name="T111" fmla="*/ 2147483647 h 1628"/>
                <a:gd name="T112" fmla="*/ 2147483647 w 732"/>
                <a:gd name="T113" fmla="*/ 2147483647 h 1628"/>
                <a:gd name="T114" fmla="*/ 2147483647 w 732"/>
                <a:gd name="T115" fmla="*/ 2147483647 h 16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2"/>
                <a:gd name="T175" fmla="*/ 0 h 1628"/>
                <a:gd name="T176" fmla="*/ 732 w 732"/>
                <a:gd name="T177" fmla="*/ 1628 h 16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" name="Freeform 234"/>
            <p:cNvSpPr>
              <a:spLocks noEditPoints="1"/>
            </p:cNvSpPr>
            <p:nvPr/>
          </p:nvSpPr>
          <p:spPr bwMode="auto">
            <a:xfrm>
              <a:off x="1779588" y="3922713"/>
              <a:ext cx="168275" cy="209550"/>
            </a:xfrm>
            <a:custGeom>
              <a:avLst/>
              <a:gdLst>
                <a:gd name="T0" fmla="*/ 2147483647 w 280"/>
                <a:gd name="T1" fmla="*/ 2147483647 h 353"/>
                <a:gd name="T2" fmla="*/ 2147483647 w 280"/>
                <a:gd name="T3" fmla="*/ 2147483647 h 353"/>
                <a:gd name="T4" fmla="*/ 2147483647 w 280"/>
                <a:gd name="T5" fmla="*/ 2147483647 h 353"/>
                <a:gd name="T6" fmla="*/ 2147483647 w 280"/>
                <a:gd name="T7" fmla="*/ 2147483647 h 353"/>
                <a:gd name="T8" fmla="*/ 2147483647 w 280"/>
                <a:gd name="T9" fmla="*/ 2147483647 h 353"/>
                <a:gd name="T10" fmla="*/ 2147483647 w 280"/>
                <a:gd name="T11" fmla="*/ 2147483647 h 353"/>
                <a:gd name="T12" fmla="*/ 2147483647 w 280"/>
                <a:gd name="T13" fmla="*/ 2147483647 h 353"/>
                <a:gd name="T14" fmla="*/ 2147483647 w 280"/>
                <a:gd name="T15" fmla="*/ 2147483647 h 353"/>
                <a:gd name="T16" fmla="*/ 2147483647 w 280"/>
                <a:gd name="T17" fmla="*/ 2147483647 h 353"/>
                <a:gd name="T18" fmla="*/ 2147483647 w 280"/>
                <a:gd name="T19" fmla="*/ 2147483647 h 353"/>
                <a:gd name="T20" fmla="*/ 2147483647 w 280"/>
                <a:gd name="T21" fmla="*/ 2147483647 h 353"/>
                <a:gd name="T22" fmla="*/ 2147483647 w 280"/>
                <a:gd name="T23" fmla="*/ 2147483647 h 353"/>
                <a:gd name="T24" fmla="*/ 2147483647 w 280"/>
                <a:gd name="T25" fmla="*/ 2147483647 h 353"/>
                <a:gd name="T26" fmla="*/ 2147483647 w 280"/>
                <a:gd name="T27" fmla="*/ 2147483647 h 353"/>
                <a:gd name="T28" fmla="*/ 2147483647 w 280"/>
                <a:gd name="T29" fmla="*/ 0 h 353"/>
                <a:gd name="T30" fmla="*/ 2147483647 w 280"/>
                <a:gd name="T31" fmla="*/ 2147483647 h 353"/>
                <a:gd name="T32" fmla="*/ 2147483647 w 280"/>
                <a:gd name="T33" fmla="*/ 2147483647 h 353"/>
                <a:gd name="T34" fmla="*/ 2147483647 w 280"/>
                <a:gd name="T35" fmla="*/ 2147483647 h 353"/>
                <a:gd name="T36" fmla="*/ 2147483647 w 280"/>
                <a:gd name="T37" fmla="*/ 2147483647 h 353"/>
                <a:gd name="T38" fmla="*/ 2147483647 w 280"/>
                <a:gd name="T39" fmla="*/ 2147483647 h 353"/>
                <a:gd name="T40" fmla="*/ 2147483647 w 280"/>
                <a:gd name="T41" fmla="*/ 2147483647 h 353"/>
                <a:gd name="T42" fmla="*/ 2147483647 w 280"/>
                <a:gd name="T43" fmla="*/ 2147483647 h 353"/>
                <a:gd name="T44" fmla="*/ 2147483647 w 280"/>
                <a:gd name="T45" fmla="*/ 2147483647 h 353"/>
                <a:gd name="T46" fmla="*/ 2147483647 w 280"/>
                <a:gd name="T47" fmla="*/ 2147483647 h 353"/>
                <a:gd name="T48" fmla="*/ 2147483647 w 280"/>
                <a:gd name="T49" fmla="*/ 2147483647 h 353"/>
                <a:gd name="T50" fmla="*/ 2147483647 w 280"/>
                <a:gd name="T51" fmla="*/ 2147483647 h 353"/>
                <a:gd name="T52" fmla="*/ 2147483647 w 280"/>
                <a:gd name="T53" fmla="*/ 2147483647 h 353"/>
                <a:gd name="T54" fmla="*/ 2147483647 w 280"/>
                <a:gd name="T55" fmla="*/ 2147483647 h 353"/>
                <a:gd name="T56" fmla="*/ 2147483647 w 280"/>
                <a:gd name="T57" fmla="*/ 2147483647 h 353"/>
                <a:gd name="T58" fmla="*/ 2147483647 w 280"/>
                <a:gd name="T59" fmla="*/ 2147483647 h 353"/>
                <a:gd name="T60" fmla="*/ 2147483647 w 280"/>
                <a:gd name="T61" fmla="*/ 2147483647 h 353"/>
                <a:gd name="T62" fmla="*/ 2147483647 w 280"/>
                <a:gd name="T63" fmla="*/ 2147483647 h 353"/>
                <a:gd name="T64" fmla="*/ 2147483647 w 280"/>
                <a:gd name="T65" fmla="*/ 2147483647 h 353"/>
                <a:gd name="T66" fmla="*/ 2147483647 w 280"/>
                <a:gd name="T67" fmla="*/ 2147483647 h 353"/>
                <a:gd name="T68" fmla="*/ 2147483647 w 280"/>
                <a:gd name="T69" fmla="*/ 2147483647 h 353"/>
                <a:gd name="T70" fmla="*/ 2147483647 w 280"/>
                <a:gd name="T71" fmla="*/ 2147483647 h 353"/>
                <a:gd name="T72" fmla="*/ 2147483647 w 280"/>
                <a:gd name="T73" fmla="*/ 2147483647 h 353"/>
                <a:gd name="T74" fmla="*/ 2147483647 w 280"/>
                <a:gd name="T75" fmla="*/ 2147483647 h 353"/>
                <a:gd name="T76" fmla="*/ 2147483647 w 280"/>
                <a:gd name="T77" fmla="*/ 2147483647 h 353"/>
                <a:gd name="T78" fmla="*/ 2147483647 w 280"/>
                <a:gd name="T79" fmla="*/ 2147483647 h 353"/>
                <a:gd name="T80" fmla="*/ 2147483647 w 280"/>
                <a:gd name="T81" fmla="*/ 2147483647 h 353"/>
                <a:gd name="T82" fmla="*/ 2147483647 w 280"/>
                <a:gd name="T83" fmla="*/ 2147483647 h 353"/>
                <a:gd name="T84" fmla="*/ 2147483647 w 280"/>
                <a:gd name="T85" fmla="*/ 2147483647 h 353"/>
                <a:gd name="T86" fmla="*/ 2147483647 w 280"/>
                <a:gd name="T87" fmla="*/ 2147483647 h 353"/>
                <a:gd name="T88" fmla="*/ 2147483647 w 280"/>
                <a:gd name="T89" fmla="*/ 2147483647 h 353"/>
                <a:gd name="T90" fmla="*/ 2147483647 w 280"/>
                <a:gd name="T91" fmla="*/ 2147483647 h 353"/>
                <a:gd name="T92" fmla="*/ 2147483647 w 280"/>
                <a:gd name="T93" fmla="*/ 2147483647 h 353"/>
                <a:gd name="T94" fmla="*/ 2147483647 w 280"/>
                <a:gd name="T95" fmla="*/ 2147483647 h 353"/>
                <a:gd name="T96" fmla="*/ 2147483647 w 280"/>
                <a:gd name="T97" fmla="*/ 2147483647 h 353"/>
                <a:gd name="T98" fmla="*/ 2147483647 w 280"/>
                <a:gd name="T99" fmla="*/ 2147483647 h 353"/>
                <a:gd name="T100" fmla="*/ 2147483647 w 280"/>
                <a:gd name="T101" fmla="*/ 2147483647 h 353"/>
                <a:gd name="T102" fmla="*/ 2147483647 w 280"/>
                <a:gd name="T103" fmla="*/ 2147483647 h 353"/>
                <a:gd name="T104" fmla="*/ 2147483647 w 280"/>
                <a:gd name="T105" fmla="*/ 2147483647 h 353"/>
                <a:gd name="T106" fmla="*/ 2147483647 w 280"/>
                <a:gd name="T107" fmla="*/ 2147483647 h 353"/>
                <a:gd name="T108" fmla="*/ 2147483647 w 280"/>
                <a:gd name="T109" fmla="*/ 2147483647 h 3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0"/>
                <a:gd name="T166" fmla="*/ 0 h 353"/>
                <a:gd name="T167" fmla="*/ 280 w 280"/>
                <a:gd name="T168" fmla="*/ 353 h 35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 352"/>
            <p:cNvSpPr>
              <a:spLocks noEditPoints="1"/>
            </p:cNvSpPr>
            <p:nvPr/>
          </p:nvSpPr>
          <p:spPr bwMode="auto">
            <a:xfrm>
              <a:off x="1987550" y="3805238"/>
              <a:ext cx="1101725" cy="1244600"/>
            </a:xfrm>
            <a:custGeom>
              <a:avLst/>
              <a:gdLst>
                <a:gd name="T0" fmla="*/ 2147483647 w 1858"/>
                <a:gd name="T1" fmla="*/ 2147483647 h 2099"/>
                <a:gd name="T2" fmla="*/ 2147483647 w 1858"/>
                <a:gd name="T3" fmla="*/ 2147483647 h 2099"/>
                <a:gd name="T4" fmla="*/ 2147483647 w 1858"/>
                <a:gd name="T5" fmla="*/ 2147483647 h 2099"/>
                <a:gd name="T6" fmla="*/ 2147483647 w 1858"/>
                <a:gd name="T7" fmla="*/ 2147483647 h 2099"/>
                <a:gd name="T8" fmla="*/ 2147483647 w 1858"/>
                <a:gd name="T9" fmla="*/ 2147483647 h 2099"/>
                <a:gd name="T10" fmla="*/ 2147483647 w 1858"/>
                <a:gd name="T11" fmla="*/ 2147483647 h 2099"/>
                <a:gd name="T12" fmla="*/ 2147483647 w 1858"/>
                <a:gd name="T13" fmla="*/ 2147483647 h 2099"/>
                <a:gd name="T14" fmla="*/ 2147483647 w 1858"/>
                <a:gd name="T15" fmla="*/ 2147483647 h 2099"/>
                <a:gd name="T16" fmla="*/ 2147483647 w 1858"/>
                <a:gd name="T17" fmla="*/ 2147483647 h 2099"/>
                <a:gd name="T18" fmla="*/ 2147483647 w 1858"/>
                <a:gd name="T19" fmla="*/ 2147483647 h 2099"/>
                <a:gd name="T20" fmla="*/ 2147483647 w 1858"/>
                <a:gd name="T21" fmla="*/ 2147483647 h 2099"/>
                <a:gd name="T22" fmla="*/ 2147483647 w 1858"/>
                <a:gd name="T23" fmla="*/ 2147483647 h 2099"/>
                <a:gd name="T24" fmla="*/ 2147483647 w 1858"/>
                <a:gd name="T25" fmla="*/ 2147483647 h 2099"/>
                <a:gd name="T26" fmla="*/ 2147483647 w 1858"/>
                <a:gd name="T27" fmla="*/ 2147483647 h 2099"/>
                <a:gd name="T28" fmla="*/ 2147483647 w 1858"/>
                <a:gd name="T29" fmla="*/ 2147483647 h 2099"/>
                <a:gd name="T30" fmla="*/ 2147483647 w 1858"/>
                <a:gd name="T31" fmla="*/ 2147483647 h 2099"/>
                <a:gd name="T32" fmla="*/ 2147483647 w 1858"/>
                <a:gd name="T33" fmla="*/ 2147483647 h 2099"/>
                <a:gd name="T34" fmla="*/ 2147483647 w 1858"/>
                <a:gd name="T35" fmla="*/ 2147483647 h 2099"/>
                <a:gd name="T36" fmla="*/ 2147483647 w 1858"/>
                <a:gd name="T37" fmla="*/ 2147483647 h 2099"/>
                <a:gd name="T38" fmla="*/ 2147483647 w 1858"/>
                <a:gd name="T39" fmla="*/ 2147483647 h 2099"/>
                <a:gd name="T40" fmla="*/ 2147483647 w 1858"/>
                <a:gd name="T41" fmla="*/ 2147483647 h 2099"/>
                <a:gd name="T42" fmla="*/ 2147483647 w 1858"/>
                <a:gd name="T43" fmla="*/ 2147483647 h 2099"/>
                <a:gd name="T44" fmla="*/ 2147483647 w 1858"/>
                <a:gd name="T45" fmla="*/ 2147483647 h 2099"/>
                <a:gd name="T46" fmla="*/ 2147483647 w 1858"/>
                <a:gd name="T47" fmla="*/ 2147483647 h 2099"/>
                <a:gd name="T48" fmla="*/ 2147483647 w 1858"/>
                <a:gd name="T49" fmla="*/ 2147483647 h 2099"/>
                <a:gd name="T50" fmla="*/ 2147483647 w 1858"/>
                <a:gd name="T51" fmla="*/ 2147483647 h 2099"/>
                <a:gd name="T52" fmla="*/ 2147483647 w 1858"/>
                <a:gd name="T53" fmla="*/ 2147483647 h 2099"/>
                <a:gd name="T54" fmla="*/ 2147483647 w 1858"/>
                <a:gd name="T55" fmla="*/ 2147483647 h 2099"/>
                <a:gd name="T56" fmla="*/ 2147483647 w 1858"/>
                <a:gd name="T57" fmla="*/ 2147483647 h 2099"/>
                <a:gd name="T58" fmla="*/ 2147483647 w 1858"/>
                <a:gd name="T59" fmla="*/ 2147483647 h 2099"/>
                <a:gd name="T60" fmla="*/ 2147483647 w 1858"/>
                <a:gd name="T61" fmla="*/ 2147483647 h 2099"/>
                <a:gd name="T62" fmla="*/ 2147483647 w 1858"/>
                <a:gd name="T63" fmla="*/ 2147483647 h 2099"/>
                <a:gd name="T64" fmla="*/ 2147483647 w 1858"/>
                <a:gd name="T65" fmla="*/ 2147483647 h 2099"/>
                <a:gd name="T66" fmla="*/ 2147483647 w 1858"/>
                <a:gd name="T67" fmla="*/ 2147483647 h 2099"/>
                <a:gd name="T68" fmla="*/ 2147483647 w 1858"/>
                <a:gd name="T69" fmla="*/ 2147483647 h 2099"/>
                <a:gd name="T70" fmla="*/ 2147483647 w 1858"/>
                <a:gd name="T71" fmla="*/ 2147483647 h 2099"/>
                <a:gd name="T72" fmla="*/ 2147483647 w 1858"/>
                <a:gd name="T73" fmla="*/ 2147483647 h 2099"/>
                <a:gd name="T74" fmla="*/ 2147483647 w 1858"/>
                <a:gd name="T75" fmla="*/ 2147483647 h 2099"/>
                <a:gd name="T76" fmla="*/ 2147483647 w 1858"/>
                <a:gd name="T77" fmla="*/ 2147483647 h 2099"/>
                <a:gd name="T78" fmla="*/ 2147483647 w 1858"/>
                <a:gd name="T79" fmla="*/ 2147483647 h 2099"/>
                <a:gd name="T80" fmla="*/ 2147483647 w 1858"/>
                <a:gd name="T81" fmla="*/ 2147483647 h 2099"/>
                <a:gd name="T82" fmla="*/ 2147483647 w 1858"/>
                <a:gd name="T83" fmla="*/ 2147483647 h 2099"/>
                <a:gd name="T84" fmla="*/ 2147483647 w 1858"/>
                <a:gd name="T85" fmla="*/ 2147483647 h 2099"/>
                <a:gd name="T86" fmla="*/ 2147483647 w 1858"/>
                <a:gd name="T87" fmla="*/ 2147483647 h 2099"/>
                <a:gd name="T88" fmla="*/ 2147483647 w 1858"/>
                <a:gd name="T89" fmla="*/ 2147483647 h 2099"/>
                <a:gd name="T90" fmla="*/ 2147483647 w 1858"/>
                <a:gd name="T91" fmla="*/ 2147483647 h 2099"/>
                <a:gd name="T92" fmla="*/ 2147483647 w 1858"/>
                <a:gd name="T93" fmla="*/ 2147483647 h 2099"/>
                <a:gd name="T94" fmla="*/ 2147483647 w 1858"/>
                <a:gd name="T95" fmla="*/ 2147483647 h 2099"/>
                <a:gd name="T96" fmla="*/ 2147483647 w 1858"/>
                <a:gd name="T97" fmla="*/ 2147483647 h 2099"/>
                <a:gd name="T98" fmla="*/ 2147483647 w 1858"/>
                <a:gd name="T99" fmla="*/ 2147483647 h 2099"/>
                <a:gd name="T100" fmla="*/ 2147483647 w 1858"/>
                <a:gd name="T101" fmla="*/ 2147483647 h 2099"/>
                <a:gd name="T102" fmla="*/ 2147483647 w 1858"/>
                <a:gd name="T103" fmla="*/ 2147483647 h 2099"/>
                <a:gd name="T104" fmla="*/ 2147483647 w 1858"/>
                <a:gd name="T105" fmla="*/ 2147483647 h 2099"/>
                <a:gd name="T106" fmla="*/ 2147483647 w 1858"/>
                <a:gd name="T107" fmla="*/ 2147483647 h 2099"/>
                <a:gd name="T108" fmla="*/ 2147483647 w 1858"/>
                <a:gd name="T109" fmla="*/ 2147483647 h 2099"/>
                <a:gd name="T110" fmla="*/ 2147483647 w 1858"/>
                <a:gd name="T111" fmla="*/ 2147483647 h 2099"/>
                <a:gd name="T112" fmla="*/ 2147483647 w 1858"/>
                <a:gd name="T113" fmla="*/ 2147483647 h 2099"/>
                <a:gd name="T114" fmla="*/ 2147483647 w 1858"/>
                <a:gd name="T115" fmla="*/ 2147483647 h 20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58"/>
                <a:gd name="T175" fmla="*/ 0 h 2099"/>
                <a:gd name="T176" fmla="*/ 1858 w 1858"/>
                <a:gd name="T177" fmla="*/ 2099 h 20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1" name="Freeform 353"/>
            <p:cNvSpPr>
              <a:spLocks noEditPoints="1"/>
            </p:cNvSpPr>
            <p:nvPr/>
          </p:nvSpPr>
          <p:spPr bwMode="auto">
            <a:xfrm>
              <a:off x="2116138" y="4533900"/>
              <a:ext cx="457200" cy="1198563"/>
            </a:xfrm>
            <a:custGeom>
              <a:avLst/>
              <a:gdLst>
                <a:gd name="T0" fmla="*/ 2147483647 w 771"/>
                <a:gd name="T1" fmla="*/ 2147483647 h 2022"/>
                <a:gd name="T2" fmla="*/ 2147483647 w 771"/>
                <a:gd name="T3" fmla="*/ 2147483647 h 2022"/>
                <a:gd name="T4" fmla="*/ 2147483647 w 771"/>
                <a:gd name="T5" fmla="*/ 2147483647 h 2022"/>
                <a:gd name="T6" fmla="*/ 2147483647 w 771"/>
                <a:gd name="T7" fmla="*/ 2147483647 h 2022"/>
                <a:gd name="T8" fmla="*/ 2147483647 w 771"/>
                <a:gd name="T9" fmla="*/ 2147483647 h 2022"/>
                <a:gd name="T10" fmla="*/ 2147483647 w 771"/>
                <a:gd name="T11" fmla="*/ 2147483647 h 2022"/>
                <a:gd name="T12" fmla="*/ 2147483647 w 771"/>
                <a:gd name="T13" fmla="*/ 2147483647 h 2022"/>
                <a:gd name="T14" fmla="*/ 2147483647 w 771"/>
                <a:gd name="T15" fmla="*/ 2147483647 h 2022"/>
                <a:gd name="T16" fmla="*/ 2147483647 w 771"/>
                <a:gd name="T17" fmla="*/ 2147483647 h 2022"/>
                <a:gd name="T18" fmla="*/ 2147483647 w 771"/>
                <a:gd name="T19" fmla="*/ 2147483647 h 2022"/>
                <a:gd name="T20" fmla="*/ 2147483647 w 771"/>
                <a:gd name="T21" fmla="*/ 2147483647 h 2022"/>
                <a:gd name="T22" fmla="*/ 2147483647 w 771"/>
                <a:gd name="T23" fmla="*/ 2147483647 h 2022"/>
                <a:gd name="T24" fmla="*/ 2147483647 w 771"/>
                <a:gd name="T25" fmla="*/ 2147483647 h 2022"/>
                <a:gd name="T26" fmla="*/ 2147483647 w 771"/>
                <a:gd name="T27" fmla="*/ 2147483647 h 2022"/>
                <a:gd name="T28" fmla="*/ 2147483647 w 771"/>
                <a:gd name="T29" fmla="*/ 2147483647 h 2022"/>
                <a:gd name="T30" fmla="*/ 2147483647 w 771"/>
                <a:gd name="T31" fmla="*/ 2147483647 h 2022"/>
                <a:gd name="T32" fmla="*/ 2147483647 w 771"/>
                <a:gd name="T33" fmla="*/ 2147483647 h 2022"/>
                <a:gd name="T34" fmla="*/ 2147483647 w 771"/>
                <a:gd name="T35" fmla="*/ 2147483647 h 2022"/>
                <a:gd name="T36" fmla="*/ 2147483647 w 771"/>
                <a:gd name="T37" fmla="*/ 2147483647 h 2022"/>
                <a:gd name="T38" fmla="*/ 2147483647 w 771"/>
                <a:gd name="T39" fmla="*/ 2147483647 h 2022"/>
                <a:gd name="T40" fmla="*/ 2147483647 w 771"/>
                <a:gd name="T41" fmla="*/ 2147483647 h 2022"/>
                <a:gd name="T42" fmla="*/ 2147483647 w 771"/>
                <a:gd name="T43" fmla="*/ 2147483647 h 2022"/>
                <a:gd name="T44" fmla="*/ 2147483647 w 771"/>
                <a:gd name="T45" fmla="*/ 2147483647 h 2022"/>
                <a:gd name="T46" fmla="*/ 2147483647 w 771"/>
                <a:gd name="T47" fmla="*/ 2147483647 h 2022"/>
                <a:gd name="T48" fmla="*/ 2147483647 w 771"/>
                <a:gd name="T49" fmla="*/ 2147483647 h 2022"/>
                <a:gd name="T50" fmla="*/ 2147483647 w 771"/>
                <a:gd name="T51" fmla="*/ 2147483647 h 2022"/>
                <a:gd name="T52" fmla="*/ 2147483647 w 771"/>
                <a:gd name="T53" fmla="*/ 2147483647 h 2022"/>
                <a:gd name="T54" fmla="*/ 2147483647 w 771"/>
                <a:gd name="T55" fmla="*/ 2147483647 h 2022"/>
                <a:gd name="T56" fmla="*/ 2147483647 w 771"/>
                <a:gd name="T57" fmla="*/ 2147483647 h 2022"/>
                <a:gd name="T58" fmla="*/ 2147483647 w 771"/>
                <a:gd name="T59" fmla="*/ 2147483647 h 2022"/>
                <a:gd name="T60" fmla="*/ 2147483647 w 771"/>
                <a:gd name="T61" fmla="*/ 2147483647 h 2022"/>
                <a:gd name="T62" fmla="*/ 2147483647 w 771"/>
                <a:gd name="T63" fmla="*/ 2147483647 h 2022"/>
                <a:gd name="T64" fmla="*/ 2147483647 w 771"/>
                <a:gd name="T65" fmla="*/ 2147483647 h 2022"/>
                <a:gd name="T66" fmla="*/ 2147483647 w 771"/>
                <a:gd name="T67" fmla="*/ 2147483647 h 2022"/>
                <a:gd name="T68" fmla="*/ 2147483647 w 771"/>
                <a:gd name="T69" fmla="*/ 2147483647 h 2022"/>
                <a:gd name="T70" fmla="*/ 2147483647 w 771"/>
                <a:gd name="T71" fmla="*/ 2147483647 h 2022"/>
                <a:gd name="T72" fmla="*/ 2147483647 w 771"/>
                <a:gd name="T73" fmla="*/ 2147483647 h 2022"/>
                <a:gd name="T74" fmla="*/ 2147483647 w 771"/>
                <a:gd name="T75" fmla="*/ 2147483647 h 2022"/>
                <a:gd name="T76" fmla="*/ 2147483647 w 771"/>
                <a:gd name="T77" fmla="*/ 2147483647 h 2022"/>
                <a:gd name="T78" fmla="*/ 2147483647 w 771"/>
                <a:gd name="T79" fmla="*/ 2147483647 h 2022"/>
                <a:gd name="T80" fmla="*/ 2147483647 w 771"/>
                <a:gd name="T81" fmla="*/ 2147483647 h 2022"/>
                <a:gd name="T82" fmla="*/ 2147483647 w 771"/>
                <a:gd name="T83" fmla="*/ 2147483647 h 2022"/>
                <a:gd name="T84" fmla="*/ 2147483647 w 771"/>
                <a:gd name="T85" fmla="*/ 2147483647 h 2022"/>
                <a:gd name="T86" fmla="*/ 2147483647 w 771"/>
                <a:gd name="T87" fmla="*/ 2147483647 h 2022"/>
                <a:gd name="T88" fmla="*/ 2147483647 w 771"/>
                <a:gd name="T89" fmla="*/ 2147483647 h 2022"/>
                <a:gd name="T90" fmla="*/ 2147483647 w 771"/>
                <a:gd name="T91" fmla="*/ 2147483647 h 2022"/>
                <a:gd name="T92" fmla="*/ 2147483647 w 771"/>
                <a:gd name="T93" fmla="*/ 2147483647 h 2022"/>
                <a:gd name="T94" fmla="*/ 2147483647 w 771"/>
                <a:gd name="T95" fmla="*/ 2147483647 h 2022"/>
                <a:gd name="T96" fmla="*/ 2147483647 w 771"/>
                <a:gd name="T97" fmla="*/ 2147483647 h 2022"/>
                <a:gd name="T98" fmla="*/ 2147483647 w 771"/>
                <a:gd name="T99" fmla="*/ 2147483647 h 2022"/>
                <a:gd name="T100" fmla="*/ 2147483647 w 771"/>
                <a:gd name="T101" fmla="*/ 2147483647 h 2022"/>
                <a:gd name="T102" fmla="*/ 2147483647 w 771"/>
                <a:gd name="T103" fmla="*/ 2147483647 h 2022"/>
                <a:gd name="T104" fmla="*/ 2147483647 w 771"/>
                <a:gd name="T105" fmla="*/ 2147483647 h 2022"/>
                <a:gd name="T106" fmla="*/ 2147483647 w 771"/>
                <a:gd name="T107" fmla="*/ 2147483647 h 2022"/>
                <a:gd name="T108" fmla="*/ 2147483647 w 771"/>
                <a:gd name="T109" fmla="*/ 2147483647 h 2022"/>
                <a:gd name="T110" fmla="*/ 2147483647 w 771"/>
                <a:gd name="T111" fmla="*/ 2147483647 h 2022"/>
                <a:gd name="T112" fmla="*/ 2147483647 w 771"/>
                <a:gd name="T113" fmla="*/ 2147483647 h 2022"/>
                <a:gd name="T114" fmla="*/ 2147483647 w 771"/>
                <a:gd name="T115" fmla="*/ 2147483647 h 2022"/>
                <a:gd name="T116" fmla="*/ 2147483647 w 771"/>
                <a:gd name="T117" fmla="*/ 2147483647 h 2022"/>
                <a:gd name="T118" fmla="*/ 2147483647 w 771"/>
                <a:gd name="T119" fmla="*/ 2147483647 h 2022"/>
                <a:gd name="T120" fmla="*/ 2147483647 w 771"/>
                <a:gd name="T121" fmla="*/ 2147483647 h 20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1"/>
                <a:gd name="T184" fmla="*/ 0 h 2022"/>
                <a:gd name="T185" fmla="*/ 771 w 771"/>
                <a:gd name="T186" fmla="*/ 2022 h 20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2" name="Freeform 370"/>
            <p:cNvSpPr>
              <a:spLocks/>
            </p:cNvSpPr>
            <p:nvPr/>
          </p:nvSpPr>
          <p:spPr bwMode="auto">
            <a:xfrm>
              <a:off x="1776413" y="3971925"/>
              <a:ext cx="374650" cy="588963"/>
            </a:xfrm>
            <a:custGeom>
              <a:avLst/>
              <a:gdLst>
                <a:gd name="T0" fmla="*/ 2147483647 w 630"/>
                <a:gd name="T1" fmla="*/ 2147483647 h 993"/>
                <a:gd name="T2" fmla="*/ 2147483647 w 630"/>
                <a:gd name="T3" fmla="*/ 2147483647 h 993"/>
                <a:gd name="T4" fmla="*/ 2147483647 w 630"/>
                <a:gd name="T5" fmla="*/ 2147483647 h 993"/>
                <a:gd name="T6" fmla="*/ 2147483647 w 630"/>
                <a:gd name="T7" fmla="*/ 2147483647 h 993"/>
                <a:gd name="T8" fmla="*/ 2147483647 w 630"/>
                <a:gd name="T9" fmla="*/ 2147483647 h 993"/>
                <a:gd name="T10" fmla="*/ 2147483647 w 630"/>
                <a:gd name="T11" fmla="*/ 2147483647 h 993"/>
                <a:gd name="T12" fmla="*/ 2147483647 w 630"/>
                <a:gd name="T13" fmla="*/ 2147483647 h 993"/>
                <a:gd name="T14" fmla="*/ 2147483647 w 630"/>
                <a:gd name="T15" fmla="*/ 2147483647 h 993"/>
                <a:gd name="T16" fmla="*/ 2147483647 w 630"/>
                <a:gd name="T17" fmla="*/ 2147483647 h 993"/>
                <a:gd name="T18" fmla="*/ 2147483647 w 630"/>
                <a:gd name="T19" fmla="*/ 2147483647 h 993"/>
                <a:gd name="T20" fmla="*/ 2147483647 w 630"/>
                <a:gd name="T21" fmla="*/ 2147483647 h 993"/>
                <a:gd name="T22" fmla="*/ 2147483647 w 630"/>
                <a:gd name="T23" fmla="*/ 2147483647 h 993"/>
                <a:gd name="T24" fmla="*/ 2147483647 w 630"/>
                <a:gd name="T25" fmla="*/ 2147483647 h 993"/>
                <a:gd name="T26" fmla="*/ 2147483647 w 630"/>
                <a:gd name="T27" fmla="*/ 2147483647 h 993"/>
                <a:gd name="T28" fmla="*/ 2147483647 w 630"/>
                <a:gd name="T29" fmla="*/ 2147483647 h 993"/>
                <a:gd name="T30" fmla="*/ 2147483647 w 630"/>
                <a:gd name="T31" fmla="*/ 2147483647 h 993"/>
                <a:gd name="T32" fmla="*/ 2147483647 w 630"/>
                <a:gd name="T33" fmla="*/ 2147483647 h 993"/>
                <a:gd name="T34" fmla="*/ 2147483647 w 630"/>
                <a:gd name="T35" fmla="*/ 2147483647 h 993"/>
                <a:gd name="T36" fmla="*/ 2147483647 w 630"/>
                <a:gd name="T37" fmla="*/ 2147483647 h 993"/>
                <a:gd name="T38" fmla="*/ 2147483647 w 630"/>
                <a:gd name="T39" fmla="*/ 2147483647 h 993"/>
                <a:gd name="T40" fmla="*/ 2147483647 w 630"/>
                <a:gd name="T41" fmla="*/ 2147483647 h 993"/>
                <a:gd name="T42" fmla="*/ 2147483647 w 630"/>
                <a:gd name="T43" fmla="*/ 2147483647 h 993"/>
                <a:gd name="T44" fmla="*/ 2147483647 w 630"/>
                <a:gd name="T45" fmla="*/ 2147483647 h 993"/>
                <a:gd name="T46" fmla="*/ 2147483647 w 630"/>
                <a:gd name="T47" fmla="*/ 2147483647 h 993"/>
                <a:gd name="T48" fmla="*/ 2147483647 w 630"/>
                <a:gd name="T49" fmla="*/ 2147483647 h 993"/>
                <a:gd name="T50" fmla="*/ 2147483647 w 630"/>
                <a:gd name="T51" fmla="*/ 2147483647 h 993"/>
                <a:gd name="T52" fmla="*/ 2147483647 w 630"/>
                <a:gd name="T53" fmla="*/ 2147483647 h 993"/>
                <a:gd name="T54" fmla="*/ 2147483647 w 630"/>
                <a:gd name="T55" fmla="*/ 2147483647 h 993"/>
                <a:gd name="T56" fmla="*/ 2147483647 w 630"/>
                <a:gd name="T57" fmla="*/ 2147483647 h 993"/>
                <a:gd name="T58" fmla="*/ 2147483647 w 630"/>
                <a:gd name="T59" fmla="*/ 2147483647 h 993"/>
                <a:gd name="T60" fmla="*/ 2147483647 w 630"/>
                <a:gd name="T61" fmla="*/ 2147483647 h 993"/>
                <a:gd name="T62" fmla="*/ 2147483647 w 630"/>
                <a:gd name="T63" fmla="*/ 2147483647 h 993"/>
                <a:gd name="T64" fmla="*/ 2147483647 w 630"/>
                <a:gd name="T65" fmla="*/ 2147483647 h 993"/>
                <a:gd name="T66" fmla="*/ 2147483647 w 630"/>
                <a:gd name="T67" fmla="*/ 2147483647 h 993"/>
                <a:gd name="T68" fmla="*/ 2147483647 w 630"/>
                <a:gd name="T69" fmla="*/ 0 h 993"/>
                <a:gd name="T70" fmla="*/ 2147483647 w 630"/>
                <a:gd name="T71" fmla="*/ 2147483647 h 993"/>
                <a:gd name="T72" fmla="*/ 2147483647 w 630"/>
                <a:gd name="T73" fmla="*/ 2147483647 h 993"/>
                <a:gd name="T74" fmla="*/ 2147483647 w 630"/>
                <a:gd name="T75" fmla="*/ 2147483647 h 993"/>
                <a:gd name="T76" fmla="*/ 2147483647 w 630"/>
                <a:gd name="T77" fmla="*/ 2147483647 h 993"/>
                <a:gd name="T78" fmla="*/ 2147483647 w 630"/>
                <a:gd name="T79" fmla="*/ 2147483647 h 993"/>
                <a:gd name="T80" fmla="*/ 2147483647 w 630"/>
                <a:gd name="T81" fmla="*/ 2147483647 h 993"/>
                <a:gd name="T82" fmla="*/ 2147483647 w 630"/>
                <a:gd name="T83" fmla="*/ 2147483647 h 993"/>
                <a:gd name="T84" fmla="*/ 2147483647 w 630"/>
                <a:gd name="T85" fmla="*/ 2147483647 h 993"/>
                <a:gd name="T86" fmla="*/ 2147483647 w 630"/>
                <a:gd name="T87" fmla="*/ 2147483647 h 993"/>
                <a:gd name="T88" fmla="*/ 2147483647 w 630"/>
                <a:gd name="T89" fmla="*/ 2147483647 h 993"/>
                <a:gd name="T90" fmla="*/ 2147483647 w 630"/>
                <a:gd name="T91" fmla="*/ 2147483647 h 993"/>
                <a:gd name="T92" fmla="*/ 2147483647 w 630"/>
                <a:gd name="T93" fmla="*/ 2147483647 h 993"/>
                <a:gd name="T94" fmla="*/ 0 w 630"/>
                <a:gd name="T95" fmla="*/ 2147483647 h 993"/>
                <a:gd name="T96" fmla="*/ 2147483647 w 630"/>
                <a:gd name="T97" fmla="*/ 2147483647 h 993"/>
                <a:gd name="T98" fmla="*/ 2147483647 w 630"/>
                <a:gd name="T99" fmla="*/ 2147483647 h 993"/>
                <a:gd name="T100" fmla="*/ 2147483647 w 630"/>
                <a:gd name="T101" fmla="*/ 2147483647 h 993"/>
                <a:gd name="T102" fmla="*/ 2147483647 w 630"/>
                <a:gd name="T103" fmla="*/ 2147483647 h 993"/>
                <a:gd name="T104" fmla="*/ 2147483647 w 630"/>
                <a:gd name="T105" fmla="*/ 2147483647 h 993"/>
                <a:gd name="T106" fmla="*/ 2147483647 w 630"/>
                <a:gd name="T107" fmla="*/ 2147483647 h 993"/>
                <a:gd name="T108" fmla="*/ 2147483647 w 630"/>
                <a:gd name="T109" fmla="*/ 2147483647 h 993"/>
                <a:gd name="T110" fmla="*/ 2147483647 w 630"/>
                <a:gd name="T111" fmla="*/ 2147483647 h 993"/>
                <a:gd name="T112" fmla="*/ 2147483647 w 630"/>
                <a:gd name="T113" fmla="*/ 2147483647 h 993"/>
                <a:gd name="T114" fmla="*/ 2147483647 w 630"/>
                <a:gd name="T115" fmla="*/ 2147483647 h 993"/>
                <a:gd name="T116" fmla="*/ 2147483647 w 630"/>
                <a:gd name="T117" fmla="*/ 2147483647 h 993"/>
                <a:gd name="T118" fmla="*/ 2147483647 w 630"/>
                <a:gd name="T119" fmla="*/ 2147483647 h 993"/>
                <a:gd name="T120" fmla="*/ 2147483647 w 630"/>
                <a:gd name="T121" fmla="*/ 2147483647 h 993"/>
                <a:gd name="T122" fmla="*/ 2147483647 w 630"/>
                <a:gd name="T123" fmla="*/ 2147483647 h 993"/>
                <a:gd name="T124" fmla="*/ 2147483647 w 630"/>
                <a:gd name="T125" fmla="*/ 2147483647 h 9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0"/>
                <a:gd name="T190" fmla="*/ 0 h 993"/>
                <a:gd name="T191" fmla="*/ 630 w 630"/>
                <a:gd name="T192" fmla="*/ 993 h 9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3" name="Freeform 371"/>
            <p:cNvSpPr>
              <a:spLocks noEditPoints="1"/>
            </p:cNvSpPr>
            <p:nvPr/>
          </p:nvSpPr>
          <p:spPr bwMode="auto">
            <a:xfrm>
              <a:off x="2112963" y="4281488"/>
              <a:ext cx="357187" cy="420687"/>
            </a:xfrm>
            <a:custGeom>
              <a:avLst/>
              <a:gdLst>
                <a:gd name="T0" fmla="*/ 2147483647 w 604"/>
                <a:gd name="T1" fmla="*/ 2147483647 h 712"/>
                <a:gd name="T2" fmla="*/ 2147483647 w 604"/>
                <a:gd name="T3" fmla="*/ 2147483647 h 712"/>
                <a:gd name="T4" fmla="*/ 2147483647 w 604"/>
                <a:gd name="T5" fmla="*/ 2147483647 h 712"/>
                <a:gd name="T6" fmla="*/ 2147483647 w 604"/>
                <a:gd name="T7" fmla="*/ 2147483647 h 712"/>
                <a:gd name="T8" fmla="*/ 2147483647 w 604"/>
                <a:gd name="T9" fmla="*/ 2147483647 h 712"/>
                <a:gd name="T10" fmla="*/ 2147483647 w 604"/>
                <a:gd name="T11" fmla="*/ 2147483647 h 712"/>
                <a:gd name="T12" fmla="*/ 2147483647 w 604"/>
                <a:gd name="T13" fmla="*/ 2147483647 h 712"/>
                <a:gd name="T14" fmla="*/ 2147483647 w 604"/>
                <a:gd name="T15" fmla="*/ 2147483647 h 712"/>
                <a:gd name="T16" fmla="*/ 2147483647 w 604"/>
                <a:gd name="T17" fmla="*/ 2147483647 h 712"/>
                <a:gd name="T18" fmla="*/ 2147483647 w 604"/>
                <a:gd name="T19" fmla="*/ 2147483647 h 712"/>
                <a:gd name="T20" fmla="*/ 2147483647 w 604"/>
                <a:gd name="T21" fmla="*/ 2147483647 h 712"/>
                <a:gd name="T22" fmla="*/ 2147483647 w 604"/>
                <a:gd name="T23" fmla="*/ 2147483647 h 712"/>
                <a:gd name="T24" fmla="*/ 2147483647 w 604"/>
                <a:gd name="T25" fmla="*/ 2147483647 h 712"/>
                <a:gd name="T26" fmla="*/ 2147483647 w 604"/>
                <a:gd name="T27" fmla="*/ 2147483647 h 712"/>
                <a:gd name="T28" fmla="*/ 2147483647 w 604"/>
                <a:gd name="T29" fmla="*/ 2147483647 h 712"/>
                <a:gd name="T30" fmla="*/ 2147483647 w 604"/>
                <a:gd name="T31" fmla="*/ 2147483647 h 712"/>
                <a:gd name="T32" fmla="*/ 2147483647 w 604"/>
                <a:gd name="T33" fmla="*/ 2147483647 h 712"/>
                <a:gd name="T34" fmla="*/ 2147483647 w 604"/>
                <a:gd name="T35" fmla="*/ 2147483647 h 712"/>
                <a:gd name="T36" fmla="*/ 2147483647 w 604"/>
                <a:gd name="T37" fmla="*/ 2147483647 h 712"/>
                <a:gd name="T38" fmla="*/ 2147483647 w 604"/>
                <a:gd name="T39" fmla="*/ 2147483647 h 712"/>
                <a:gd name="T40" fmla="*/ 2147483647 w 604"/>
                <a:gd name="T41" fmla="*/ 2147483647 h 712"/>
                <a:gd name="T42" fmla="*/ 2147483647 w 604"/>
                <a:gd name="T43" fmla="*/ 2147483647 h 712"/>
                <a:gd name="T44" fmla="*/ 2147483647 w 604"/>
                <a:gd name="T45" fmla="*/ 2147483647 h 712"/>
                <a:gd name="T46" fmla="*/ 2147483647 w 604"/>
                <a:gd name="T47" fmla="*/ 2147483647 h 712"/>
                <a:gd name="T48" fmla="*/ 2147483647 w 604"/>
                <a:gd name="T49" fmla="*/ 2147483647 h 712"/>
                <a:gd name="T50" fmla="*/ 2147483647 w 604"/>
                <a:gd name="T51" fmla="*/ 2147483647 h 712"/>
                <a:gd name="T52" fmla="*/ 2147483647 w 604"/>
                <a:gd name="T53" fmla="*/ 2147483647 h 712"/>
                <a:gd name="T54" fmla="*/ 2147483647 w 604"/>
                <a:gd name="T55" fmla="*/ 2147483647 h 712"/>
                <a:gd name="T56" fmla="*/ 2147483647 w 604"/>
                <a:gd name="T57" fmla="*/ 2147483647 h 712"/>
                <a:gd name="T58" fmla="*/ 2147483647 w 604"/>
                <a:gd name="T59" fmla="*/ 2147483647 h 712"/>
                <a:gd name="T60" fmla="*/ 2147483647 w 604"/>
                <a:gd name="T61" fmla="*/ 2147483647 h 712"/>
                <a:gd name="T62" fmla="*/ 2147483647 w 604"/>
                <a:gd name="T63" fmla="*/ 2147483647 h 712"/>
                <a:gd name="T64" fmla="*/ 2147483647 w 604"/>
                <a:gd name="T65" fmla="*/ 2147483647 h 712"/>
                <a:gd name="T66" fmla="*/ 2147483647 w 604"/>
                <a:gd name="T67" fmla="*/ 2147483647 h 712"/>
                <a:gd name="T68" fmla="*/ 2147483647 w 604"/>
                <a:gd name="T69" fmla="*/ 2147483647 h 712"/>
                <a:gd name="T70" fmla="*/ 2147483647 w 604"/>
                <a:gd name="T71" fmla="*/ 2147483647 h 712"/>
                <a:gd name="T72" fmla="*/ 2147483647 w 604"/>
                <a:gd name="T73" fmla="*/ 2147483647 h 712"/>
                <a:gd name="T74" fmla="*/ 2147483647 w 604"/>
                <a:gd name="T75" fmla="*/ 2147483647 h 712"/>
                <a:gd name="T76" fmla="*/ 2147483647 w 604"/>
                <a:gd name="T77" fmla="*/ 2147483647 h 712"/>
                <a:gd name="T78" fmla="*/ 2147483647 w 604"/>
                <a:gd name="T79" fmla="*/ 2147483647 h 712"/>
                <a:gd name="T80" fmla="*/ 2147483647 w 604"/>
                <a:gd name="T81" fmla="*/ 2147483647 h 712"/>
                <a:gd name="T82" fmla="*/ 2147483647 w 604"/>
                <a:gd name="T83" fmla="*/ 2147483647 h 712"/>
                <a:gd name="T84" fmla="*/ 2147483647 w 604"/>
                <a:gd name="T85" fmla="*/ 2147483647 h 712"/>
                <a:gd name="T86" fmla="*/ 2147483647 w 604"/>
                <a:gd name="T87" fmla="*/ 2147483647 h 712"/>
                <a:gd name="T88" fmla="*/ 2147483647 w 604"/>
                <a:gd name="T89" fmla="*/ 2147483647 h 712"/>
                <a:gd name="T90" fmla="*/ 2147483647 w 604"/>
                <a:gd name="T91" fmla="*/ 2147483647 h 712"/>
                <a:gd name="T92" fmla="*/ 2147483647 w 604"/>
                <a:gd name="T93" fmla="*/ 2147483647 h 712"/>
                <a:gd name="T94" fmla="*/ 2147483647 w 604"/>
                <a:gd name="T95" fmla="*/ 2147483647 h 712"/>
                <a:gd name="T96" fmla="*/ 2147483647 w 604"/>
                <a:gd name="T97" fmla="*/ 2147483647 h 712"/>
                <a:gd name="T98" fmla="*/ 2147483647 w 604"/>
                <a:gd name="T99" fmla="*/ 2147483647 h 7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712"/>
                <a:gd name="T152" fmla="*/ 604 w 604"/>
                <a:gd name="T153" fmla="*/ 712 h 7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4" name="Freeform 204"/>
            <p:cNvSpPr>
              <a:spLocks/>
            </p:cNvSpPr>
            <p:nvPr/>
          </p:nvSpPr>
          <p:spPr bwMode="auto">
            <a:xfrm>
              <a:off x="1406525" y="2038350"/>
              <a:ext cx="19050" cy="17463"/>
            </a:xfrm>
            <a:custGeom>
              <a:avLst/>
              <a:gdLst>
                <a:gd name="T0" fmla="*/ 2147483647 w 39"/>
                <a:gd name="T1" fmla="*/ 0 h 35"/>
                <a:gd name="T2" fmla="*/ 2147483647 w 39"/>
                <a:gd name="T3" fmla="*/ 2147483647 h 35"/>
                <a:gd name="T4" fmla="*/ 2147483647 w 39"/>
                <a:gd name="T5" fmla="*/ 2147483647 h 35"/>
                <a:gd name="T6" fmla="*/ 2147483647 w 39"/>
                <a:gd name="T7" fmla="*/ 2147483647 h 35"/>
                <a:gd name="T8" fmla="*/ 2147483647 w 3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5"/>
                <a:gd name="T17" fmla="*/ 39 w 3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5">
                  <a:moveTo>
                    <a:pt x="25" y="0"/>
                  </a:moveTo>
                  <a:cubicBezTo>
                    <a:pt x="25" y="0"/>
                    <a:pt x="0" y="7"/>
                    <a:pt x="1" y="14"/>
                  </a:cubicBezTo>
                  <a:cubicBezTo>
                    <a:pt x="2" y="21"/>
                    <a:pt x="11" y="31"/>
                    <a:pt x="11" y="31"/>
                  </a:cubicBezTo>
                  <a:cubicBezTo>
                    <a:pt x="22" y="35"/>
                    <a:pt x="39" y="27"/>
                    <a:pt x="39" y="17"/>
                  </a:cubicBezTo>
                  <a:cubicBezTo>
                    <a:pt x="39" y="7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5" name="Freeform 205"/>
            <p:cNvSpPr>
              <a:spLocks/>
            </p:cNvSpPr>
            <p:nvPr/>
          </p:nvSpPr>
          <p:spPr bwMode="auto">
            <a:xfrm>
              <a:off x="1419225" y="2035175"/>
              <a:ext cx="25400" cy="28575"/>
            </a:xfrm>
            <a:custGeom>
              <a:avLst/>
              <a:gdLst>
                <a:gd name="T0" fmla="*/ 2147483647 w 48"/>
                <a:gd name="T1" fmla="*/ 2147483647 h 54"/>
                <a:gd name="T2" fmla="*/ 2147483647 w 48"/>
                <a:gd name="T3" fmla="*/ 2147483647 h 54"/>
                <a:gd name="T4" fmla="*/ 0 w 48"/>
                <a:gd name="T5" fmla="*/ 2147483647 h 54"/>
                <a:gd name="T6" fmla="*/ 2147483647 w 48"/>
                <a:gd name="T7" fmla="*/ 2147483647 h 54"/>
                <a:gd name="T8" fmla="*/ 2147483647 w 48"/>
                <a:gd name="T9" fmla="*/ 2147483647 h 54"/>
                <a:gd name="T10" fmla="*/ 2147483647 w 48"/>
                <a:gd name="T11" fmla="*/ 2147483647 h 54"/>
                <a:gd name="T12" fmla="*/ 2147483647 w 48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54"/>
                <a:gd name="T23" fmla="*/ 48 w 48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54">
                  <a:moveTo>
                    <a:pt x="34" y="7"/>
                  </a:moveTo>
                  <a:cubicBezTo>
                    <a:pt x="26" y="14"/>
                    <a:pt x="12" y="30"/>
                    <a:pt x="12" y="3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21" y="50"/>
                    <a:pt x="31" y="41"/>
                  </a:cubicBezTo>
                  <a:cubicBezTo>
                    <a:pt x="41" y="32"/>
                    <a:pt x="38" y="23"/>
                    <a:pt x="38" y="2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2" y="0"/>
                    <a:pt x="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208"/>
            <p:cNvSpPr>
              <a:spLocks/>
            </p:cNvSpPr>
            <p:nvPr/>
          </p:nvSpPr>
          <p:spPr bwMode="auto">
            <a:xfrm>
              <a:off x="1416050" y="2068513"/>
              <a:ext cx="22225" cy="20637"/>
            </a:xfrm>
            <a:custGeom>
              <a:avLst/>
              <a:gdLst>
                <a:gd name="T0" fmla="*/ 2147483647 w 44"/>
                <a:gd name="T1" fmla="*/ 2147483647 h 39"/>
                <a:gd name="T2" fmla="*/ 2147483647 w 44"/>
                <a:gd name="T3" fmla="*/ 2147483647 h 39"/>
                <a:gd name="T4" fmla="*/ 2147483647 w 44"/>
                <a:gd name="T5" fmla="*/ 2147483647 h 39"/>
                <a:gd name="T6" fmla="*/ 2147483647 w 44"/>
                <a:gd name="T7" fmla="*/ 2147483647 h 39"/>
                <a:gd name="T8" fmla="*/ 2147483647 w 44"/>
                <a:gd name="T9" fmla="*/ 0 h 39"/>
                <a:gd name="T10" fmla="*/ 2147483647 w 44"/>
                <a:gd name="T11" fmla="*/ 2147483647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9"/>
                <a:gd name="T20" fmla="*/ 44 w 4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9">
                  <a:moveTo>
                    <a:pt x="3" y="25"/>
                  </a:moveTo>
                  <a:cubicBezTo>
                    <a:pt x="9" y="39"/>
                    <a:pt x="29" y="17"/>
                    <a:pt x="29" y="17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0" y="18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209"/>
            <p:cNvSpPr>
              <a:spLocks/>
            </p:cNvSpPr>
            <p:nvPr/>
          </p:nvSpPr>
          <p:spPr bwMode="auto">
            <a:xfrm>
              <a:off x="1063625" y="2027238"/>
              <a:ext cx="34925" cy="22225"/>
            </a:xfrm>
            <a:custGeom>
              <a:avLst/>
              <a:gdLst>
                <a:gd name="T0" fmla="*/ 2147483647 w 66"/>
                <a:gd name="T1" fmla="*/ 2147483647 h 41"/>
                <a:gd name="T2" fmla="*/ 2147483647 w 66"/>
                <a:gd name="T3" fmla="*/ 2147483647 h 41"/>
                <a:gd name="T4" fmla="*/ 2147483647 w 66"/>
                <a:gd name="T5" fmla="*/ 2147483647 h 41"/>
                <a:gd name="T6" fmla="*/ 2147483647 w 66"/>
                <a:gd name="T7" fmla="*/ 2147483647 h 41"/>
                <a:gd name="T8" fmla="*/ 2147483647 w 66"/>
                <a:gd name="T9" fmla="*/ 2147483647 h 41"/>
                <a:gd name="T10" fmla="*/ 2147483647 w 66"/>
                <a:gd name="T11" fmla="*/ 214748364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41"/>
                <a:gd name="T20" fmla="*/ 66 w 6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41">
                  <a:moveTo>
                    <a:pt x="37" y="9"/>
                  </a:moveTo>
                  <a:cubicBezTo>
                    <a:pt x="24" y="18"/>
                    <a:pt x="0" y="23"/>
                    <a:pt x="7" y="30"/>
                  </a:cubicBezTo>
                  <a:cubicBezTo>
                    <a:pt x="18" y="41"/>
                    <a:pt x="43" y="29"/>
                    <a:pt x="43" y="2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66" y="24"/>
                    <a:pt x="63" y="18"/>
                  </a:cubicBezTo>
                  <a:cubicBezTo>
                    <a:pt x="61" y="12"/>
                    <a:pt x="51" y="0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210"/>
            <p:cNvSpPr>
              <a:spLocks/>
            </p:cNvSpPr>
            <p:nvPr/>
          </p:nvSpPr>
          <p:spPr bwMode="auto">
            <a:xfrm>
              <a:off x="1008063" y="2046288"/>
              <a:ext cx="63500" cy="23812"/>
            </a:xfrm>
            <a:custGeom>
              <a:avLst/>
              <a:gdLst>
                <a:gd name="T0" fmla="*/ 2147483647 w 122"/>
                <a:gd name="T1" fmla="*/ 2147483647 h 47"/>
                <a:gd name="T2" fmla="*/ 2147483647 w 122"/>
                <a:gd name="T3" fmla="*/ 2147483647 h 47"/>
                <a:gd name="T4" fmla="*/ 2147483647 w 122"/>
                <a:gd name="T5" fmla="*/ 2147483647 h 47"/>
                <a:gd name="T6" fmla="*/ 2147483647 w 122"/>
                <a:gd name="T7" fmla="*/ 2147483647 h 47"/>
                <a:gd name="T8" fmla="*/ 2147483647 w 122"/>
                <a:gd name="T9" fmla="*/ 2147483647 h 47"/>
                <a:gd name="T10" fmla="*/ 2147483647 w 122"/>
                <a:gd name="T11" fmla="*/ 2147483647 h 47"/>
                <a:gd name="T12" fmla="*/ 2147483647 w 122"/>
                <a:gd name="T13" fmla="*/ 2147483647 h 47"/>
                <a:gd name="T14" fmla="*/ 2147483647 w 122"/>
                <a:gd name="T15" fmla="*/ 2147483647 h 47"/>
                <a:gd name="T16" fmla="*/ 2147483647 w 122"/>
                <a:gd name="T17" fmla="*/ 2147483647 h 47"/>
                <a:gd name="T18" fmla="*/ 2147483647 w 122"/>
                <a:gd name="T19" fmla="*/ 2147483647 h 47"/>
                <a:gd name="T20" fmla="*/ 2147483647 w 122"/>
                <a:gd name="T21" fmla="*/ 2147483647 h 47"/>
                <a:gd name="T22" fmla="*/ 2147483647 w 122"/>
                <a:gd name="T23" fmla="*/ 2147483647 h 47"/>
                <a:gd name="T24" fmla="*/ 2147483647 w 122"/>
                <a:gd name="T25" fmla="*/ 2147483647 h 47"/>
                <a:gd name="T26" fmla="*/ 2147483647 w 122"/>
                <a:gd name="T27" fmla="*/ 2147483647 h 47"/>
                <a:gd name="T28" fmla="*/ 2147483647 w 122"/>
                <a:gd name="T29" fmla="*/ 2147483647 h 47"/>
                <a:gd name="T30" fmla="*/ 2147483647 w 122"/>
                <a:gd name="T31" fmla="*/ 2147483647 h 47"/>
                <a:gd name="T32" fmla="*/ 2147483647 w 122"/>
                <a:gd name="T33" fmla="*/ 21474836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47"/>
                <a:gd name="T53" fmla="*/ 122 w 122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47">
                  <a:moveTo>
                    <a:pt x="99" y="1"/>
                  </a:moveTo>
                  <a:cubicBezTo>
                    <a:pt x="96" y="2"/>
                    <a:pt x="83" y="7"/>
                    <a:pt x="83" y="7"/>
                  </a:cubicBezTo>
                  <a:cubicBezTo>
                    <a:pt x="83" y="7"/>
                    <a:pt x="75" y="0"/>
                    <a:pt x="70" y="1"/>
                  </a:cubicBezTo>
                  <a:cubicBezTo>
                    <a:pt x="65" y="2"/>
                    <a:pt x="66" y="17"/>
                    <a:pt x="66" y="17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36" y="7"/>
                    <a:pt x="22" y="20"/>
                  </a:cubicBezTo>
                  <a:cubicBezTo>
                    <a:pt x="22" y="20"/>
                    <a:pt x="5" y="31"/>
                    <a:pt x="2" y="38"/>
                  </a:cubicBezTo>
                  <a:cubicBezTo>
                    <a:pt x="0" y="46"/>
                    <a:pt x="22" y="47"/>
                    <a:pt x="22" y="47"/>
                  </a:cubicBezTo>
                  <a:cubicBezTo>
                    <a:pt x="22" y="47"/>
                    <a:pt x="52" y="47"/>
                    <a:pt x="63" y="42"/>
                  </a:cubicBezTo>
                  <a:cubicBezTo>
                    <a:pt x="75" y="37"/>
                    <a:pt x="72" y="30"/>
                    <a:pt x="72" y="30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6"/>
                    <a:pt x="103" y="0"/>
                    <a:pt x="9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211"/>
            <p:cNvSpPr>
              <a:spLocks/>
            </p:cNvSpPr>
            <p:nvPr/>
          </p:nvSpPr>
          <p:spPr bwMode="auto">
            <a:xfrm>
              <a:off x="1423988" y="2097088"/>
              <a:ext cx="22225" cy="26987"/>
            </a:xfrm>
            <a:custGeom>
              <a:avLst/>
              <a:gdLst>
                <a:gd name="T0" fmla="*/ 2147483647 w 41"/>
                <a:gd name="T1" fmla="*/ 2147483647 h 50"/>
                <a:gd name="T2" fmla="*/ 2147483647 w 41"/>
                <a:gd name="T3" fmla="*/ 2147483647 h 50"/>
                <a:gd name="T4" fmla="*/ 0 w 41"/>
                <a:gd name="T5" fmla="*/ 2147483647 h 50"/>
                <a:gd name="T6" fmla="*/ 2147483647 w 41"/>
                <a:gd name="T7" fmla="*/ 2147483647 h 50"/>
                <a:gd name="T8" fmla="*/ 2147483647 w 41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0"/>
                <a:gd name="T17" fmla="*/ 41 w 4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0">
                  <a:moveTo>
                    <a:pt x="35" y="28"/>
                  </a:moveTo>
                  <a:cubicBezTo>
                    <a:pt x="41" y="15"/>
                    <a:pt x="26" y="0"/>
                    <a:pt x="16" y="10"/>
                  </a:cubicBezTo>
                  <a:cubicBezTo>
                    <a:pt x="6" y="20"/>
                    <a:pt x="0" y="50"/>
                    <a:pt x="0" y="50"/>
                  </a:cubicBezTo>
                  <a:cubicBezTo>
                    <a:pt x="0" y="50"/>
                    <a:pt x="13" y="39"/>
                    <a:pt x="18" y="39"/>
                  </a:cubicBezTo>
                  <a:cubicBezTo>
                    <a:pt x="23" y="39"/>
                    <a:pt x="29" y="41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217"/>
            <p:cNvSpPr>
              <a:spLocks noEditPoints="1"/>
            </p:cNvSpPr>
            <p:nvPr/>
          </p:nvSpPr>
          <p:spPr bwMode="auto">
            <a:xfrm>
              <a:off x="1728788" y="3232150"/>
              <a:ext cx="292100" cy="111125"/>
            </a:xfrm>
            <a:custGeom>
              <a:avLst/>
              <a:gdLst>
                <a:gd name="T0" fmla="*/ 2147483647 w 493"/>
                <a:gd name="T1" fmla="*/ 2147483647 h 185"/>
                <a:gd name="T2" fmla="*/ 2147483647 w 493"/>
                <a:gd name="T3" fmla="*/ 2147483647 h 185"/>
                <a:gd name="T4" fmla="*/ 2147483647 w 493"/>
                <a:gd name="T5" fmla="*/ 2147483647 h 185"/>
                <a:gd name="T6" fmla="*/ 2147483647 w 493"/>
                <a:gd name="T7" fmla="*/ 2147483647 h 185"/>
                <a:gd name="T8" fmla="*/ 2147483647 w 493"/>
                <a:gd name="T9" fmla="*/ 2147483647 h 185"/>
                <a:gd name="T10" fmla="*/ 2147483647 w 493"/>
                <a:gd name="T11" fmla="*/ 2147483647 h 185"/>
                <a:gd name="T12" fmla="*/ 2147483647 w 493"/>
                <a:gd name="T13" fmla="*/ 2147483647 h 185"/>
                <a:gd name="T14" fmla="*/ 2147483647 w 493"/>
                <a:gd name="T15" fmla="*/ 2147483647 h 185"/>
                <a:gd name="T16" fmla="*/ 2147483647 w 493"/>
                <a:gd name="T17" fmla="*/ 2147483647 h 185"/>
                <a:gd name="T18" fmla="*/ 2147483647 w 493"/>
                <a:gd name="T19" fmla="*/ 2147483647 h 185"/>
                <a:gd name="T20" fmla="*/ 2147483647 w 493"/>
                <a:gd name="T21" fmla="*/ 2147483647 h 185"/>
                <a:gd name="T22" fmla="*/ 2147483647 w 493"/>
                <a:gd name="T23" fmla="*/ 2147483647 h 185"/>
                <a:gd name="T24" fmla="*/ 2147483647 w 493"/>
                <a:gd name="T25" fmla="*/ 2147483647 h 185"/>
                <a:gd name="T26" fmla="*/ 2147483647 w 493"/>
                <a:gd name="T27" fmla="*/ 2147483647 h 185"/>
                <a:gd name="T28" fmla="*/ 2147483647 w 493"/>
                <a:gd name="T29" fmla="*/ 0 h 185"/>
                <a:gd name="T30" fmla="*/ 2147483647 w 493"/>
                <a:gd name="T31" fmla="*/ 2147483647 h 185"/>
                <a:gd name="T32" fmla="*/ 0 w 493"/>
                <a:gd name="T33" fmla="*/ 2147483647 h 185"/>
                <a:gd name="T34" fmla="*/ 2147483647 w 493"/>
                <a:gd name="T35" fmla="*/ 2147483647 h 185"/>
                <a:gd name="T36" fmla="*/ 2147483647 w 493"/>
                <a:gd name="T37" fmla="*/ 2147483647 h 185"/>
                <a:gd name="T38" fmla="*/ 2147483647 w 493"/>
                <a:gd name="T39" fmla="*/ 2147483647 h 185"/>
                <a:gd name="T40" fmla="*/ 2147483647 w 493"/>
                <a:gd name="T41" fmla="*/ 2147483647 h 185"/>
                <a:gd name="T42" fmla="*/ 2147483647 w 493"/>
                <a:gd name="T43" fmla="*/ 2147483647 h 185"/>
                <a:gd name="T44" fmla="*/ 2147483647 w 493"/>
                <a:gd name="T45" fmla="*/ 2147483647 h 185"/>
                <a:gd name="T46" fmla="*/ 2147483647 w 493"/>
                <a:gd name="T47" fmla="*/ 2147483647 h 185"/>
                <a:gd name="T48" fmla="*/ 2147483647 w 493"/>
                <a:gd name="T49" fmla="*/ 2147483647 h 185"/>
                <a:gd name="T50" fmla="*/ 2147483647 w 493"/>
                <a:gd name="T51" fmla="*/ 2147483647 h 185"/>
                <a:gd name="T52" fmla="*/ 2147483647 w 493"/>
                <a:gd name="T53" fmla="*/ 2147483647 h 185"/>
                <a:gd name="T54" fmla="*/ 2147483647 w 493"/>
                <a:gd name="T55" fmla="*/ 2147483647 h 185"/>
                <a:gd name="T56" fmla="*/ 2147483647 w 493"/>
                <a:gd name="T57" fmla="*/ 2147483647 h 185"/>
                <a:gd name="T58" fmla="*/ 2147483647 w 493"/>
                <a:gd name="T59" fmla="*/ 2147483647 h 185"/>
                <a:gd name="T60" fmla="*/ 2147483647 w 493"/>
                <a:gd name="T61" fmla="*/ 2147483647 h 185"/>
                <a:gd name="T62" fmla="*/ 2147483647 w 493"/>
                <a:gd name="T63" fmla="*/ 2147483647 h 185"/>
                <a:gd name="T64" fmla="*/ 2147483647 w 493"/>
                <a:gd name="T65" fmla="*/ 2147483647 h 185"/>
                <a:gd name="T66" fmla="*/ 2147483647 w 493"/>
                <a:gd name="T67" fmla="*/ 2147483647 h 185"/>
                <a:gd name="T68" fmla="*/ 2147483647 w 493"/>
                <a:gd name="T69" fmla="*/ 2147483647 h 185"/>
                <a:gd name="T70" fmla="*/ 2147483647 w 493"/>
                <a:gd name="T71" fmla="*/ 2147483647 h 185"/>
                <a:gd name="T72" fmla="*/ 2147483647 w 493"/>
                <a:gd name="T73" fmla="*/ 2147483647 h 185"/>
                <a:gd name="T74" fmla="*/ 2147483647 w 493"/>
                <a:gd name="T75" fmla="*/ 2147483647 h 185"/>
                <a:gd name="T76" fmla="*/ 2147483647 w 493"/>
                <a:gd name="T77" fmla="*/ 2147483647 h 185"/>
                <a:gd name="T78" fmla="*/ 2147483647 w 493"/>
                <a:gd name="T79" fmla="*/ 2147483647 h 185"/>
                <a:gd name="T80" fmla="*/ 2147483647 w 493"/>
                <a:gd name="T81" fmla="*/ 2147483647 h 185"/>
                <a:gd name="T82" fmla="*/ 2147483647 w 493"/>
                <a:gd name="T83" fmla="*/ 2147483647 h 1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3"/>
                <a:gd name="T127" fmla="*/ 0 h 185"/>
                <a:gd name="T128" fmla="*/ 493 w 493"/>
                <a:gd name="T129" fmla="*/ 185 h 1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218"/>
            <p:cNvSpPr>
              <a:spLocks/>
            </p:cNvSpPr>
            <p:nvPr/>
          </p:nvSpPr>
          <p:spPr bwMode="auto">
            <a:xfrm>
              <a:off x="1889125" y="3386138"/>
              <a:ext cx="65088" cy="23812"/>
            </a:xfrm>
            <a:custGeom>
              <a:avLst/>
              <a:gdLst>
                <a:gd name="T0" fmla="*/ 2147483647 w 108"/>
                <a:gd name="T1" fmla="*/ 2147483647 h 42"/>
                <a:gd name="T2" fmla="*/ 2147483647 w 108"/>
                <a:gd name="T3" fmla="*/ 2147483647 h 42"/>
                <a:gd name="T4" fmla="*/ 2147483647 w 108"/>
                <a:gd name="T5" fmla="*/ 2147483647 h 42"/>
                <a:gd name="T6" fmla="*/ 2147483647 w 108"/>
                <a:gd name="T7" fmla="*/ 2147483647 h 42"/>
                <a:gd name="T8" fmla="*/ 2147483647 w 108"/>
                <a:gd name="T9" fmla="*/ 2147483647 h 42"/>
                <a:gd name="T10" fmla="*/ 2147483647 w 108"/>
                <a:gd name="T11" fmla="*/ 2147483647 h 42"/>
                <a:gd name="T12" fmla="*/ 0 w 108"/>
                <a:gd name="T13" fmla="*/ 2147483647 h 42"/>
                <a:gd name="T14" fmla="*/ 2147483647 w 108"/>
                <a:gd name="T15" fmla="*/ 2147483647 h 42"/>
                <a:gd name="T16" fmla="*/ 2147483647 w 108"/>
                <a:gd name="T17" fmla="*/ 2147483647 h 42"/>
                <a:gd name="T18" fmla="*/ 2147483647 w 108"/>
                <a:gd name="T19" fmla="*/ 2147483647 h 42"/>
                <a:gd name="T20" fmla="*/ 2147483647 w 108"/>
                <a:gd name="T21" fmla="*/ 2147483647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42"/>
                <a:gd name="T35" fmla="*/ 108 w 108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219"/>
            <p:cNvSpPr>
              <a:spLocks/>
            </p:cNvSpPr>
            <p:nvPr/>
          </p:nvSpPr>
          <p:spPr bwMode="auto">
            <a:xfrm>
              <a:off x="2205038" y="3387725"/>
              <a:ext cx="57150" cy="23813"/>
            </a:xfrm>
            <a:custGeom>
              <a:avLst/>
              <a:gdLst>
                <a:gd name="T0" fmla="*/ 2147483647 w 97"/>
                <a:gd name="T1" fmla="*/ 2147483647 h 40"/>
                <a:gd name="T2" fmla="*/ 2147483647 w 97"/>
                <a:gd name="T3" fmla="*/ 0 h 40"/>
                <a:gd name="T4" fmla="*/ 2147483647 w 97"/>
                <a:gd name="T5" fmla="*/ 2147483647 h 40"/>
                <a:gd name="T6" fmla="*/ 2147483647 w 97"/>
                <a:gd name="T7" fmla="*/ 2147483647 h 40"/>
                <a:gd name="T8" fmla="*/ 2147483647 w 97"/>
                <a:gd name="T9" fmla="*/ 2147483647 h 40"/>
                <a:gd name="T10" fmla="*/ 2147483647 w 97"/>
                <a:gd name="T11" fmla="*/ 2147483647 h 40"/>
                <a:gd name="T12" fmla="*/ 2147483647 w 97"/>
                <a:gd name="T13" fmla="*/ 2147483647 h 40"/>
                <a:gd name="T14" fmla="*/ 2147483647 w 97"/>
                <a:gd name="T15" fmla="*/ 2147483647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"/>
                <a:gd name="T25" fmla="*/ 0 h 40"/>
                <a:gd name="T26" fmla="*/ 97 w 9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3" name="Freeform 220"/>
            <p:cNvSpPr>
              <a:spLocks/>
            </p:cNvSpPr>
            <p:nvPr/>
          </p:nvSpPr>
          <p:spPr bwMode="auto">
            <a:xfrm>
              <a:off x="2622550" y="2339975"/>
              <a:ext cx="171450" cy="153988"/>
            </a:xfrm>
            <a:custGeom>
              <a:avLst/>
              <a:gdLst>
                <a:gd name="T0" fmla="*/ 2147483647 w 291"/>
                <a:gd name="T1" fmla="*/ 2147483647 h 260"/>
                <a:gd name="T2" fmla="*/ 2147483647 w 291"/>
                <a:gd name="T3" fmla="*/ 2147483647 h 260"/>
                <a:gd name="T4" fmla="*/ 2147483647 w 291"/>
                <a:gd name="T5" fmla="*/ 2147483647 h 260"/>
                <a:gd name="T6" fmla="*/ 2147483647 w 291"/>
                <a:gd name="T7" fmla="*/ 2147483647 h 260"/>
                <a:gd name="T8" fmla="*/ 2147483647 w 291"/>
                <a:gd name="T9" fmla="*/ 2147483647 h 260"/>
                <a:gd name="T10" fmla="*/ 2147483647 w 291"/>
                <a:gd name="T11" fmla="*/ 2147483647 h 260"/>
                <a:gd name="T12" fmla="*/ 2147483647 w 291"/>
                <a:gd name="T13" fmla="*/ 2147483647 h 260"/>
                <a:gd name="T14" fmla="*/ 2147483647 w 291"/>
                <a:gd name="T15" fmla="*/ 2147483647 h 260"/>
                <a:gd name="T16" fmla="*/ 2147483647 w 291"/>
                <a:gd name="T17" fmla="*/ 2147483647 h 260"/>
                <a:gd name="T18" fmla="*/ 2147483647 w 291"/>
                <a:gd name="T19" fmla="*/ 2147483647 h 260"/>
                <a:gd name="T20" fmla="*/ 2147483647 w 291"/>
                <a:gd name="T21" fmla="*/ 2147483647 h 260"/>
                <a:gd name="T22" fmla="*/ 2147483647 w 291"/>
                <a:gd name="T23" fmla="*/ 2147483647 h 260"/>
                <a:gd name="T24" fmla="*/ 2147483647 w 291"/>
                <a:gd name="T25" fmla="*/ 2147483647 h 260"/>
                <a:gd name="T26" fmla="*/ 2147483647 w 291"/>
                <a:gd name="T27" fmla="*/ 2147483647 h 260"/>
                <a:gd name="T28" fmla="*/ 2147483647 w 291"/>
                <a:gd name="T29" fmla="*/ 2147483647 h 260"/>
                <a:gd name="T30" fmla="*/ 2147483647 w 291"/>
                <a:gd name="T31" fmla="*/ 2147483647 h 260"/>
                <a:gd name="T32" fmla="*/ 2147483647 w 291"/>
                <a:gd name="T33" fmla="*/ 2147483647 h 260"/>
                <a:gd name="T34" fmla="*/ 2147483647 w 291"/>
                <a:gd name="T35" fmla="*/ 2147483647 h 260"/>
                <a:gd name="T36" fmla="*/ 2147483647 w 291"/>
                <a:gd name="T37" fmla="*/ 2147483647 h 260"/>
                <a:gd name="T38" fmla="*/ 2147483647 w 291"/>
                <a:gd name="T39" fmla="*/ 2147483647 h 260"/>
                <a:gd name="T40" fmla="*/ 2147483647 w 291"/>
                <a:gd name="T41" fmla="*/ 2147483647 h 260"/>
                <a:gd name="T42" fmla="*/ 2147483647 w 291"/>
                <a:gd name="T43" fmla="*/ 2147483647 h 260"/>
                <a:gd name="T44" fmla="*/ 2147483647 w 291"/>
                <a:gd name="T45" fmla="*/ 2147483647 h 260"/>
                <a:gd name="T46" fmla="*/ 2147483647 w 291"/>
                <a:gd name="T47" fmla="*/ 2147483647 h 260"/>
                <a:gd name="T48" fmla="*/ 2147483647 w 291"/>
                <a:gd name="T49" fmla="*/ 2147483647 h 260"/>
                <a:gd name="T50" fmla="*/ 2147483647 w 291"/>
                <a:gd name="T51" fmla="*/ 2147483647 h 260"/>
                <a:gd name="T52" fmla="*/ 2147483647 w 291"/>
                <a:gd name="T53" fmla="*/ 2147483647 h 260"/>
                <a:gd name="T54" fmla="*/ 2147483647 w 291"/>
                <a:gd name="T55" fmla="*/ 2147483647 h 260"/>
                <a:gd name="T56" fmla="*/ 2147483647 w 291"/>
                <a:gd name="T57" fmla="*/ 2147483647 h 260"/>
                <a:gd name="T58" fmla="*/ 2147483647 w 291"/>
                <a:gd name="T59" fmla="*/ 2147483647 h 260"/>
                <a:gd name="T60" fmla="*/ 2147483647 w 291"/>
                <a:gd name="T61" fmla="*/ 2147483647 h 260"/>
                <a:gd name="T62" fmla="*/ 2147483647 w 291"/>
                <a:gd name="T63" fmla="*/ 2147483647 h 260"/>
                <a:gd name="T64" fmla="*/ 2147483647 w 291"/>
                <a:gd name="T65" fmla="*/ 2147483647 h 260"/>
                <a:gd name="T66" fmla="*/ 2147483647 w 291"/>
                <a:gd name="T67" fmla="*/ 2147483647 h 260"/>
                <a:gd name="T68" fmla="*/ 2147483647 w 291"/>
                <a:gd name="T69" fmla="*/ 2147483647 h 260"/>
                <a:gd name="T70" fmla="*/ 2147483647 w 291"/>
                <a:gd name="T71" fmla="*/ 2147483647 h 260"/>
                <a:gd name="T72" fmla="*/ 2147483647 w 291"/>
                <a:gd name="T73" fmla="*/ 2147483647 h 260"/>
                <a:gd name="T74" fmla="*/ 2147483647 w 291"/>
                <a:gd name="T75" fmla="*/ 2147483647 h 260"/>
                <a:gd name="T76" fmla="*/ 2147483647 w 291"/>
                <a:gd name="T77" fmla="*/ 2147483647 h 260"/>
                <a:gd name="T78" fmla="*/ 2147483647 w 291"/>
                <a:gd name="T79" fmla="*/ 2147483647 h 260"/>
                <a:gd name="T80" fmla="*/ 2147483647 w 291"/>
                <a:gd name="T81" fmla="*/ 2147483647 h 260"/>
                <a:gd name="T82" fmla="*/ 2147483647 w 291"/>
                <a:gd name="T83" fmla="*/ 2147483647 h 260"/>
                <a:gd name="T84" fmla="*/ 2147483647 w 291"/>
                <a:gd name="T85" fmla="*/ 2147483647 h 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1"/>
                <a:gd name="T130" fmla="*/ 0 h 260"/>
                <a:gd name="T131" fmla="*/ 291 w 291"/>
                <a:gd name="T132" fmla="*/ 260 h 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4" name="Freeform 221"/>
            <p:cNvSpPr>
              <a:spLocks/>
            </p:cNvSpPr>
            <p:nvPr/>
          </p:nvSpPr>
          <p:spPr bwMode="auto">
            <a:xfrm>
              <a:off x="1547813" y="3513138"/>
              <a:ext cx="69850" cy="44450"/>
            </a:xfrm>
            <a:custGeom>
              <a:avLst/>
              <a:gdLst>
                <a:gd name="T0" fmla="*/ 2147483647 w 117"/>
                <a:gd name="T1" fmla="*/ 2147483647 h 74"/>
                <a:gd name="T2" fmla="*/ 2147483647 w 117"/>
                <a:gd name="T3" fmla="*/ 2147483647 h 74"/>
                <a:gd name="T4" fmla="*/ 2147483647 w 117"/>
                <a:gd name="T5" fmla="*/ 2147483647 h 74"/>
                <a:gd name="T6" fmla="*/ 2147483647 w 117"/>
                <a:gd name="T7" fmla="*/ 2147483647 h 74"/>
                <a:gd name="T8" fmla="*/ 2147483647 w 117"/>
                <a:gd name="T9" fmla="*/ 2147483647 h 74"/>
                <a:gd name="T10" fmla="*/ 2147483647 w 117"/>
                <a:gd name="T11" fmla="*/ 2147483647 h 74"/>
                <a:gd name="T12" fmla="*/ 2147483647 w 117"/>
                <a:gd name="T13" fmla="*/ 0 h 74"/>
                <a:gd name="T14" fmla="*/ 2147483647 w 117"/>
                <a:gd name="T15" fmla="*/ 2147483647 h 74"/>
                <a:gd name="T16" fmla="*/ 2147483647 w 117"/>
                <a:gd name="T17" fmla="*/ 2147483647 h 74"/>
                <a:gd name="T18" fmla="*/ 2147483647 w 117"/>
                <a:gd name="T19" fmla="*/ 2147483647 h 74"/>
                <a:gd name="T20" fmla="*/ 0 w 117"/>
                <a:gd name="T21" fmla="*/ 2147483647 h 74"/>
                <a:gd name="T22" fmla="*/ 2147483647 w 117"/>
                <a:gd name="T23" fmla="*/ 2147483647 h 74"/>
                <a:gd name="T24" fmla="*/ 2147483647 w 117"/>
                <a:gd name="T25" fmla="*/ 2147483647 h 74"/>
                <a:gd name="T26" fmla="*/ 2147483647 w 117"/>
                <a:gd name="T27" fmla="*/ 2147483647 h 74"/>
                <a:gd name="T28" fmla="*/ 2147483647 w 117"/>
                <a:gd name="T29" fmla="*/ 2147483647 h 74"/>
                <a:gd name="T30" fmla="*/ 2147483647 w 117"/>
                <a:gd name="T31" fmla="*/ 2147483647 h 74"/>
                <a:gd name="T32" fmla="*/ 2147483647 w 117"/>
                <a:gd name="T33" fmla="*/ 2147483647 h 74"/>
                <a:gd name="T34" fmla="*/ 2147483647 w 117"/>
                <a:gd name="T35" fmla="*/ 2147483647 h 74"/>
                <a:gd name="T36" fmla="*/ 2147483647 w 117"/>
                <a:gd name="T37" fmla="*/ 2147483647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74"/>
                <a:gd name="T59" fmla="*/ 117 w 11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5" name="Freeform 222"/>
            <p:cNvSpPr>
              <a:spLocks/>
            </p:cNvSpPr>
            <p:nvPr/>
          </p:nvSpPr>
          <p:spPr bwMode="auto">
            <a:xfrm>
              <a:off x="1582738" y="3384550"/>
              <a:ext cx="42862" cy="82550"/>
            </a:xfrm>
            <a:custGeom>
              <a:avLst/>
              <a:gdLst>
                <a:gd name="T0" fmla="*/ 2147483647 w 72"/>
                <a:gd name="T1" fmla="*/ 2147483647 h 140"/>
                <a:gd name="T2" fmla="*/ 2147483647 w 72"/>
                <a:gd name="T3" fmla="*/ 2147483647 h 140"/>
                <a:gd name="T4" fmla="*/ 2147483647 w 72"/>
                <a:gd name="T5" fmla="*/ 0 h 140"/>
                <a:gd name="T6" fmla="*/ 2147483647 w 72"/>
                <a:gd name="T7" fmla="*/ 2147483647 h 140"/>
                <a:gd name="T8" fmla="*/ 2147483647 w 72"/>
                <a:gd name="T9" fmla="*/ 2147483647 h 140"/>
                <a:gd name="T10" fmla="*/ 2147483647 w 72"/>
                <a:gd name="T11" fmla="*/ 2147483647 h 140"/>
                <a:gd name="T12" fmla="*/ 0 w 72"/>
                <a:gd name="T13" fmla="*/ 2147483647 h 140"/>
                <a:gd name="T14" fmla="*/ 2147483647 w 72"/>
                <a:gd name="T15" fmla="*/ 2147483647 h 140"/>
                <a:gd name="T16" fmla="*/ 2147483647 w 72"/>
                <a:gd name="T17" fmla="*/ 2147483647 h 140"/>
                <a:gd name="T18" fmla="*/ 2147483647 w 72"/>
                <a:gd name="T19" fmla="*/ 2147483647 h 140"/>
                <a:gd name="T20" fmla="*/ 2147483647 w 72"/>
                <a:gd name="T21" fmla="*/ 2147483647 h 140"/>
                <a:gd name="T22" fmla="*/ 2147483647 w 72"/>
                <a:gd name="T23" fmla="*/ 2147483647 h 140"/>
                <a:gd name="T24" fmla="*/ 2147483647 w 72"/>
                <a:gd name="T25" fmla="*/ 2147483647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140"/>
                <a:gd name="T41" fmla="*/ 72 w 72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6" name="Freeform 223"/>
            <p:cNvSpPr>
              <a:spLocks/>
            </p:cNvSpPr>
            <p:nvPr/>
          </p:nvSpPr>
          <p:spPr bwMode="auto">
            <a:xfrm>
              <a:off x="1492250" y="3405188"/>
              <a:ext cx="119063" cy="131762"/>
            </a:xfrm>
            <a:custGeom>
              <a:avLst/>
              <a:gdLst>
                <a:gd name="T0" fmla="*/ 2147483647 w 199"/>
                <a:gd name="T1" fmla="*/ 2147483647 h 222"/>
                <a:gd name="T2" fmla="*/ 2147483647 w 199"/>
                <a:gd name="T3" fmla="*/ 2147483647 h 222"/>
                <a:gd name="T4" fmla="*/ 2147483647 w 199"/>
                <a:gd name="T5" fmla="*/ 2147483647 h 222"/>
                <a:gd name="T6" fmla="*/ 2147483647 w 199"/>
                <a:gd name="T7" fmla="*/ 2147483647 h 222"/>
                <a:gd name="T8" fmla="*/ 2147483647 w 199"/>
                <a:gd name="T9" fmla="*/ 2147483647 h 222"/>
                <a:gd name="T10" fmla="*/ 2147483647 w 199"/>
                <a:gd name="T11" fmla="*/ 0 h 222"/>
                <a:gd name="T12" fmla="*/ 2147483647 w 199"/>
                <a:gd name="T13" fmla="*/ 2147483647 h 222"/>
                <a:gd name="T14" fmla="*/ 2147483647 w 199"/>
                <a:gd name="T15" fmla="*/ 2147483647 h 222"/>
                <a:gd name="T16" fmla="*/ 2147483647 w 199"/>
                <a:gd name="T17" fmla="*/ 2147483647 h 222"/>
                <a:gd name="T18" fmla="*/ 2147483647 w 199"/>
                <a:gd name="T19" fmla="*/ 2147483647 h 222"/>
                <a:gd name="T20" fmla="*/ 2147483647 w 199"/>
                <a:gd name="T21" fmla="*/ 2147483647 h 222"/>
                <a:gd name="T22" fmla="*/ 2147483647 w 199"/>
                <a:gd name="T23" fmla="*/ 2147483647 h 222"/>
                <a:gd name="T24" fmla="*/ 2147483647 w 199"/>
                <a:gd name="T25" fmla="*/ 2147483647 h 222"/>
                <a:gd name="T26" fmla="*/ 2147483647 w 199"/>
                <a:gd name="T27" fmla="*/ 2147483647 h 222"/>
                <a:gd name="T28" fmla="*/ 2147483647 w 199"/>
                <a:gd name="T29" fmla="*/ 2147483647 h 222"/>
                <a:gd name="T30" fmla="*/ 2147483647 w 199"/>
                <a:gd name="T31" fmla="*/ 2147483647 h 222"/>
                <a:gd name="T32" fmla="*/ 2147483647 w 199"/>
                <a:gd name="T33" fmla="*/ 2147483647 h 222"/>
                <a:gd name="T34" fmla="*/ 2147483647 w 199"/>
                <a:gd name="T35" fmla="*/ 2147483647 h 222"/>
                <a:gd name="T36" fmla="*/ 0 w 199"/>
                <a:gd name="T37" fmla="*/ 2147483647 h 222"/>
                <a:gd name="T38" fmla="*/ 2147483647 w 199"/>
                <a:gd name="T39" fmla="*/ 2147483647 h 222"/>
                <a:gd name="T40" fmla="*/ 2147483647 w 199"/>
                <a:gd name="T41" fmla="*/ 2147483647 h 222"/>
                <a:gd name="T42" fmla="*/ 2147483647 w 199"/>
                <a:gd name="T43" fmla="*/ 2147483647 h 222"/>
                <a:gd name="T44" fmla="*/ 2147483647 w 199"/>
                <a:gd name="T45" fmla="*/ 2147483647 h 222"/>
                <a:gd name="T46" fmla="*/ 2147483647 w 199"/>
                <a:gd name="T47" fmla="*/ 2147483647 h 222"/>
                <a:gd name="T48" fmla="*/ 2147483647 w 199"/>
                <a:gd name="T49" fmla="*/ 2147483647 h 222"/>
                <a:gd name="T50" fmla="*/ 2147483647 w 199"/>
                <a:gd name="T51" fmla="*/ 2147483647 h 222"/>
                <a:gd name="T52" fmla="*/ 2147483647 w 199"/>
                <a:gd name="T53" fmla="*/ 2147483647 h 222"/>
                <a:gd name="T54" fmla="*/ 2147483647 w 199"/>
                <a:gd name="T55" fmla="*/ 2147483647 h 222"/>
                <a:gd name="T56" fmla="*/ 2147483647 w 199"/>
                <a:gd name="T57" fmla="*/ 2147483647 h 222"/>
                <a:gd name="T58" fmla="*/ 2147483647 w 199"/>
                <a:gd name="T59" fmla="*/ 2147483647 h 222"/>
                <a:gd name="T60" fmla="*/ 2147483647 w 199"/>
                <a:gd name="T61" fmla="*/ 2147483647 h 2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9"/>
                <a:gd name="T94" fmla="*/ 0 h 222"/>
                <a:gd name="T95" fmla="*/ 199 w 199"/>
                <a:gd name="T96" fmla="*/ 222 h 2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7" name="Freeform 224"/>
            <p:cNvSpPr>
              <a:spLocks/>
            </p:cNvSpPr>
            <p:nvPr/>
          </p:nvSpPr>
          <p:spPr bwMode="auto">
            <a:xfrm>
              <a:off x="939800" y="2933700"/>
              <a:ext cx="739775" cy="577850"/>
            </a:xfrm>
            <a:custGeom>
              <a:avLst/>
              <a:gdLst>
                <a:gd name="T0" fmla="*/ 2147483647 w 1247"/>
                <a:gd name="T1" fmla="*/ 2147483647 h 976"/>
                <a:gd name="T2" fmla="*/ 2147483647 w 1247"/>
                <a:gd name="T3" fmla="*/ 2147483647 h 976"/>
                <a:gd name="T4" fmla="*/ 2147483647 w 1247"/>
                <a:gd name="T5" fmla="*/ 2147483647 h 976"/>
                <a:gd name="T6" fmla="*/ 2147483647 w 1247"/>
                <a:gd name="T7" fmla="*/ 2147483647 h 976"/>
                <a:gd name="T8" fmla="*/ 2147483647 w 1247"/>
                <a:gd name="T9" fmla="*/ 2147483647 h 976"/>
                <a:gd name="T10" fmla="*/ 2147483647 w 1247"/>
                <a:gd name="T11" fmla="*/ 2147483647 h 976"/>
                <a:gd name="T12" fmla="*/ 2147483647 w 1247"/>
                <a:gd name="T13" fmla="*/ 2147483647 h 976"/>
                <a:gd name="T14" fmla="*/ 2147483647 w 1247"/>
                <a:gd name="T15" fmla="*/ 2147483647 h 976"/>
                <a:gd name="T16" fmla="*/ 2147483647 w 1247"/>
                <a:gd name="T17" fmla="*/ 2147483647 h 976"/>
                <a:gd name="T18" fmla="*/ 2147483647 w 1247"/>
                <a:gd name="T19" fmla="*/ 2147483647 h 976"/>
                <a:gd name="T20" fmla="*/ 2147483647 w 1247"/>
                <a:gd name="T21" fmla="*/ 2147483647 h 976"/>
                <a:gd name="T22" fmla="*/ 2147483647 w 1247"/>
                <a:gd name="T23" fmla="*/ 2147483647 h 976"/>
                <a:gd name="T24" fmla="*/ 2147483647 w 1247"/>
                <a:gd name="T25" fmla="*/ 2147483647 h 976"/>
                <a:gd name="T26" fmla="*/ 2147483647 w 1247"/>
                <a:gd name="T27" fmla="*/ 2147483647 h 976"/>
                <a:gd name="T28" fmla="*/ 2147483647 w 1247"/>
                <a:gd name="T29" fmla="*/ 2147483647 h 976"/>
                <a:gd name="T30" fmla="*/ 2147483647 w 1247"/>
                <a:gd name="T31" fmla="*/ 2147483647 h 976"/>
                <a:gd name="T32" fmla="*/ 2147483647 w 1247"/>
                <a:gd name="T33" fmla="*/ 2147483647 h 976"/>
                <a:gd name="T34" fmla="*/ 2147483647 w 1247"/>
                <a:gd name="T35" fmla="*/ 2147483647 h 976"/>
                <a:gd name="T36" fmla="*/ 2147483647 w 1247"/>
                <a:gd name="T37" fmla="*/ 2147483647 h 976"/>
                <a:gd name="T38" fmla="*/ 2147483647 w 1247"/>
                <a:gd name="T39" fmla="*/ 2147483647 h 976"/>
                <a:gd name="T40" fmla="*/ 2147483647 w 1247"/>
                <a:gd name="T41" fmla="*/ 2147483647 h 976"/>
                <a:gd name="T42" fmla="*/ 2147483647 w 1247"/>
                <a:gd name="T43" fmla="*/ 2147483647 h 976"/>
                <a:gd name="T44" fmla="*/ 2147483647 w 1247"/>
                <a:gd name="T45" fmla="*/ 2147483647 h 976"/>
                <a:gd name="T46" fmla="*/ 2147483647 w 1247"/>
                <a:gd name="T47" fmla="*/ 2147483647 h 976"/>
                <a:gd name="T48" fmla="*/ 2147483647 w 1247"/>
                <a:gd name="T49" fmla="*/ 2147483647 h 976"/>
                <a:gd name="T50" fmla="*/ 2147483647 w 1247"/>
                <a:gd name="T51" fmla="*/ 2147483647 h 976"/>
                <a:gd name="T52" fmla="*/ 2147483647 w 1247"/>
                <a:gd name="T53" fmla="*/ 2147483647 h 976"/>
                <a:gd name="T54" fmla="*/ 2147483647 w 1247"/>
                <a:gd name="T55" fmla="*/ 2147483647 h 976"/>
                <a:gd name="T56" fmla="*/ 2147483647 w 1247"/>
                <a:gd name="T57" fmla="*/ 2147483647 h 976"/>
                <a:gd name="T58" fmla="*/ 2147483647 w 1247"/>
                <a:gd name="T59" fmla="*/ 2147483647 h 976"/>
                <a:gd name="T60" fmla="*/ 2147483647 w 1247"/>
                <a:gd name="T61" fmla="*/ 0 h 976"/>
                <a:gd name="T62" fmla="*/ 0 w 1247"/>
                <a:gd name="T63" fmla="*/ 2147483647 h 976"/>
                <a:gd name="T64" fmla="*/ 2147483647 w 1247"/>
                <a:gd name="T65" fmla="*/ 2147483647 h 976"/>
                <a:gd name="T66" fmla="*/ 2147483647 w 1247"/>
                <a:gd name="T67" fmla="*/ 2147483647 h 976"/>
                <a:gd name="T68" fmla="*/ 2147483647 w 1247"/>
                <a:gd name="T69" fmla="*/ 2147483647 h 976"/>
                <a:gd name="T70" fmla="*/ 2147483647 w 1247"/>
                <a:gd name="T71" fmla="*/ 2147483647 h 976"/>
                <a:gd name="T72" fmla="*/ 2147483647 w 1247"/>
                <a:gd name="T73" fmla="*/ 2147483647 h 976"/>
                <a:gd name="T74" fmla="*/ 2147483647 w 1247"/>
                <a:gd name="T75" fmla="*/ 2147483647 h 976"/>
                <a:gd name="T76" fmla="*/ 2147483647 w 1247"/>
                <a:gd name="T77" fmla="*/ 2147483647 h 976"/>
                <a:gd name="T78" fmla="*/ 2147483647 w 1247"/>
                <a:gd name="T79" fmla="*/ 2147483647 h 976"/>
                <a:gd name="T80" fmla="*/ 2147483647 w 1247"/>
                <a:gd name="T81" fmla="*/ 2147483647 h 976"/>
                <a:gd name="T82" fmla="*/ 2147483647 w 1247"/>
                <a:gd name="T83" fmla="*/ 2147483647 h 976"/>
                <a:gd name="T84" fmla="*/ 2147483647 w 1247"/>
                <a:gd name="T85" fmla="*/ 2147483647 h 976"/>
                <a:gd name="T86" fmla="*/ 2147483647 w 1247"/>
                <a:gd name="T87" fmla="*/ 2147483647 h 976"/>
                <a:gd name="T88" fmla="*/ 2147483647 w 1247"/>
                <a:gd name="T89" fmla="*/ 2147483647 h 976"/>
                <a:gd name="T90" fmla="*/ 2147483647 w 1247"/>
                <a:gd name="T91" fmla="*/ 2147483647 h 976"/>
                <a:gd name="T92" fmla="*/ 2147483647 w 1247"/>
                <a:gd name="T93" fmla="*/ 2147483647 h 976"/>
                <a:gd name="T94" fmla="*/ 2147483647 w 1247"/>
                <a:gd name="T95" fmla="*/ 2147483647 h 976"/>
                <a:gd name="T96" fmla="*/ 2147483647 w 1247"/>
                <a:gd name="T97" fmla="*/ 2147483647 h 976"/>
                <a:gd name="T98" fmla="*/ 2147483647 w 1247"/>
                <a:gd name="T99" fmla="*/ 2147483647 h 976"/>
                <a:gd name="T100" fmla="*/ 2147483647 w 1247"/>
                <a:gd name="T101" fmla="*/ 2147483647 h 976"/>
                <a:gd name="T102" fmla="*/ 2147483647 w 1247"/>
                <a:gd name="T103" fmla="*/ 2147483647 h 976"/>
                <a:gd name="T104" fmla="*/ 2147483647 w 1247"/>
                <a:gd name="T105" fmla="*/ 2147483647 h 976"/>
                <a:gd name="T106" fmla="*/ 2147483647 w 1247"/>
                <a:gd name="T107" fmla="*/ 2147483647 h 976"/>
                <a:gd name="T108" fmla="*/ 2147483647 w 1247"/>
                <a:gd name="T109" fmla="*/ 2147483647 h 976"/>
                <a:gd name="T110" fmla="*/ 2147483647 w 1247"/>
                <a:gd name="T111" fmla="*/ 2147483647 h 976"/>
                <a:gd name="T112" fmla="*/ 2147483647 w 1247"/>
                <a:gd name="T113" fmla="*/ 2147483647 h 976"/>
                <a:gd name="T114" fmla="*/ 2147483647 w 1247"/>
                <a:gd name="T115" fmla="*/ 2147483647 h 976"/>
                <a:gd name="T116" fmla="*/ 2147483647 w 1247"/>
                <a:gd name="T117" fmla="*/ 2147483647 h 976"/>
                <a:gd name="T118" fmla="*/ 2147483647 w 1247"/>
                <a:gd name="T119" fmla="*/ 2147483647 h 976"/>
                <a:gd name="T120" fmla="*/ 2147483647 w 1247"/>
                <a:gd name="T121" fmla="*/ 2147483647 h 9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47"/>
                <a:gd name="T184" fmla="*/ 0 h 976"/>
                <a:gd name="T185" fmla="*/ 1247 w 1247"/>
                <a:gd name="T186" fmla="*/ 976 h 9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 225"/>
            <p:cNvSpPr>
              <a:spLocks/>
            </p:cNvSpPr>
            <p:nvPr/>
          </p:nvSpPr>
          <p:spPr bwMode="auto">
            <a:xfrm>
              <a:off x="1577975" y="3462338"/>
              <a:ext cx="174625" cy="98425"/>
            </a:xfrm>
            <a:custGeom>
              <a:avLst/>
              <a:gdLst>
                <a:gd name="T0" fmla="*/ 2147483647 w 296"/>
                <a:gd name="T1" fmla="*/ 2147483647 h 166"/>
                <a:gd name="T2" fmla="*/ 2147483647 w 296"/>
                <a:gd name="T3" fmla="*/ 2147483647 h 166"/>
                <a:gd name="T4" fmla="*/ 2147483647 w 296"/>
                <a:gd name="T5" fmla="*/ 2147483647 h 166"/>
                <a:gd name="T6" fmla="*/ 2147483647 w 296"/>
                <a:gd name="T7" fmla="*/ 2147483647 h 166"/>
                <a:gd name="T8" fmla="*/ 2147483647 w 296"/>
                <a:gd name="T9" fmla="*/ 2147483647 h 166"/>
                <a:gd name="T10" fmla="*/ 2147483647 w 296"/>
                <a:gd name="T11" fmla="*/ 2147483647 h 166"/>
                <a:gd name="T12" fmla="*/ 2147483647 w 296"/>
                <a:gd name="T13" fmla="*/ 2147483647 h 166"/>
                <a:gd name="T14" fmla="*/ 2147483647 w 296"/>
                <a:gd name="T15" fmla="*/ 2147483647 h 166"/>
                <a:gd name="T16" fmla="*/ 2147483647 w 296"/>
                <a:gd name="T17" fmla="*/ 2147483647 h 166"/>
                <a:gd name="T18" fmla="*/ 2147483647 w 296"/>
                <a:gd name="T19" fmla="*/ 2147483647 h 166"/>
                <a:gd name="T20" fmla="*/ 2147483647 w 296"/>
                <a:gd name="T21" fmla="*/ 2147483647 h 166"/>
                <a:gd name="T22" fmla="*/ 2147483647 w 296"/>
                <a:gd name="T23" fmla="*/ 2147483647 h 166"/>
                <a:gd name="T24" fmla="*/ 2147483647 w 296"/>
                <a:gd name="T25" fmla="*/ 2147483647 h 166"/>
                <a:gd name="T26" fmla="*/ 2147483647 w 296"/>
                <a:gd name="T27" fmla="*/ 2147483647 h 166"/>
                <a:gd name="T28" fmla="*/ 2147483647 w 296"/>
                <a:gd name="T29" fmla="*/ 2147483647 h 166"/>
                <a:gd name="T30" fmla="*/ 2147483647 w 296"/>
                <a:gd name="T31" fmla="*/ 2147483647 h 166"/>
                <a:gd name="T32" fmla="*/ 2147483647 w 296"/>
                <a:gd name="T33" fmla="*/ 2147483647 h 166"/>
                <a:gd name="T34" fmla="*/ 2147483647 w 296"/>
                <a:gd name="T35" fmla="*/ 2147483647 h 166"/>
                <a:gd name="T36" fmla="*/ 2147483647 w 296"/>
                <a:gd name="T37" fmla="*/ 2147483647 h 166"/>
                <a:gd name="T38" fmla="*/ 2147483647 w 296"/>
                <a:gd name="T39" fmla="*/ 2147483647 h 166"/>
                <a:gd name="T40" fmla="*/ 2147483647 w 296"/>
                <a:gd name="T41" fmla="*/ 2147483647 h 166"/>
                <a:gd name="T42" fmla="*/ 2147483647 w 296"/>
                <a:gd name="T43" fmla="*/ 2147483647 h 166"/>
                <a:gd name="T44" fmla="*/ 2147483647 w 296"/>
                <a:gd name="T45" fmla="*/ 0 h 166"/>
                <a:gd name="T46" fmla="*/ 2147483647 w 296"/>
                <a:gd name="T47" fmla="*/ 2147483647 h 166"/>
                <a:gd name="T48" fmla="*/ 2147483647 w 296"/>
                <a:gd name="T49" fmla="*/ 2147483647 h 166"/>
                <a:gd name="T50" fmla="*/ 2147483647 w 296"/>
                <a:gd name="T51" fmla="*/ 2147483647 h 166"/>
                <a:gd name="T52" fmla="*/ 2147483647 w 296"/>
                <a:gd name="T53" fmla="*/ 2147483647 h 166"/>
                <a:gd name="T54" fmla="*/ 2147483647 w 296"/>
                <a:gd name="T55" fmla="*/ 2147483647 h 166"/>
                <a:gd name="T56" fmla="*/ 2147483647 w 296"/>
                <a:gd name="T57" fmla="*/ 2147483647 h 166"/>
                <a:gd name="T58" fmla="*/ 2147483647 w 296"/>
                <a:gd name="T59" fmla="*/ 2147483647 h 166"/>
                <a:gd name="T60" fmla="*/ 2147483647 w 296"/>
                <a:gd name="T61" fmla="*/ 2147483647 h 166"/>
                <a:gd name="T62" fmla="*/ 2147483647 w 296"/>
                <a:gd name="T63" fmla="*/ 2147483647 h 166"/>
                <a:gd name="T64" fmla="*/ 0 w 296"/>
                <a:gd name="T65" fmla="*/ 2147483647 h 166"/>
                <a:gd name="T66" fmla="*/ 2147483647 w 296"/>
                <a:gd name="T67" fmla="*/ 2147483647 h 166"/>
                <a:gd name="T68" fmla="*/ 2147483647 w 296"/>
                <a:gd name="T69" fmla="*/ 2147483647 h 166"/>
                <a:gd name="T70" fmla="*/ 2147483647 w 296"/>
                <a:gd name="T71" fmla="*/ 2147483647 h 166"/>
                <a:gd name="T72" fmla="*/ 2147483647 w 296"/>
                <a:gd name="T73" fmla="*/ 2147483647 h 166"/>
                <a:gd name="T74" fmla="*/ 2147483647 w 296"/>
                <a:gd name="T75" fmla="*/ 2147483647 h 166"/>
                <a:gd name="T76" fmla="*/ 2147483647 w 296"/>
                <a:gd name="T77" fmla="*/ 2147483647 h 166"/>
                <a:gd name="T78" fmla="*/ 2147483647 w 296"/>
                <a:gd name="T79" fmla="*/ 2147483647 h 166"/>
                <a:gd name="T80" fmla="*/ 2147483647 w 296"/>
                <a:gd name="T81" fmla="*/ 2147483647 h 166"/>
                <a:gd name="T82" fmla="*/ 2147483647 w 296"/>
                <a:gd name="T83" fmla="*/ 2147483647 h 1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6"/>
                <a:gd name="T127" fmla="*/ 0 h 166"/>
                <a:gd name="T128" fmla="*/ 296 w 296"/>
                <a:gd name="T129" fmla="*/ 166 h 1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9" name="Freeform 229"/>
            <p:cNvSpPr>
              <a:spLocks/>
            </p:cNvSpPr>
            <p:nvPr/>
          </p:nvSpPr>
          <p:spPr bwMode="auto">
            <a:xfrm>
              <a:off x="1733550" y="3665538"/>
              <a:ext cx="165100" cy="84137"/>
            </a:xfrm>
            <a:custGeom>
              <a:avLst/>
              <a:gdLst>
                <a:gd name="T0" fmla="*/ 2147483647 w 279"/>
                <a:gd name="T1" fmla="*/ 2147483647 h 141"/>
                <a:gd name="T2" fmla="*/ 2147483647 w 279"/>
                <a:gd name="T3" fmla="*/ 2147483647 h 141"/>
                <a:gd name="T4" fmla="*/ 2147483647 w 279"/>
                <a:gd name="T5" fmla="*/ 2147483647 h 141"/>
                <a:gd name="T6" fmla="*/ 2147483647 w 279"/>
                <a:gd name="T7" fmla="*/ 2147483647 h 141"/>
                <a:gd name="T8" fmla="*/ 2147483647 w 279"/>
                <a:gd name="T9" fmla="*/ 2147483647 h 141"/>
                <a:gd name="T10" fmla="*/ 2147483647 w 279"/>
                <a:gd name="T11" fmla="*/ 2147483647 h 141"/>
                <a:gd name="T12" fmla="*/ 2147483647 w 279"/>
                <a:gd name="T13" fmla="*/ 2147483647 h 141"/>
                <a:gd name="T14" fmla="*/ 2147483647 w 279"/>
                <a:gd name="T15" fmla="*/ 2147483647 h 141"/>
                <a:gd name="T16" fmla="*/ 2147483647 w 279"/>
                <a:gd name="T17" fmla="*/ 2147483647 h 141"/>
                <a:gd name="T18" fmla="*/ 2147483647 w 279"/>
                <a:gd name="T19" fmla="*/ 2147483647 h 141"/>
                <a:gd name="T20" fmla="*/ 2147483647 w 279"/>
                <a:gd name="T21" fmla="*/ 2147483647 h 141"/>
                <a:gd name="T22" fmla="*/ 2147483647 w 279"/>
                <a:gd name="T23" fmla="*/ 2147483647 h 141"/>
                <a:gd name="T24" fmla="*/ 2147483647 w 279"/>
                <a:gd name="T25" fmla="*/ 2147483647 h 141"/>
                <a:gd name="T26" fmla="*/ 2147483647 w 279"/>
                <a:gd name="T27" fmla="*/ 2147483647 h 141"/>
                <a:gd name="T28" fmla="*/ 2147483647 w 279"/>
                <a:gd name="T29" fmla="*/ 2147483647 h 141"/>
                <a:gd name="T30" fmla="*/ 2147483647 w 279"/>
                <a:gd name="T31" fmla="*/ 2147483647 h 141"/>
                <a:gd name="T32" fmla="*/ 2147483647 w 279"/>
                <a:gd name="T33" fmla="*/ 2147483647 h 141"/>
                <a:gd name="T34" fmla="*/ 2147483647 w 279"/>
                <a:gd name="T35" fmla="*/ 2147483647 h 141"/>
                <a:gd name="T36" fmla="*/ 2147483647 w 279"/>
                <a:gd name="T37" fmla="*/ 2147483647 h 141"/>
                <a:gd name="T38" fmla="*/ 2147483647 w 279"/>
                <a:gd name="T39" fmla="*/ 2147483647 h 141"/>
                <a:gd name="T40" fmla="*/ 2147483647 w 279"/>
                <a:gd name="T41" fmla="*/ 2147483647 h 141"/>
                <a:gd name="T42" fmla="*/ 2147483647 w 279"/>
                <a:gd name="T43" fmla="*/ 2147483647 h 141"/>
                <a:gd name="T44" fmla="*/ 2147483647 w 279"/>
                <a:gd name="T45" fmla="*/ 2147483647 h 141"/>
                <a:gd name="T46" fmla="*/ 2147483647 w 279"/>
                <a:gd name="T47" fmla="*/ 2147483647 h 141"/>
                <a:gd name="T48" fmla="*/ 2147483647 w 279"/>
                <a:gd name="T49" fmla="*/ 2147483647 h 141"/>
                <a:gd name="T50" fmla="*/ 2147483647 w 279"/>
                <a:gd name="T51" fmla="*/ 2147483647 h 141"/>
                <a:gd name="T52" fmla="*/ 2147483647 w 279"/>
                <a:gd name="T53" fmla="*/ 2147483647 h 141"/>
                <a:gd name="T54" fmla="*/ 2147483647 w 279"/>
                <a:gd name="T55" fmla="*/ 2147483647 h 141"/>
                <a:gd name="T56" fmla="*/ 2147483647 w 279"/>
                <a:gd name="T57" fmla="*/ 2147483647 h 141"/>
                <a:gd name="T58" fmla="*/ 2147483647 w 279"/>
                <a:gd name="T59" fmla="*/ 2147483647 h 141"/>
                <a:gd name="T60" fmla="*/ 2147483647 w 279"/>
                <a:gd name="T61" fmla="*/ 2147483647 h 141"/>
                <a:gd name="T62" fmla="*/ 2147483647 w 279"/>
                <a:gd name="T63" fmla="*/ 2147483647 h 141"/>
                <a:gd name="T64" fmla="*/ 2147483647 w 279"/>
                <a:gd name="T65" fmla="*/ 2147483647 h 141"/>
                <a:gd name="T66" fmla="*/ 2147483647 w 279"/>
                <a:gd name="T67" fmla="*/ 2147483647 h 141"/>
                <a:gd name="T68" fmla="*/ 2147483647 w 279"/>
                <a:gd name="T69" fmla="*/ 2147483647 h 141"/>
                <a:gd name="T70" fmla="*/ 2147483647 w 279"/>
                <a:gd name="T71" fmla="*/ 2147483647 h 141"/>
                <a:gd name="T72" fmla="*/ 2147483647 w 279"/>
                <a:gd name="T73" fmla="*/ 2147483647 h 141"/>
                <a:gd name="T74" fmla="*/ 2147483647 w 279"/>
                <a:gd name="T75" fmla="*/ 2147483647 h 141"/>
                <a:gd name="T76" fmla="*/ 2147483647 w 279"/>
                <a:gd name="T77" fmla="*/ 2147483647 h 141"/>
                <a:gd name="T78" fmla="*/ 2147483647 w 279"/>
                <a:gd name="T79" fmla="*/ 2147483647 h 141"/>
                <a:gd name="T80" fmla="*/ 2147483647 w 279"/>
                <a:gd name="T81" fmla="*/ 2147483647 h 141"/>
                <a:gd name="T82" fmla="*/ 2147483647 w 279"/>
                <a:gd name="T83" fmla="*/ 2147483647 h 141"/>
                <a:gd name="T84" fmla="*/ 2147483647 w 279"/>
                <a:gd name="T85" fmla="*/ 2147483647 h 141"/>
                <a:gd name="T86" fmla="*/ 2147483647 w 279"/>
                <a:gd name="T87" fmla="*/ 2147483647 h 141"/>
                <a:gd name="T88" fmla="*/ 2147483647 w 279"/>
                <a:gd name="T89" fmla="*/ 2147483647 h 141"/>
                <a:gd name="T90" fmla="*/ 2147483647 w 279"/>
                <a:gd name="T91" fmla="*/ 2147483647 h 141"/>
                <a:gd name="T92" fmla="*/ 2147483647 w 279"/>
                <a:gd name="T93" fmla="*/ 2147483647 h 1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9"/>
                <a:gd name="T142" fmla="*/ 0 h 141"/>
                <a:gd name="T143" fmla="*/ 279 w 279"/>
                <a:gd name="T144" fmla="*/ 141 h 1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0" name="Freeform 354"/>
            <p:cNvSpPr>
              <a:spLocks/>
            </p:cNvSpPr>
            <p:nvPr/>
          </p:nvSpPr>
          <p:spPr bwMode="auto">
            <a:xfrm>
              <a:off x="2071688" y="3340100"/>
              <a:ext cx="101600" cy="66675"/>
            </a:xfrm>
            <a:custGeom>
              <a:avLst/>
              <a:gdLst>
                <a:gd name="T0" fmla="*/ 2147483647 w 172"/>
                <a:gd name="T1" fmla="*/ 2147483647 h 111"/>
                <a:gd name="T2" fmla="*/ 2147483647 w 172"/>
                <a:gd name="T3" fmla="*/ 2147483647 h 111"/>
                <a:gd name="T4" fmla="*/ 2147483647 w 172"/>
                <a:gd name="T5" fmla="*/ 2147483647 h 111"/>
                <a:gd name="T6" fmla="*/ 2147483647 w 172"/>
                <a:gd name="T7" fmla="*/ 2147483647 h 111"/>
                <a:gd name="T8" fmla="*/ 2147483647 w 172"/>
                <a:gd name="T9" fmla="*/ 0 h 111"/>
                <a:gd name="T10" fmla="*/ 2147483647 w 172"/>
                <a:gd name="T11" fmla="*/ 2147483647 h 111"/>
                <a:gd name="T12" fmla="*/ 2147483647 w 172"/>
                <a:gd name="T13" fmla="*/ 2147483647 h 111"/>
                <a:gd name="T14" fmla="*/ 2147483647 w 172"/>
                <a:gd name="T15" fmla="*/ 2147483647 h 111"/>
                <a:gd name="T16" fmla="*/ 2147483647 w 172"/>
                <a:gd name="T17" fmla="*/ 2147483647 h 111"/>
                <a:gd name="T18" fmla="*/ 2147483647 w 172"/>
                <a:gd name="T19" fmla="*/ 2147483647 h 111"/>
                <a:gd name="T20" fmla="*/ 0 w 172"/>
                <a:gd name="T21" fmla="*/ 2147483647 h 111"/>
                <a:gd name="T22" fmla="*/ 2147483647 w 172"/>
                <a:gd name="T23" fmla="*/ 2147483647 h 111"/>
                <a:gd name="T24" fmla="*/ 2147483647 w 172"/>
                <a:gd name="T25" fmla="*/ 2147483647 h 111"/>
                <a:gd name="T26" fmla="*/ 2147483647 w 172"/>
                <a:gd name="T27" fmla="*/ 2147483647 h 111"/>
                <a:gd name="T28" fmla="*/ 2147483647 w 172"/>
                <a:gd name="T29" fmla="*/ 2147483647 h 111"/>
                <a:gd name="T30" fmla="*/ 2147483647 w 172"/>
                <a:gd name="T31" fmla="*/ 2147483647 h 1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11"/>
                <a:gd name="T50" fmla="*/ 172 w 172"/>
                <a:gd name="T51" fmla="*/ 111 h 1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1" name="Freeform 355"/>
            <p:cNvSpPr>
              <a:spLocks/>
            </p:cNvSpPr>
            <p:nvPr/>
          </p:nvSpPr>
          <p:spPr bwMode="auto">
            <a:xfrm>
              <a:off x="2006600" y="3340100"/>
              <a:ext cx="77788" cy="63500"/>
            </a:xfrm>
            <a:custGeom>
              <a:avLst/>
              <a:gdLst>
                <a:gd name="T0" fmla="*/ 2147483647 w 132"/>
                <a:gd name="T1" fmla="*/ 2147483647 h 106"/>
                <a:gd name="T2" fmla="*/ 2147483647 w 132"/>
                <a:gd name="T3" fmla="*/ 2147483647 h 106"/>
                <a:gd name="T4" fmla="*/ 2147483647 w 132"/>
                <a:gd name="T5" fmla="*/ 2147483647 h 106"/>
                <a:gd name="T6" fmla="*/ 2147483647 w 132"/>
                <a:gd name="T7" fmla="*/ 2147483647 h 106"/>
                <a:gd name="T8" fmla="*/ 2147483647 w 132"/>
                <a:gd name="T9" fmla="*/ 2147483647 h 106"/>
                <a:gd name="T10" fmla="*/ 2147483647 w 132"/>
                <a:gd name="T11" fmla="*/ 0 h 106"/>
                <a:gd name="T12" fmla="*/ 2147483647 w 132"/>
                <a:gd name="T13" fmla="*/ 2147483647 h 106"/>
                <a:gd name="T14" fmla="*/ 2147483647 w 132"/>
                <a:gd name="T15" fmla="*/ 2147483647 h 106"/>
                <a:gd name="T16" fmla="*/ 2147483647 w 132"/>
                <a:gd name="T17" fmla="*/ 2147483647 h 106"/>
                <a:gd name="T18" fmla="*/ 2147483647 w 132"/>
                <a:gd name="T19" fmla="*/ 2147483647 h 106"/>
                <a:gd name="T20" fmla="*/ 2147483647 w 132"/>
                <a:gd name="T21" fmla="*/ 2147483647 h 106"/>
                <a:gd name="T22" fmla="*/ 2147483647 w 132"/>
                <a:gd name="T23" fmla="*/ 2147483647 h 106"/>
                <a:gd name="T24" fmla="*/ 0 w 132"/>
                <a:gd name="T25" fmla="*/ 2147483647 h 106"/>
                <a:gd name="T26" fmla="*/ 2147483647 w 132"/>
                <a:gd name="T27" fmla="*/ 2147483647 h 106"/>
                <a:gd name="T28" fmla="*/ 2147483647 w 132"/>
                <a:gd name="T29" fmla="*/ 2147483647 h 106"/>
                <a:gd name="T30" fmla="*/ 2147483647 w 132"/>
                <a:gd name="T31" fmla="*/ 2147483647 h 106"/>
                <a:gd name="T32" fmla="*/ 2147483647 w 132"/>
                <a:gd name="T33" fmla="*/ 2147483647 h 106"/>
                <a:gd name="T34" fmla="*/ 2147483647 w 132"/>
                <a:gd name="T35" fmla="*/ 2147483647 h 106"/>
                <a:gd name="T36" fmla="*/ 2147483647 w 132"/>
                <a:gd name="T37" fmla="*/ 2147483647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"/>
                <a:gd name="T58" fmla="*/ 0 h 106"/>
                <a:gd name="T59" fmla="*/ 132 w 132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2" name="Freeform 368"/>
            <p:cNvSpPr>
              <a:spLocks/>
            </p:cNvSpPr>
            <p:nvPr/>
          </p:nvSpPr>
          <p:spPr bwMode="auto">
            <a:xfrm>
              <a:off x="1968500" y="2616200"/>
              <a:ext cx="11113" cy="12700"/>
            </a:xfrm>
            <a:custGeom>
              <a:avLst/>
              <a:gdLst>
                <a:gd name="T0" fmla="*/ 0 w 22"/>
                <a:gd name="T1" fmla="*/ 2147483647 h 25"/>
                <a:gd name="T2" fmla="*/ 2147483647 w 22"/>
                <a:gd name="T3" fmla="*/ 2147483647 h 25"/>
                <a:gd name="T4" fmla="*/ 2147483647 w 22"/>
                <a:gd name="T5" fmla="*/ 2147483647 h 25"/>
                <a:gd name="T6" fmla="*/ 0 w 22"/>
                <a:gd name="T7" fmla="*/ 2147483647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3" name="Freeform 369"/>
            <p:cNvSpPr>
              <a:spLocks noEditPoints="1"/>
            </p:cNvSpPr>
            <p:nvPr/>
          </p:nvSpPr>
          <p:spPr bwMode="auto">
            <a:xfrm>
              <a:off x="944563" y="1497013"/>
              <a:ext cx="2201862" cy="1141412"/>
            </a:xfrm>
            <a:custGeom>
              <a:avLst/>
              <a:gdLst>
                <a:gd name="T0" fmla="*/ 2147483647 w 3718"/>
                <a:gd name="T1" fmla="*/ 2147483647 h 1928"/>
                <a:gd name="T2" fmla="*/ 2147483647 w 3718"/>
                <a:gd name="T3" fmla="*/ 2147483647 h 1928"/>
                <a:gd name="T4" fmla="*/ 2147483647 w 3718"/>
                <a:gd name="T5" fmla="*/ 2147483647 h 1928"/>
                <a:gd name="T6" fmla="*/ 2147483647 w 3718"/>
                <a:gd name="T7" fmla="*/ 2147483647 h 1928"/>
                <a:gd name="T8" fmla="*/ 2147483647 w 3718"/>
                <a:gd name="T9" fmla="*/ 2147483647 h 1928"/>
                <a:gd name="T10" fmla="*/ 2147483647 w 3718"/>
                <a:gd name="T11" fmla="*/ 2147483647 h 1928"/>
                <a:gd name="T12" fmla="*/ 2147483647 w 3718"/>
                <a:gd name="T13" fmla="*/ 2147483647 h 1928"/>
                <a:gd name="T14" fmla="*/ 2147483647 w 3718"/>
                <a:gd name="T15" fmla="*/ 2147483647 h 1928"/>
                <a:gd name="T16" fmla="*/ 2147483647 w 3718"/>
                <a:gd name="T17" fmla="*/ 2147483647 h 1928"/>
                <a:gd name="T18" fmla="*/ 2147483647 w 3718"/>
                <a:gd name="T19" fmla="*/ 2147483647 h 1928"/>
                <a:gd name="T20" fmla="*/ 2147483647 w 3718"/>
                <a:gd name="T21" fmla="*/ 2147483647 h 1928"/>
                <a:gd name="T22" fmla="*/ 2147483647 w 3718"/>
                <a:gd name="T23" fmla="*/ 2147483647 h 1928"/>
                <a:gd name="T24" fmla="*/ 2147483647 w 3718"/>
                <a:gd name="T25" fmla="*/ 2147483647 h 1928"/>
                <a:gd name="T26" fmla="*/ 2147483647 w 3718"/>
                <a:gd name="T27" fmla="*/ 2147483647 h 1928"/>
                <a:gd name="T28" fmla="*/ 2147483647 w 3718"/>
                <a:gd name="T29" fmla="*/ 2147483647 h 1928"/>
                <a:gd name="T30" fmla="*/ 2147483647 w 3718"/>
                <a:gd name="T31" fmla="*/ 2147483647 h 1928"/>
                <a:gd name="T32" fmla="*/ 2147483647 w 3718"/>
                <a:gd name="T33" fmla="*/ 2147483647 h 1928"/>
                <a:gd name="T34" fmla="*/ 2147483647 w 3718"/>
                <a:gd name="T35" fmla="*/ 2147483647 h 1928"/>
                <a:gd name="T36" fmla="*/ 2147483647 w 3718"/>
                <a:gd name="T37" fmla="*/ 2147483647 h 1928"/>
                <a:gd name="T38" fmla="*/ 2147483647 w 3718"/>
                <a:gd name="T39" fmla="*/ 2147483647 h 1928"/>
                <a:gd name="T40" fmla="*/ 2147483647 w 3718"/>
                <a:gd name="T41" fmla="*/ 2147483647 h 1928"/>
                <a:gd name="T42" fmla="*/ 2147483647 w 3718"/>
                <a:gd name="T43" fmla="*/ 2147483647 h 1928"/>
                <a:gd name="T44" fmla="*/ 2147483647 w 3718"/>
                <a:gd name="T45" fmla="*/ 2147483647 h 1928"/>
                <a:gd name="T46" fmla="*/ 2147483647 w 3718"/>
                <a:gd name="T47" fmla="*/ 2147483647 h 1928"/>
                <a:gd name="T48" fmla="*/ 2147483647 w 3718"/>
                <a:gd name="T49" fmla="*/ 2147483647 h 1928"/>
                <a:gd name="T50" fmla="*/ 2147483647 w 3718"/>
                <a:gd name="T51" fmla="*/ 2147483647 h 1928"/>
                <a:gd name="T52" fmla="*/ 2147483647 w 3718"/>
                <a:gd name="T53" fmla="*/ 2147483647 h 1928"/>
                <a:gd name="T54" fmla="*/ 2147483647 w 3718"/>
                <a:gd name="T55" fmla="*/ 2147483647 h 1928"/>
                <a:gd name="T56" fmla="*/ 2147483647 w 3718"/>
                <a:gd name="T57" fmla="*/ 2147483647 h 1928"/>
                <a:gd name="T58" fmla="*/ 2147483647 w 3718"/>
                <a:gd name="T59" fmla="*/ 2147483647 h 1928"/>
                <a:gd name="T60" fmla="*/ 2147483647 w 3718"/>
                <a:gd name="T61" fmla="*/ 2147483647 h 1928"/>
                <a:gd name="T62" fmla="*/ 2147483647 w 3718"/>
                <a:gd name="T63" fmla="*/ 2147483647 h 1928"/>
                <a:gd name="T64" fmla="*/ 2147483647 w 3718"/>
                <a:gd name="T65" fmla="*/ 2147483647 h 1928"/>
                <a:gd name="T66" fmla="*/ 2147483647 w 3718"/>
                <a:gd name="T67" fmla="*/ 2147483647 h 1928"/>
                <a:gd name="T68" fmla="*/ 2147483647 w 3718"/>
                <a:gd name="T69" fmla="*/ 2147483647 h 1928"/>
                <a:gd name="T70" fmla="*/ 2147483647 w 3718"/>
                <a:gd name="T71" fmla="*/ 2147483647 h 1928"/>
                <a:gd name="T72" fmla="*/ 2147483647 w 3718"/>
                <a:gd name="T73" fmla="*/ 2147483647 h 1928"/>
                <a:gd name="T74" fmla="*/ 2147483647 w 3718"/>
                <a:gd name="T75" fmla="*/ 2147483647 h 1928"/>
                <a:gd name="T76" fmla="*/ 2147483647 w 3718"/>
                <a:gd name="T77" fmla="*/ 2147483647 h 1928"/>
                <a:gd name="T78" fmla="*/ 2147483647 w 3718"/>
                <a:gd name="T79" fmla="*/ 2147483647 h 1928"/>
                <a:gd name="T80" fmla="*/ 2147483647 w 3718"/>
                <a:gd name="T81" fmla="*/ 2147483647 h 1928"/>
                <a:gd name="T82" fmla="*/ 2147483647 w 3718"/>
                <a:gd name="T83" fmla="*/ 2147483647 h 1928"/>
                <a:gd name="T84" fmla="*/ 2147483647 w 3718"/>
                <a:gd name="T85" fmla="*/ 2147483647 h 1928"/>
                <a:gd name="T86" fmla="*/ 2147483647 w 3718"/>
                <a:gd name="T87" fmla="*/ 2147483647 h 1928"/>
                <a:gd name="T88" fmla="*/ 2147483647 w 3718"/>
                <a:gd name="T89" fmla="*/ 2147483647 h 1928"/>
                <a:gd name="T90" fmla="*/ 2147483647 w 3718"/>
                <a:gd name="T91" fmla="*/ 2147483647 h 1928"/>
                <a:gd name="T92" fmla="*/ 2147483647 w 3718"/>
                <a:gd name="T93" fmla="*/ 2147483647 h 1928"/>
                <a:gd name="T94" fmla="*/ 2147483647 w 3718"/>
                <a:gd name="T95" fmla="*/ 2147483647 h 1928"/>
                <a:gd name="T96" fmla="*/ 2147483647 w 3718"/>
                <a:gd name="T97" fmla="*/ 2147483647 h 1928"/>
                <a:gd name="T98" fmla="*/ 2147483647 w 3718"/>
                <a:gd name="T99" fmla="*/ 2147483647 h 1928"/>
                <a:gd name="T100" fmla="*/ 2147483647 w 3718"/>
                <a:gd name="T101" fmla="*/ 2147483647 h 1928"/>
                <a:gd name="T102" fmla="*/ 2147483647 w 3718"/>
                <a:gd name="T103" fmla="*/ 2147483647 h 1928"/>
                <a:gd name="T104" fmla="*/ 2147483647 w 3718"/>
                <a:gd name="T105" fmla="*/ 2147483647 h 1928"/>
                <a:gd name="T106" fmla="*/ 2147483647 w 3718"/>
                <a:gd name="T107" fmla="*/ 2147483647 h 1928"/>
                <a:gd name="T108" fmla="*/ 2147483647 w 3718"/>
                <a:gd name="T109" fmla="*/ 2147483647 h 1928"/>
                <a:gd name="T110" fmla="*/ 2147483647 w 3718"/>
                <a:gd name="T111" fmla="*/ 2147483647 h 1928"/>
                <a:gd name="T112" fmla="*/ 2147483647 w 3718"/>
                <a:gd name="T113" fmla="*/ 2147483647 h 1928"/>
                <a:gd name="T114" fmla="*/ 2147483647 w 3718"/>
                <a:gd name="T115" fmla="*/ 2147483647 h 1928"/>
                <a:gd name="T116" fmla="*/ 2147483647 w 3718"/>
                <a:gd name="T117" fmla="*/ 2147483647 h 1928"/>
                <a:gd name="T118" fmla="*/ 2147483647 w 3718"/>
                <a:gd name="T119" fmla="*/ 2147483647 h 1928"/>
                <a:gd name="T120" fmla="*/ 2147483647 w 3718"/>
                <a:gd name="T121" fmla="*/ 2147483647 h 1928"/>
                <a:gd name="T122" fmla="*/ 2147483647 w 3718"/>
                <a:gd name="T123" fmla="*/ 2147483647 h 19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18"/>
                <a:gd name="T187" fmla="*/ 0 h 1928"/>
                <a:gd name="T188" fmla="*/ 3718 w 3718"/>
                <a:gd name="T189" fmla="*/ 1928 h 19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382"/>
            <p:cNvSpPr>
              <a:spLocks noEditPoints="1"/>
            </p:cNvSpPr>
            <p:nvPr/>
          </p:nvSpPr>
          <p:spPr bwMode="auto">
            <a:xfrm>
              <a:off x="1617663" y="3500438"/>
              <a:ext cx="131762" cy="131762"/>
            </a:xfrm>
            <a:custGeom>
              <a:avLst/>
              <a:gdLst>
                <a:gd name="T0" fmla="*/ 2147483647 w 220"/>
                <a:gd name="T1" fmla="*/ 2147483647 h 223"/>
                <a:gd name="T2" fmla="*/ 2147483647 w 220"/>
                <a:gd name="T3" fmla="*/ 2147483647 h 223"/>
                <a:gd name="T4" fmla="*/ 2147483647 w 220"/>
                <a:gd name="T5" fmla="*/ 2147483647 h 223"/>
                <a:gd name="T6" fmla="*/ 2147483647 w 220"/>
                <a:gd name="T7" fmla="*/ 2147483647 h 223"/>
                <a:gd name="T8" fmla="*/ 2147483647 w 220"/>
                <a:gd name="T9" fmla="*/ 2147483647 h 223"/>
                <a:gd name="T10" fmla="*/ 2147483647 w 220"/>
                <a:gd name="T11" fmla="*/ 2147483647 h 223"/>
                <a:gd name="T12" fmla="*/ 2147483647 w 220"/>
                <a:gd name="T13" fmla="*/ 2147483647 h 223"/>
                <a:gd name="T14" fmla="*/ 2147483647 w 220"/>
                <a:gd name="T15" fmla="*/ 2147483647 h 223"/>
                <a:gd name="T16" fmla="*/ 2147483647 w 220"/>
                <a:gd name="T17" fmla="*/ 2147483647 h 223"/>
                <a:gd name="T18" fmla="*/ 2147483647 w 220"/>
                <a:gd name="T19" fmla="*/ 2147483647 h 223"/>
                <a:gd name="T20" fmla="*/ 2147483647 w 220"/>
                <a:gd name="T21" fmla="*/ 2147483647 h 223"/>
                <a:gd name="T22" fmla="*/ 2147483647 w 220"/>
                <a:gd name="T23" fmla="*/ 2147483647 h 223"/>
                <a:gd name="T24" fmla="*/ 2147483647 w 220"/>
                <a:gd name="T25" fmla="*/ 2147483647 h 223"/>
                <a:gd name="T26" fmla="*/ 2147483647 w 220"/>
                <a:gd name="T27" fmla="*/ 2147483647 h 223"/>
                <a:gd name="T28" fmla="*/ 2147483647 w 220"/>
                <a:gd name="T29" fmla="*/ 2147483647 h 223"/>
                <a:gd name="T30" fmla="*/ 2147483647 w 220"/>
                <a:gd name="T31" fmla="*/ 2147483647 h 223"/>
                <a:gd name="T32" fmla="*/ 2147483647 w 220"/>
                <a:gd name="T33" fmla="*/ 2147483647 h 223"/>
                <a:gd name="T34" fmla="*/ 2147483647 w 220"/>
                <a:gd name="T35" fmla="*/ 2147483647 h 223"/>
                <a:gd name="T36" fmla="*/ 2147483647 w 220"/>
                <a:gd name="T37" fmla="*/ 2147483647 h 223"/>
                <a:gd name="T38" fmla="*/ 2147483647 w 220"/>
                <a:gd name="T39" fmla="*/ 2147483647 h 223"/>
                <a:gd name="T40" fmla="*/ 2147483647 w 220"/>
                <a:gd name="T41" fmla="*/ 2147483647 h 223"/>
                <a:gd name="T42" fmla="*/ 0 w 220"/>
                <a:gd name="T43" fmla="*/ 2147483647 h 223"/>
                <a:gd name="T44" fmla="*/ 2147483647 w 220"/>
                <a:gd name="T45" fmla="*/ 2147483647 h 223"/>
                <a:gd name="T46" fmla="*/ 2147483647 w 220"/>
                <a:gd name="T47" fmla="*/ 2147483647 h 223"/>
                <a:gd name="T48" fmla="*/ 2147483647 w 220"/>
                <a:gd name="T49" fmla="*/ 2147483647 h 223"/>
                <a:gd name="T50" fmla="*/ 2147483647 w 220"/>
                <a:gd name="T51" fmla="*/ 2147483647 h 223"/>
                <a:gd name="T52" fmla="*/ 2147483647 w 220"/>
                <a:gd name="T53" fmla="*/ 2147483647 h 223"/>
                <a:gd name="T54" fmla="*/ 2147483647 w 220"/>
                <a:gd name="T55" fmla="*/ 2147483647 h 223"/>
                <a:gd name="T56" fmla="*/ 2147483647 w 220"/>
                <a:gd name="T57" fmla="*/ 2147483647 h 223"/>
                <a:gd name="T58" fmla="*/ 2147483647 w 220"/>
                <a:gd name="T59" fmla="*/ 2147483647 h 223"/>
                <a:gd name="T60" fmla="*/ 2147483647 w 220"/>
                <a:gd name="T61" fmla="*/ 2147483647 h 223"/>
                <a:gd name="T62" fmla="*/ 2147483647 w 220"/>
                <a:gd name="T63" fmla="*/ 2147483647 h 223"/>
                <a:gd name="T64" fmla="*/ 2147483647 w 220"/>
                <a:gd name="T65" fmla="*/ 2147483647 h 223"/>
                <a:gd name="T66" fmla="*/ 2147483647 w 220"/>
                <a:gd name="T67" fmla="*/ 2147483647 h 223"/>
                <a:gd name="T68" fmla="*/ 2147483647 w 220"/>
                <a:gd name="T69" fmla="*/ 2147483647 h 223"/>
                <a:gd name="T70" fmla="*/ 2147483647 w 220"/>
                <a:gd name="T71" fmla="*/ 2147483647 h 223"/>
                <a:gd name="T72" fmla="*/ 2147483647 w 220"/>
                <a:gd name="T73" fmla="*/ 2147483647 h 223"/>
                <a:gd name="T74" fmla="*/ 2147483647 w 220"/>
                <a:gd name="T75" fmla="*/ 2147483647 h 223"/>
                <a:gd name="T76" fmla="*/ 2147483647 w 220"/>
                <a:gd name="T77" fmla="*/ 2147483647 h 223"/>
                <a:gd name="T78" fmla="*/ 2147483647 w 220"/>
                <a:gd name="T79" fmla="*/ 2147483647 h 223"/>
                <a:gd name="T80" fmla="*/ 2147483647 w 220"/>
                <a:gd name="T81" fmla="*/ 2147483647 h 223"/>
                <a:gd name="T82" fmla="*/ 2147483647 w 220"/>
                <a:gd name="T83" fmla="*/ 2147483647 h 223"/>
                <a:gd name="T84" fmla="*/ 2147483647 w 220"/>
                <a:gd name="T85" fmla="*/ 2147483647 h 223"/>
                <a:gd name="T86" fmla="*/ 2147483647 w 220"/>
                <a:gd name="T87" fmla="*/ 2147483647 h 223"/>
                <a:gd name="T88" fmla="*/ 2147483647 w 220"/>
                <a:gd name="T89" fmla="*/ 2147483647 h 223"/>
                <a:gd name="T90" fmla="*/ 2147483647 w 220"/>
                <a:gd name="T91" fmla="*/ 2147483647 h 2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0"/>
                <a:gd name="T139" fmla="*/ 0 h 223"/>
                <a:gd name="T140" fmla="*/ 220 w 220"/>
                <a:gd name="T141" fmla="*/ 223 h 2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383"/>
            <p:cNvSpPr>
              <a:spLocks/>
            </p:cNvSpPr>
            <p:nvPr/>
          </p:nvSpPr>
          <p:spPr bwMode="auto">
            <a:xfrm>
              <a:off x="1654175" y="3616325"/>
              <a:ext cx="96838" cy="92075"/>
            </a:xfrm>
            <a:custGeom>
              <a:avLst/>
              <a:gdLst>
                <a:gd name="T0" fmla="*/ 2147483647 w 162"/>
                <a:gd name="T1" fmla="*/ 2147483647 h 152"/>
                <a:gd name="T2" fmla="*/ 2147483647 w 162"/>
                <a:gd name="T3" fmla="*/ 2147483647 h 152"/>
                <a:gd name="T4" fmla="*/ 2147483647 w 162"/>
                <a:gd name="T5" fmla="*/ 2147483647 h 152"/>
                <a:gd name="T6" fmla="*/ 2147483647 w 162"/>
                <a:gd name="T7" fmla="*/ 2147483647 h 152"/>
                <a:gd name="T8" fmla="*/ 2147483647 w 162"/>
                <a:gd name="T9" fmla="*/ 2147483647 h 152"/>
                <a:gd name="T10" fmla="*/ 2147483647 w 162"/>
                <a:gd name="T11" fmla="*/ 2147483647 h 152"/>
                <a:gd name="T12" fmla="*/ 2147483647 w 162"/>
                <a:gd name="T13" fmla="*/ 2147483647 h 152"/>
                <a:gd name="T14" fmla="*/ 2147483647 w 162"/>
                <a:gd name="T15" fmla="*/ 2147483647 h 152"/>
                <a:gd name="T16" fmla="*/ 2147483647 w 162"/>
                <a:gd name="T17" fmla="*/ 2147483647 h 152"/>
                <a:gd name="T18" fmla="*/ 2147483647 w 162"/>
                <a:gd name="T19" fmla="*/ 2147483647 h 152"/>
                <a:gd name="T20" fmla="*/ 2147483647 w 162"/>
                <a:gd name="T21" fmla="*/ 2147483647 h 152"/>
                <a:gd name="T22" fmla="*/ 2147483647 w 162"/>
                <a:gd name="T23" fmla="*/ 2147483647 h 152"/>
                <a:gd name="T24" fmla="*/ 2147483647 w 162"/>
                <a:gd name="T25" fmla="*/ 2147483647 h 152"/>
                <a:gd name="T26" fmla="*/ 2147483647 w 162"/>
                <a:gd name="T27" fmla="*/ 2147483647 h 152"/>
                <a:gd name="T28" fmla="*/ 2147483647 w 162"/>
                <a:gd name="T29" fmla="*/ 2147483647 h 152"/>
                <a:gd name="T30" fmla="*/ 2147483647 w 162"/>
                <a:gd name="T31" fmla="*/ 2147483647 h 152"/>
                <a:gd name="T32" fmla="*/ 2147483647 w 162"/>
                <a:gd name="T33" fmla="*/ 2147483647 h 152"/>
                <a:gd name="T34" fmla="*/ 2147483647 w 162"/>
                <a:gd name="T35" fmla="*/ 2147483647 h 152"/>
                <a:gd name="T36" fmla="*/ 2147483647 w 162"/>
                <a:gd name="T37" fmla="*/ 2147483647 h 152"/>
                <a:gd name="T38" fmla="*/ 2147483647 w 162"/>
                <a:gd name="T39" fmla="*/ 2147483647 h 152"/>
                <a:gd name="T40" fmla="*/ 2147483647 w 162"/>
                <a:gd name="T41" fmla="*/ 2147483647 h 152"/>
                <a:gd name="T42" fmla="*/ 2147483647 w 162"/>
                <a:gd name="T43" fmla="*/ 2147483647 h 152"/>
                <a:gd name="T44" fmla="*/ 2147483647 w 162"/>
                <a:gd name="T45" fmla="*/ 2147483647 h 152"/>
                <a:gd name="T46" fmla="*/ 2147483647 w 162"/>
                <a:gd name="T47" fmla="*/ 2147483647 h 152"/>
                <a:gd name="T48" fmla="*/ 2147483647 w 162"/>
                <a:gd name="T49" fmla="*/ 2147483647 h 152"/>
                <a:gd name="T50" fmla="*/ 2147483647 w 162"/>
                <a:gd name="T51" fmla="*/ 2147483647 h 152"/>
                <a:gd name="T52" fmla="*/ 2147483647 w 162"/>
                <a:gd name="T53" fmla="*/ 2147483647 h 152"/>
                <a:gd name="T54" fmla="*/ 2147483647 w 162"/>
                <a:gd name="T55" fmla="*/ 2147483647 h 152"/>
                <a:gd name="T56" fmla="*/ 2147483647 w 162"/>
                <a:gd name="T57" fmla="*/ 2147483647 h 152"/>
                <a:gd name="T58" fmla="*/ 2147483647 w 162"/>
                <a:gd name="T59" fmla="*/ 2147483647 h 152"/>
                <a:gd name="T60" fmla="*/ 2147483647 w 162"/>
                <a:gd name="T61" fmla="*/ 2147483647 h 152"/>
                <a:gd name="T62" fmla="*/ 2147483647 w 162"/>
                <a:gd name="T63" fmla="*/ 2147483647 h 152"/>
                <a:gd name="T64" fmla="*/ 2147483647 w 162"/>
                <a:gd name="T65" fmla="*/ 2147483647 h 152"/>
                <a:gd name="T66" fmla="*/ 2147483647 w 162"/>
                <a:gd name="T67" fmla="*/ 2147483647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152"/>
                <a:gd name="T104" fmla="*/ 162 w 162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387"/>
            <p:cNvSpPr>
              <a:spLocks noEditPoints="1"/>
            </p:cNvSpPr>
            <p:nvPr/>
          </p:nvSpPr>
          <p:spPr bwMode="auto">
            <a:xfrm>
              <a:off x="862013" y="2401888"/>
              <a:ext cx="1544637" cy="771525"/>
            </a:xfrm>
            <a:custGeom>
              <a:avLst/>
              <a:gdLst>
                <a:gd name="T0" fmla="*/ 2147483647 w 2609"/>
                <a:gd name="T1" fmla="*/ 2147483647 h 1304"/>
                <a:gd name="T2" fmla="*/ 2147483647 w 2609"/>
                <a:gd name="T3" fmla="*/ 2147483647 h 1304"/>
                <a:gd name="T4" fmla="*/ 2147483647 w 2609"/>
                <a:gd name="T5" fmla="*/ 2147483647 h 1304"/>
                <a:gd name="T6" fmla="*/ 2147483647 w 2609"/>
                <a:gd name="T7" fmla="*/ 2147483647 h 1304"/>
                <a:gd name="T8" fmla="*/ 2147483647 w 2609"/>
                <a:gd name="T9" fmla="*/ 2147483647 h 1304"/>
                <a:gd name="T10" fmla="*/ 2147483647 w 2609"/>
                <a:gd name="T11" fmla="*/ 2147483647 h 1304"/>
                <a:gd name="T12" fmla="*/ 2147483647 w 2609"/>
                <a:gd name="T13" fmla="*/ 2147483647 h 1304"/>
                <a:gd name="T14" fmla="*/ 2147483647 w 2609"/>
                <a:gd name="T15" fmla="*/ 2147483647 h 1304"/>
                <a:gd name="T16" fmla="*/ 2147483647 w 2609"/>
                <a:gd name="T17" fmla="*/ 2147483647 h 1304"/>
                <a:gd name="T18" fmla="*/ 2147483647 w 2609"/>
                <a:gd name="T19" fmla="*/ 2147483647 h 1304"/>
                <a:gd name="T20" fmla="*/ 2147483647 w 2609"/>
                <a:gd name="T21" fmla="*/ 2147483647 h 1304"/>
                <a:gd name="T22" fmla="*/ 2147483647 w 2609"/>
                <a:gd name="T23" fmla="*/ 2147483647 h 1304"/>
                <a:gd name="T24" fmla="*/ 2147483647 w 2609"/>
                <a:gd name="T25" fmla="*/ 2147483647 h 1304"/>
                <a:gd name="T26" fmla="*/ 2147483647 w 2609"/>
                <a:gd name="T27" fmla="*/ 2147483647 h 1304"/>
                <a:gd name="T28" fmla="*/ 2147483647 w 2609"/>
                <a:gd name="T29" fmla="*/ 2147483647 h 1304"/>
                <a:gd name="T30" fmla="*/ 2147483647 w 2609"/>
                <a:gd name="T31" fmla="*/ 2147483647 h 1304"/>
                <a:gd name="T32" fmla="*/ 2147483647 w 2609"/>
                <a:gd name="T33" fmla="*/ 2147483647 h 1304"/>
                <a:gd name="T34" fmla="*/ 2147483647 w 2609"/>
                <a:gd name="T35" fmla="*/ 2147483647 h 1304"/>
                <a:gd name="T36" fmla="*/ 2147483647 w 2609"/>
                <a:gd name="T37" fmla="*/ 2147483647 h 1304"/>
                <a:gd name="T38" fmla="*/ 2147483647 w 2609"/>
                <a:gd name="T39" fmla="*/ 2147483647 h 1304"/>
                <a:gd name="T40" fmla="*/ 2147483647 w 2609"/>
                <a:gd name="T41" fmla="*/ 2147483647 h 1304"/>
                <a:gd name="T42" fmla="*/ 2147483647 w 2609"/>
                <a:gd name="T43" fmla="*/ 2147483647 h 1304"/>
                <a:gd name="T44" fmla="*/ 2147483647 w 2609"/>
                <a:gd name="T45" fmla="*/ 2147483647 h 1304"/>
                <a:gd name="T46" fmla="*/ 2147483647 w 2609"/>
                <a:gd name="T47" fmla="*/ 2147483647 h 1304"/>
                <a:gd name="T48" fmla="*/ 2147483647 w 2609"/>
                <a:gd name="T49" fmla="*/ 2147483647 h 1304"/>
                <a:gd name="T50" fmla="*/ 2147483647 w 2609"/>
                <a:gd name="T51" fmla="*/ 2147483647 h 1304"/>
                <a:gd name="T52" fmla="*/ 2147483647 w 2609"/>
                <a:gd name="T53" fmla="*/ 2147483647 h 1304"/>
                <a:gd name="T54" fmla="*/ 2147483647 w 2609"/>
                <a:gd name="T55" fmla="*/ 2147483647 h 1304"/>
                <a:gd name="T56" fmla="*/ 2147483647 w 2609"/>
                <a:gd name="T57" fmla="*/ 2147483647 h 1304"/>
                <a:gd name="T58" fmla="*/ 2147483647 w 2609"/>
                <a:gd name="T59" fmla="*/ 2147483647 h 1304"/>
                <a:gd name="T60" fmla="*/ 2147483647 w 2609"/>
                <a:gd name="T61" fmla="*/ 2147483647 h 1304"/>
                <a:gd name="T62" fmla="*/ 2147483647 w 2609"/>
                <a:gd name="T63" fmla="*/ 2147483647 h 1304"/>
                <a:gd name="T64" fmla="*/ 2147483647 w 2609"/>
                <a:gd name="T65" fmla="*/ 2147483647 h 1304"/>
                <a:gd name="T66" fmla="*/ 2147483647 w 2609"/>
                <a:gd name="T67" fmla="*/ 2147483647 h 1304"/>
                <a:gd name="T68" fmla="*/ 2147483647 w 2609"/>
                <a:gd name="T69" fmla="*/ 2147483647 h 1304"/>
                <a:gd name="T70" fmla="*/ 2147483647 w 2609"/>
                <a:gd name="T71" fmla="*/ 2147483647 h 1304"/>
                <a:gd name="T72" fmla="*/ 2147483647 w 2609"/>
                <a:gd name="T73" fmla="*/ 2147483647 h 1304"/>
                <a:gd name="T74" fmla="*/ 2147483647 w 2609"/>
                <a:gd name="T75" fmla="*/ 2147483647 h 1304"/>
                <a:gd name="T76" fmla="*/ 2147483647 w 2609"/>
                <a:gd name="T77" fmla="*/ 2147483647 h 1304"/>
                <a:gd name="T78" fmla="*/ 2147483647 w 2609"/>
                <a:gd name="T79" fmla="*/ 2147483647 h 1304"/>
                <a:gd name="T80" fmla="*/ 2147483647 w 2609"/>
                <a:gd name="T81" fmla="*/ 2147483647 h 1304"/>
                <a:gd name="T82" fmla="*/ 2147483647 w 2609"/>
                <a:gd name="T83" fmla="*/ 2147483647 h 1304"/>
                <a:gd name="T84" fmla="*/ 2147483647 w 2609"/>
                <a:gd name="T85" fmla="*/ 2147483647 h 1304"/>
                <a:gd name="T86" fmla="*/ 2147483647 w 2609"/>
                <a:gd name="T87" fmla="*/ 2147483647 h 1304"/>
                <a:gd name="T88" fmla="*/ 2147483647 w 2609"/>
                <a:gd name="T89" fmla="*/ 2147483647 h 1304"/>
                <a:gd name="T90" fmla="*/ 2147483647 w 2609"/>
                <a:gd name="T91" fmla="*/ 2147483647 h 1304"/>
                <a:gd name="T92" fmla="*/ 2147483647 w 2609"/>
                <a:gd name="T93" fmla="*/ 2147483647 h 1304"/>
                <a:gd name="T94" fmla="*/ 2147483647 w 2609"/>
                <a:gd name="T95" fmla="*/ 2147483647 h 1304"/>
                <a:gd name="T96" fmla="*/ 2147483647 w 2609"/>
                <a:gd name="T97" fmla="*/ 2147483647 h 1304"/>
                <a:gd name="T98" fmla="*/ 2147483647 w 2609"/>
                <a:gd name="T99" fmla="*/ 2147483647 h 1304"/>
                <a:gd name="T100" fmla="*/ 2147483647 w 2609"/>
                <a:gd name="T101" fmla="*/ 2147483647 h 1304"/>
                <a:gd name="T102" fmla="*/ 2147483647 w 2609"/>
                <a:gd name="T103" fmla="*/ 2147483647 h 1304"/>
                <a:gd name="T104" fmla="*/ 2147483647 w 2609"/>
                <a:gd name="T105" fmla="*/ 2147483647 h 1304"/>
                <a:gd name="T106" fmla="*/ 2147483647 w 2609"/>
                <a:gd name="T107" fmla="*/ 2147483647 h 1304"/>
                <a:gd name="T108" fmla="*/ 2147483647 w 2609"/>
                <a:gd name="T109" fmla="*/ 2147483647 h 13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09"/>
                <a:gd name="T166" fmla="*/ 0 h 1304"/>
                <a:gd name="T167" fmla="*/ 2609 w 2609"/>
                <a:gd name="T168" fmla="*/ 1304 h 13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394"/>
            <p:cNvSpPr>
              <a:spLocks noEditPoints="1"/>
            </p:cNvSpPr>
            <p:nvPr/>
          </p:nvSpPr>
          <p:spPr bwMode="auto">
            <a:xfrm>
              <a:off x="2527300" y="2352675"/>
              <a:ext cx="1806575" cy="1554163"/>
            </a:xfrm>
            <a:custGeom>
              <a:avLst/>
              <a:gdLst>
                <a:gd name="T0" fmla="*/ 2147483647 w 3050"/>
                <a:gd name="T1" fmla="*/ 2147483647 h 2623"/>
                <a:gd name="T2" fmla="*/ 2147483647 w 3050"/>
                <a:gd name="T3" fmla="*/ 2147483647 h 2623"/>
                <a:gd name="T4" fmla="*/ 2147483647 w 3050"/>
                <a:gd name="T5" fmla="*/ 2147483647 h 2623"/>
                <a:gd name="T6" fmla="*/ 2147483647 w 3050"/>
                <a:gd name="T7" fmla="*/ 2147483647 h 2623"/>
                <a:gd name="T8" fmla="*/ 2147483647 w 3050"/>
                <a:gd name="T9" fmla="*/ 2147483647 h 2623"/>
                <a:gd name="T10" fmla="*/ 2147483647 w 3050"/>
                <a:gd name="T11" fmla="*/ 2147483647 h 2623"/>
                <a:gd name="T12" fmla="*/ 2147483647 w 3050"/>
                <a:gd name="T13" fmla="*/ 2147483647 h 2623"/>
                <a:gd name="T14" fmla="*/ 2147483647 w 3050"/>
                <a:gd name="T15" fmla="*/ 2147483647 h 2623"/>
                <a:gd name="T16" fmla="*/ 2147483647 w 3050"/>
                <a:gd name="T17" fmla="*/ 2147483647 h 2623"/>
                <a:gd name="T18" fmla="*/ 2147483647 w 3050"/>
                <a:gd name="T19" fmla="*/ 2147483647 h 2623"/>
                <a:gd name="T20" fmla="*/ 2147483647 w 3050"/>
                <a:gd name="T21" fmla="*/ 2147483647 h 2623"/>
                <a:gd name="T22" fmla="*/ 2147483647 w 3050"/>
                <a:gd name="T23" fmla="*/ 2147483647 h 2623"/>
                <a:gd name="T24" fmla="*/ 2147483647 w 3050"/>
                <a:gd name="T25" fmla="*/ 2147483647 h 2623"/>
                <a:gd name="T26" fmla="*/ 2147483647 w 3050"/>
                <a:gd name="T27" fmla="*/ 2147483647 h 2623"/>
                <a:gd name="T28" fmla="*/ 2147483647 w 3050"/>
                <a:gd name="T29" fmla="*/ 2147483647 h 2623"/>
                <a:gd name="T30" fmla="*/ 2147483647 w 3050"/>
                <a:gd name="T31" fmla="*/ 2147483647 h 2623"/>
                <a:gd name="T32" fmla="*/ 2147483647 w 3050"/>
                <a:gd name="T33" fmla="*/ 2147483647 h 2623"/>
                <a:gd name="T34" fmla="*/ 2147483647 w 3050"/>
                <a:gd name="T35" fmla="*/ 2147483647 h 2623"/>
                <a:gd name="T36" fmla="*/ 2147483647 w 3050"/>
                <a:gd name="T37" fmla="*/ 2147483647 h 2623"/>
                <a:gd name="T38" fmla="*/ 2147483647 w 3050"/>
                <a:gd name="T39" fmla="*/ 2147483647 h 2623"/>
                <a:gd name="T40" fmla="*/ 2147483647 w 3050"/>
                <a:gd name="T41" fmla="*/ 2147483647 h 2623"/>
                <a:gd name="T42" fmla="*/ 2147483647 w 3050"/>
                <a:gd name="T43" fmla="*/ 2147483647 h 2623"/>
                <a:gd name="T44" fmla="*/ 2147483647 w 3050"/>
                <a:gd name="T45" fmla="*/ 2147483647 h 2623"/>
                <a:gd name="T46" fmla="*/ 2147483647 w 3050"/>
                <a:gd name="T47" fmla="*/ 2147483647 h 2623"/>
                <a:gd name="T48" fmla="*/ 2147483647 w 3050"/>
                <a:gd name="T49" fmla="*/ 2147483647 h 2623"/>
                <a:gd name="T50" fmla="*/ 2147483647 w 3050"/>
                <a:gd name="T51" fmla="*/ 2147483647 h 2623"/>
                <a:gd name="T52" fmla="*/ 2147483647 w 3050"/>
                <a:gd name="T53" fmla="*/ 2147483647 h 2623"/>
                <a:gd name="T54" fmla="*/ 2147483647 w 3050"/>
                <a:gd name="T55" fmla="*/ 2147483647 h 2623"/>
                <a:gd name="T56" fmla="*/ 2147483647 w 3050"/>
                <a:gd name="T57" fmla="*/ 2147483647 h 2623"/>
                <a:gd name="T58" fmla="*/ 2147483647 w 3050"/>
                <a:gd name="T59" fmla="*/ 2147483647 h 2623"/>
                <a:gd name="T60" fmla="*/ 2147483647 w 3050"/>
                <a:gd name="T61" fmla="*/ 2147483647 h 2623"/>
                <a:gd name="T62" fmla="*/ 2147483647 w 3050"/>
                <a:gd name="T63" fmla="*/ 2147483647 h 2623"/>
                <a:gd name="T64" fmla="*/ 2147483647 w 3050"/>
                <a:gd name="T65" fmla="*/ 2147483647 h 2623"/>
                <a:gd name="T66" fmla="*/ 2147483647 w 3050"/>
                <a:gd name="T67" fmla="*/ 2147483647 h 2623"/>
                <a:gd name="T68" fmla="*/ 2147483647 w 3050"/>
                <a:gd name="T69" fmla="*/ 2147483647 h 2623"/>
                <a:gd name="T70" fmla="*/ 2147483647 w 3050"/>
                <a:gd name="T71" fmla="*/ 2147483647 h 2623"/>
                <a:gd name="T72" fmla="*/ 2147483647 w 3050"/>
                <a:gd name="T73" fmla="*/ 2147483647 h 2623"/>
                <a:gd name="T74" fmla="*/ 2147483647 w 3050"/>
                <a:gd name="T75" fmla="*/ 2147483647 h 2623"/>
                <a:gd name="T76" fmla="*/ 2147483647 w 3050"/>
                <a:gd name="T77" fmla="*/ 2147483647 h 2623"/>
                <a:gd name="T78" fmla="*/ 2147483647 w 3050"/>
                <a:gd name="T79" fmla="*/ 2147483647 h 2623"/>
                <a:gd name="T80" fmla="*/ 2147483647 w 3050"/>
                <a:gd name="T81" fmla="*/ 2147483647 h 2623"/>
                <a:gd name="T82" fmla="*/ 2147483647 w 3050"/>
                <a:gd name="T83" fmla="*/ 2147483647 h 2623"/>
                <a:gd name="T84" fmla="*/ 2147483647 w 3050"/>
                <a:gd name="T85" fmla="*/ 2147483647 h 2623"/>
                <a:gd name="T86" fmla="*/ 2147483647 w 3050"/>
                <a:gd name="T87" fmla="*/ 2147483647 h 2623"/>
                <a:gd name="T88" fmla="*/ 2147483647 w 3050"/>
                <a:gd name="T89" fmla="*/ 2147483647 h 2623"/>
                <a:gd name="T90" fmla="*/ 2147483647 w 3050"/>
                <a:gd name="T91" fmla="*/ 2147483647 h 2623"/>
                <a:gd name="T92" fmla="*/ 2147483647 w 3050"/>
                <a:gd name="T93" fmla="*/ 2147483647 h 2623"/>
                <a:gd name="T94" fmla="*/ 2147483647 w 3050"/>
                <a:gd name="T95" fmla="*/ 2147483647 h 2623"/>
                <a:gd name="T96" fmla="*/ 2147483647 w 3050"/>
                <a:gd name="T97" fmla="*/ 2147483647 h 2623"/>
                <a:gd name="T98" fmla="*/ 2147483647 w 3050"/>
                <a:gd name="T99" fmla="*/ 2147483647 h 2623"/>
                <a:gd name="T100" fmla="*/ 2147483647 w 3050"/>
                <a:gd name="T101" fmla="*/ 2147483647 h 2623"/>
                <a:gd name="T102" fmla="*/ 2147483647 w 3050"/>
                <a:gd name="T103" fmla="*/ 2147483647 h 2623"/>
                <a:gd name="T104" fmla="*/ 2147483647 w 3050"/>
                <a:gd name="T105" fmla="*/ 2147483647 h 26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50"/>
                <a:gd name="T160" fmla="*/ 0 h 2623"/>
                <a:gd name="T161" fmla="*/ 3050 w 3050"/>
                <a:gd name="T162" fmla="*/ 2623 h 26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50" h="2623">
                  <a:moveTo>
                    <a:pt x="3048" y="446"/>
                  </a:moveTo>
                  <a:cubicBezTo>
                    <a:pt x="3043" y="444"/>
                    <a:pt x="3043" y="444"/>
                    <a:pt x="3043" y="444"/>
                  </a:cubicBezTo>
                  <a:cubicBezTo>
                    <a:pt x="3043" y="444"/>
                    <a:pt x="3049" y="436"/>
                    <a:pt x="3045" y="429"/>
                  </a:cubicBezTo>
                  <a:cubicBezTo>
                    <a:pt x="3041" y="422"/>
                    <a:pt x="3033" y="440"/>
                    <a:pt x="3033" y="440"/>
                  </a:cubicBezTo>
                  <a:cubicBezTo>
                    <a:pt x="3033" y="440"/>
                    <a:pt x="3004" y="453"/>
                    <a:pt x="3007" y="467"/>
                  </a:cubicBezTo>
                  <a:cubicBezTo>
                    <a:pt x="3010" y="481"/>
                    <a:pt x="3017" y="487"/>
                    <a:pt x="3017" y="487"/>
                  </a:cubicBezTo>
                  <a:cubicBezTo>
                    <a:pt x="3017" y="487"/>
                    <a:pt x="3008" y="498"/>
                    <a:pt x="3016" y="505"/>
                  </a:cubicBezTo>
                  <a:cubicBezTo>
                    <a:pt x="3024" y="512"/>
                    <a:pt x="3033" y="513"/>
                    <a:pt x="3033" y="513"/>
                  </a:cubicBezTo>
                  <a:cubicBezTo>
                    <a:pt x="3033" y="513"/>
                    <a:pt x="3043" y="506"/>
                    <a:pt x="3043" y="495"/>
                  </a:cubicBezTo>
                  <a:cubicBezTo>
                    <a:pt x="3043" y="484"/>
                    <a:pt x="3042" y="481"/>
                    <a:pt x="3042" y="481"/>
                  </a:cubicBezTo>
                  <a:cubicBezTo>
                    <a:pt x="3050" y="477"/>
                    <a:pt x="3050" y="477"/>
                    <a:pt x="3050" y="477"/>
                  </a:cubicBezTo>
                  <a:lnTo>
                    <a:pt x="3048" y="446"/>
                  </a:lnTo>
                  <a:close/>
                  <a:moveTo>
                    <a:pt x="2964" y="107"/>
                  </a:moveTo>
                  <a:cubicBezTo>
                    <a:pt x="2964" y="103"/>
                    <a:pt x="2964" y="103"/>
                    <a:pt x="2964" y="103"/>
                  </a:cubicBezTo>
                  <a:cubicBezTo>
                    <a:pt x="2964" y="103"/>
                    <a:pt x="2950" y="107"/>
                    <a:pt x="2944" y="106"/>
                  </a:cubicBezTo>
                  <a:cubicBezTo>
                    <a:pt x="2938" y="105"/>
                    <a:pt x="2940" y="100"/>
                    <a:pt x="2940" y="100"/>
                  </a:cubicBezTo>
                  <a:cubicBezTo>
                    <a:pt x="2923" y="100"/>
                    <a:pt x="2923" y="100"/>
                    <a:pt x="2923" y="100"/>
                  </a:cubicBezTo>
                  <a:cubicBezTo>
                    <a:pt x="2923" y="100"/>
                    <a:pt x="2927" y="90"/>
                    <a:pt x="2924" y="87"/>
                  </a:cubicBezTo>
                  <a:cubicBezTo>
                    <a:pt x="2921" y="84"/>
                    <a:pt x="2919" y="80"/>
                    <a:pt x="2919" y="80"/>
                  </a:cubicBezTo>
                  <a:cubicBezTo>
                    <a:pt x="2908" y="78"/>
                    <a:pt x="2908" y="78"/>
                    <a:pt x="2908" y="78"/>
                  </a:cubicBezTo>
                  <a:cubicBezTo>
                    <a:pt x="2899" y="85"/>
                    <a:pt x="2899" y="85"/>
                    <a:pt x="2899" y="85"/>
                  </a:cubicBezTo>
                  <a:cubicBezTo>
                    <a:pt x="2894" y="81"/>
                    <a:pt x="2894" y="81"/>
                    <a:pt x="2894" y="81"/>
                  </a:cubicBezTo>
                  <a:cubicBezTo>
                    <a:pt x="2880" y="81"/>
                    <a:pt x="2880" y="81"/>
                    <a:pt x="2880" y="81"/>
                  </a:cubicBezTo>
                  <a:cubicBezTo>
                    <a:pt x="2880" y="81"/>
                    <a:pt x="2879" y="80"/>
                    <a:pt x="2877" y="77"/>
                  </a:cubicBezTo>
                  <a:cubicBezTo>
                    <a:pt x="2875" y="74"/>
                    <a:pt x="2853" y="70"/>
                    <a:pt x="2853" y="70"/>
                  </a:cubicBezTo>
                  <a:cubicBezTo>
                    <a:pt x="2853" y="54"/>
                    <a:pt x="2853" y="54"/>
                    <a:pt x="2853" y="54"/>
                  </a:cubicBezTo>
                  <a:cubicBezTo>
                    <a:pt x="2843" y="61"/>
                    <a:pt x="2843" y="61"/>
                    <a:pt x="2843" y="61"/>
                  </a:cubicBezTo>
                  <a:cubicBezTo>
                    <a:pt x="2828" y="61"/>
                    <a:pt x="2828" y="61"/>
                    <a:pt x="2828" y="61"/>
                  </a:cubicBezTo>
                  <a:cubicBezTo>
                    <a:pt x="2828" y="61"/>
                    <a:pt x="2828" y="45"/>
                    <a:pt x="2823" y="42"/>
                  </a:cubicBezTo>
                  <a:cubicBezTo>
                    <a:pt x="2818" y="39"/>
                    <a:pt x="2800" y="37"/>
                    <a:pt x="2800" y="37"/>
                  </a:cubicBezTo>
                  <a:cubicBezTo>
                    <a:pt x="2793" y="30"/>
                    <a:pt x="2793" y="30"/>
                    <a:pt x="2793" y="30"/>
                  </a:cubicBezTo>
                  <a:cubicBezTo>
                    <a:pt x="2777" y="26"/>
                    <a:pt x="2777" y="26"/>
                    <a:pt x="2777" y="26"/>
                  </a:cubicBezTo>
                  <a:cubicBezTo>
                    <a:pt x="2771" y="12"/>
                    <a:pt x="2771" y="12"/>
                    <a:pt x="2771" y="12"/>
                  </a:cubicBezTo>
                  <a:cubicBezTo>
                    <a:pt x="2772" y="3"/>
                    <a:pt x="2772" y="3"/>
                    <a:pt x="2772" y="3"/>
                  </a:cubicBezTo>
                  <a:cubicBezTo>
                    <a:pt x="2772" y="3"/>
                    <a:pt x="2756" y="0"/>
                    <a:pt x="2746" y="4"/>
                  </a:cubicBezTo>
                  <a:cubicBezTo>
                    <a:pt x="2736" y="8"/>
                    <a:pt x="2711" y="4"/>
                    <a:pt x="2715" y="12"/>
                  </a:cubicBezTo>
                  <a:cubicBezTo>
                    <a:pt x="2719" y="20"/>
                    <a:pt x="2722" y="27"/>
                    <a:pt x="2722" y="27"/>
                  </a:cubicBezTo>
                  <a:cubicBezTo>
                    <a:pt x="2722" y="27"/>
                    <a:pt x="2730" y="44"/>
                    <a:pt x="2719" y="52"/>
                  </a:cubicBezTo>
                  <a:cubicBezTo>
                    <a:pt x="2708" y="60"/>
                    <a:pt x="2686" y="60"/>
                    <a:pt x="2686" y="60"/>
                  </a:cubicBezTo>
                  <a:cubicBezTo>
                    <a:pt x="2661" y="80"/>
                    <a:pt x="2661" y="80"/>
                    <a:pt x="2661" y="80"/>
                  </a:cubicBezTo>
                  <a:cubicBezTo>
                    <a:pt x="2670" y="86"/>
                    <a:pt x="2670" y="86"/>
                    <a:pt x="2670" y="86"/>
                  </a:cubicBezTo>
                  <a:cubicBezTo>
                    <a:pt x="2670" y="86"/>
                    <a:pt x="2650" y="98"/>
                    <a:pt x="2635" y="97"/>
                  </a:cubicBezTo>
                  <a:cubicBezTo>
                    <a:pt x="2620" y="96"/>
                    <a:pt x="2611" y="91"/>
                    <a:pt x="2611" y="91"/>
                  </a:cubicBezTo>
                  <a:cubicBezTo>
                    <a:pt x="2600" y="76"/>
                    <a:pt x="2600" y="76"/>
                    <a:pt x="2600" y="76"/>
                  </a:cubicBezTo>
                  <a:cubicBezTo>
                    <a:pt x="2600" y="76"/>
                    <a:pt x="2579" y="68"/>
                    <a:pt x="2580" y="75"/>
                  </a:cubicBezTo>
                  <a:cubicBezTo>
                    <a:pt x="2581" y="82"/>
                    <a:pt x="2592" y="96"/>
                    <a:pt x="2592" y="96"/>
                  </a:cubicBezTo>
                  <a:cubicBezTo>
                    <a:pt x="2592" y="96"/>
                    <a:pt x="2605" y="120"/>
                    <a:pt x="2587" y="123"/>
                  </a:cubicBezTo>
                  <a:cubicBezTo>
                    <a:pt x="2569" y="126"/>
                    <a:pt x="2550" y="125"/>
                    <a:pt x="2550" y="125"/>
                  </a:cubicBezTo>
                  <a:cubicBezTo>
                    <a:pt x="2543" y="136"/>
                    <a:pt x="2543" y="136"/>
                    <a:pt x="2543" y="136"/>
                  </a:cubicBezTo>
                  <a:cubicBezTo>
                    <a:pt x="2543" y="136"/>
                    <a:pt x="2527" y="116"/>
                    <a:pt x="2521" y="117"/>
                  </a:cubicBezTo>
                  <a:cubicBezTo>
                    <a:pt x="2515" y="118"/>
                    <a:pt x="2495" y="124"/>
                    <a:pt x="2495" y="124"/>
                  </a:cubicBezTo>
                  <a:cubicBezTo>
                    <a:pt x="2495" y="124"/>
                    <a:pt x="2459" y="129"/>
                    <a:pt x="2456" y="136"/>
                  </a:cubicBezTo>
                  <a:cubicBezTo>
                    <a:pt x="2453" y="143"/>
                    <a:pt x="2475" y="149"/>
                    <a:pt x="2474" y="152"/>
                  </a:cubicBezTo>
                  <a:cubicBezTo>
                    <a:pt x="2473" y="155"/>
                    <a:pt x="2444" y="153"/>
                    <a:pt x="2450" y="161"/>
                  </a:cubicBezTo>
                  <a:cubicBezTo>
                    <a:pt x="2456" y="169"/>
                    <a:pt x="2475" y="170"/>
                    <a:pt x="2475" y="170"/>
                  </a:cubicBezTo>
                  <a:cubicBezTo>
                    <a:pt x="2482" y="166"/>
                    <a:pt x="2482" y="166"/>
                    <a:pt x="2482" y="166"/>
                  </a:cubicBezTo>
                  <a:cubicBezTo>
                    <a:pt x="2514" y="184"/>
                    <a:pt x="2514" y="184"/>
                    <a:pt x="2514" y="184"/>
                  </a:cubicBezTo>
                  <a:cubicBezTo>
                    <a:pt x="2534" y="184"/>
                    <a:pt x="2534" y="184"/>
                    <a:pt x="2534" y="184"/>
                  </a:cubicBezTo>
                  <a:cubicBezTo>
                    <a:pt x="2546" y="196"/>
                    <a:pt x="2546" y="196"/>
                    <a:pt x="2546" y="196"/>
                  </a:cubicBezTo>
                  <a:cubicBezTo>
                    <a:pt x="2572" y="199"/>
                    <a:pt x="2572" y="199"/>
                    <a:pt x="2572" y="199"/>
                  </a:cubicBezTo>
                  <a:cubicBezTo>
                    <a:pt x="2553" y="209"/>
                    <a:pt x="2553" y="209"/>
                    <a:pt x="2553" y="209"/>
                  </a:cubicBezTo>
                  <a:cubicBezTo>
                    <a:pt x="2553" y="209"/>
                    <a:pt x="2572" y="240"/>
                    <a:pt x="2576" y="244"/>
                  </a:cubicBezTo>
                  <a:cubicBezTo>
                    <a:pt x="2580" y="248"/>
                    <a:pt x="2597" y="248"/>
                    <a:pt x="2597" y="248"/>
                  </a:cubicBezTo>
                  <a:cubicBezTo>
                    <a:pt x="2595" y="277"/>
                    <a:pt x="2595" y="277"/>
                    <a:pt x="2595" y="277"/>
                  </a:cubicBezTo>
                  <a:cubicBezTo>
                    <a:pt x="2608" y="297"/>
                    <a:pt x="2608" y="297"/>
                    <a:pt x="2608" y="297"/>
                  </a:cubicBezTo>
                  <a:cubicBezTo>
                    <a:pt x="2617" y="320"/>
                    <a:pt x="2617" y="320"/>
                    <a:pt x="2617" y="320"/>
                  </a:cubicBezTo>
                  <a:cubicBezTo>
                    <a:pt x="2596" y="294"/>
                    <a:pt x="2596" y="294"/>
                    <a:pt x="2596" y="294"/>
                  </a:cubicBezTo>
                  <a:cubicBezTo>
                    <a:pt x="2596" y="294"/>
                    <a:pt x="2594" y="323"/>
                    <a:pt x="2593" y="333"/>
                  </a:cubicBezTo>
                  <a:cubicBezTo>
                    <a:pt x="2592" y="343"/>
                    <a:pt x="2581" y="383"/>
                    <a:pt x="2576" y="391"/>
                  </a:cubicBezTo>
                  <a:cubicBezTo>
                    <a:pt x="2572" y="398"/>
                    <a:pt x="2574" y="407"/>
                    <a:pt x="2562" y="409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72" y="407"/>
                    <a:pt x="2578" y="414"/>
                  </a:cubicBezTo>
                  <a:cubicBezTo>
                    <a:pt x="2584" y="421"/>
                    <a:pt x="2578" y="424"/>
                    <a:pt x="2578" y="424"/>
                  </a:cubicBezTo>
                  <a:cubicBezTo>
                    <a:pt x="2578" y="424"/>
                    <a:pt x="2592" y="426"/>
                    <a:pt x="2599" y="427"/>
                  </a:cubicBezTo>
                  <a:cubicBezTo>
                    <a:pt x="2606" y="428"/>
                    <a:pt x="2612" y="437"/>
                    <a:pt x="2612" y="437"/>
                  </a:cubicBezTo>
                  <a:cubicBezTo>
                    <a:pt x="2612" y="437"/>
                    <a:pt x="2622" y="433"/>
                    <a:pt x="2626" y="435"/>
                  </a:cubicBezTo>
                  <a:cubicBezTo>
                    <a:pt x="2630" y="437"/>
                    <a:pt x="2631" y="440"/>
                    <a:pt x="2631" y="440"/>
                  </a:cubicBezTo>
                  <a:cubicBezTo>
                    <a:pt x="2651" y="441"/>
                    <a:pt x="2651" y="441"/>
                    <a:pt x="2651" y="441"/>
                  </a:cubicBezTo>
                  <a:cubicBezTo>
                    <a:pt x="2653" y="449"/>
                    <a:pt x="2653" y="449"/>
                    <a:pt x="2653" y="449"/>
                  </a:cubicBezTo>
                  <a:cubicBezTo>
                    <a:pt x="2666" y="446"/>
                    <a:pt x="2666" y="446"/>
                    <a:pt x="2666" y="446"/>
                  </a:cubicBezTo>
                  <a:cubicBezTo>
                    <a:pt x="2666" y="446"/>
                    <a:pt x="2660" y="434"/>
                    <a:pt x="2673" y="434"/>
                  </a:cubicBezTo>
                  <a:cubicBezTo>
                    <a:pt x="2686" y="434"/>
                    <a:pt x="2686" y="441"/>
                    <a:pt x="2686" y="441"/>
                  </a:cubicBezTo>
                  <a:cubicBezTo>
                    <a:pt x="2695" y="442"/>
                    <a:pt x="2695" y="442"/>
                    <a:pt x="2695" y="442"/>
                  </a:cubicBezTo>
                  <a:cubicBezTo>
                    <a:pt x="2697" y="446"/>
                    <a:pt x="2697" y="446"/>
                    <a:pt x="2697" y="446"/>
                  </a:cubicBezTo>
                  <a:cubicBezTo>
                    <a:pt x="2698" y="445"/>
                    <a:pt x="2700" y="445"/>
                    <a:pt x="2702" y="445"/>
                  </a:cubicBezTo>
                  <a:cubicBezTo>
                    <a:pt x="2712" y="444"/>
                    <a:pt x="2716" y="445"/>
                    <a:pt x="2716" y="445"/>
                  </a:cubicBezTo>
                  <a:cubicBezTo>
                    <a:pt x="2717" y="454"/>
                    <a:pt x="2717" y="454"/>
                    <a:pt x="2717" y="454"/>
                  </a:cubicBezTo>
                  <a:cubicBezTo>
                    <a:pt x="2720" y="455"/>
                    <a:pt x="2722" y="459"/>
                    <a:pt x="2722" y="459"/>
                  </a:cubicBezTo>
                  <a:cubicBezTo>
                    <a:pt x="2722" y="459"/>
                    <a:pt x="2729" y="457"/>
                    <a:pt x="2732" y="456"/>
                  </a:cubicBezTo>
                  <a:cubicBezTo>
                    <a:pt x="2735" y="455"/>
                    <a:pt x="2742" y="463"/>
                    <a:pt x="2742" y="463"/>
                  </a:cubicBezTo>
                  <a:cubicBezTo>
                    <a:pt x="2742" y="463"/>
                    <a:pt x="2743" y="463"/>
                    <a:pt x="2750" y="463"/>
                  </a:cubicBezTo>
                  <a:cubicBezTo>
                    <a:pt x="2757" y="463"/>
                    <a:pt x="2757" y="453"/>
                    <a:pt x="2757" y="453"/>
                  </a:cubicBezTo>
                  <a:cubicBezTo>
                    <a:pt x="2763" y="453"/>
                    <a:pt x="2763" y="453"/>
                    <a:pt x="2763" y="453"/>
                  </a:cubicBezTo>
                  <a:cubicBezTo>
                    <a:pt x="2763" y="452"/>
                    <a:pt x="2763" y="451"/>
                    <a:pt x="2763" y="450"/>
                  </a:cubicBezTo>
                  <a:cubicBezTo>
                    <a:pt x="2763" y="440"/>
                    <a:pt x="2778" y="417"/>
                    <a:pt x="2785" y="413"/>
                  </a:cubicBezTo>
                  <a:cubicBezTo>
                    <a:pt x="2792" y="409"/>
                    <a:pt x="2813" y="392"/>
                    <a:pt x="2822" y="397"/>
                  </a:cubicBezTo>
                  <a:cubicBezTo>
                    <a:pt x="2831" y="402"/>
                    <a:pt x="2839" y="407"/>
                    <a:pt x="2839" y="407"/>
                  </a:cubicBezTo>
                  <a:cubicBezTo>
                    <a:pt x="2839" y="407"/>
                    <a:pt x="2862" y="401"/>
                    <a:pt x="2867" y="406"/>
                  </a:cubicBezTo>
                  <a:cubicBezTo>
                    <a:pt x="2872" y="411"/>
                    <a:pt x="2879" y="419"/>
                    <a:pt x="2882" y="421"/>
                  </a:cubicBezTo>
                  <a:cubicBezTo>
                    <a:pt x="2882" y="421"/>
                    <a:pt x="2907" y="431"/>
                    <a:pt x="2920" y="421"/>
                  </a:cubicBezTo>
                  <a:cubicBezTo>
                    <a:pt x="2933" y="411"/>
                    <a:pt x="2937" y="392"/>
                    <a:pt x="2943" y="390"/>
                  </a:cubicBezTo>
                  <a:cubicBezTo>
                    <a:pt x="2945" y="389"/>
                    <a:pt x="2951" y="389"/>
                    <a:pt x="2957" y="388"/>
                  </a:cubicBezTo>
                  <a:cubicBezTo>
                    <a:pt x="2957" y="385"/>
                    <a:pt x="2958" y="383"/>
                    <a:pt x="2960" y="383"/>
                  </a:cubicBezTo>
                  <a:cubicBezTo>
                    <a:pt x="2964" y="383"/>
                    <a:pt x="2970" y="373"/>
                    <a:pt x="2967" y="369"/>
                  </a:cubicBezTo>
                  <a:cubicBezTo>
                    <a:pt x="2964" y="365"/>
                    <a:pt x="2950" y="367"/>
                    <a:pt x="2950" y="367"/>
                  </a:cubicBezTo>
                  <a:cubicBezTo>
                    <a:pt x="2947" y="361"/>
                    <a:pt x="2947" y="361"/>
                    <a:pt x="2947" y="361"/>
                  </a:cubicBezTo>
                  <a:cubicBezTo>
                    <a:pt x="2947" y="361"/>
                    <a:pt x="2933" y="360"/>
                    <a:pt x="2934" y="350"/>
                  </a:cubicBezTo>
                  <a:cubicBezTo>
                    <a:pt x="2935" y="340"/>
                    <a:pt x="2941" y="340"/>
                    <a:pt x="2940" y="335"/>
                  </a:cubicBezTo>
                  <a:cubicBezTo>
                    <a:pt x="2939" y="330"/>
                    <a:pt x="2935" y="327"/>
                    <a:pt x="2935" y="327"/>
                  </a:cubicBezTo>
                  <a:cubicBezTo>
                    <a:pt x="2928" y="327"/>
                    <a:pt x="2928" y="327"/>
                    <a:pt x="2928" y="327"/>
                  </a:cubicBezTo>
                  <a:cubicBezTo>
                    <a:pt x="2922" y="314"/>
                    <a:pt x="2922" y="314"/>
                    <a:pt x="2922" y="314"/>
                  </a:cubicBezTo>
                  <a:cubicBezTo>
                    <a:pt x="2931" y="312"/>
                    <a:pt x="2931" y="312"/>
                    <a:pt x="2931" y="312"/>
                  </a:cubicBezTo>
                  <a:cubicBezTo>
                    <a:pt x="2931" y="312"/>
                    <a:pt x="2950" y="311"/>
                    <a:pt x="2950" y="302"/>
                  </a:cubicBezTo>
                  <a:cubicBezTo>
                    <a:pt x="2950" y="293"/>
                    <a:pt x="2939" y="289"/>
                    <a:pt x="2939" y="289"/>
                  </a:cubicBezTo>
                  <a:cubicBezTo>
                    <a:pt x="2931" y="281"/>
                    <a:pt x="2931" y="281"/>
                    <a:pt x="2931" y="281"/>
                  </a:cubicBezTo>
                  <a:cubicBezTo>
                    <a:pt x="2931" y="281"/>
                    <a:pt x="2941" y="277"/>
                    <a:pt x="2941" y="273"/>
                  </a:cubicBezTo>
                  <a:cubicBezTo>
                    <a:pt x="2941" y="269"/>
                    <a:pt x="2934" y="263"/>
                    <a:pt x="2934" y="263"/>
                  </a:cubicBezTo>
                  <a:cubicBezTo>
                    <a:pt x="2935" y="245"/>
                    <a:pt x="2935" y="245"/>
                    <a:pt x="2935" y="245"/>
                  </a:cubicBezTo>
                  <a:cubicBezTo>
                    <a:pt x="2935" y="245"/>
                    <a:pt x="2927" y="239"/>
                    <a:pt x="2920" y="243"/>
                  </a:cubicBezTo>
                  <a:cubicBezTo>
                    <a:pt x="2913" y="247"/>
                    <a:pt x="2908" y="260"/>
                    <a:pt x="2902" y="259"/>
                  </a:cubicBezTo>
                  <a:cubicBezTo>
                    <a:pt x="2896" y="258"/>
                    <a:pt x="2906" y="250"/>
                    <a:pt x="2906" y="250"/>
                  </a:cubicBezTo>
                  <a:cubicBezTo>
                    <a:pt x="2900" y="242"/>
                    <a:pt x="2900" y="242"/>
                    <a:pt x="2900" y="242"/>
                  </a:cubicBezTo>
                  <a:cubicBezTo>
                    <a:pt x="2900" y="242"/>
                    <a:pt x="2912" y="233"/>
                    <a:pt x="2918" y="226"/>
                  </a:cubicBezTo>
                  <a:cubicBezTo>
                    <a:pt x="2924" y="219"/>
                    <a:pt x="2921" y="213"/>
                    <a:pt x="2921" y="213"/>
                  </a:cubicBezTo>
                  <a:cubicBezTo>
                    <a:pt x="2921" y="213"/>
                    <a:pt x="2927" y="219"/>
                    <a:pt x="2932" y="213"/>
                  </a:cubicBezTo>
                  <a:cubicBezTo>
                    <a:pt x="2937" y="207"/>
                    <a:pt x="2943" y="198"/>
                    <a:pt x="2943" y="198"/>
                  </a:cubicBezTo>
                  <a:cubicBezTo>
                    <a:pt x="2948" y="189"/>
                    <a:pt x="2948" y="189"/>
                    <a:pt x="2948" y="189"/>
                  </a:cubicBezTo>
                  <a:cubicBezTo>
                    <a:pt x="2961" y="196"/>
                    <a:pt x="2961" y="196"/>
                    <a:pt x="2961" y="196"/>
                  </a:cubicBezTo>
                  <a:cubicBezTo>
                    <a:pt x="2966" y="186"/>
                    <a:pt x="2966" y="186"/>
                    <a:pt x="2966" y="186"/>
                  </a:cubicBezTo>
                  <a:cubicBezTo>
                    <a:pt x="2966" y="186"/>
                    <a:pt x="2962" y="177"/>
                    <a:pt x="2964" y="166"/>
                  </a:cubicBezTo>
                  <a:cubicBezTo>
                    <a:pt x="2966" y="155"/>
                    <a:pt x="2976" y="136"/>
                    <a:pt x="2976" y="136"/>
                  </a:cubicBezTo>
                  <a:cubicBezTo>
                    <a:pt x="2976" y="128"/>
                    <a:pt x="2976" y="128"/>
                    <a:pt x="2976" y="128"/>
                  </a:cubicBezTo>
                  <a:cubicBezTo>
                    <a:pt x="2990" y="117"/>
                    <a:pt x="2990" y="117"/>
                    <a:pt x="2990" y="117"/>
                  </a:cubicBezTo>
                  <a:cubicBezTo>
                    <a:pt x="2992" y="111"/>
                    <a:pt x="2992" y="111"/>
                    <a:pt x="2992" y="111"/>
                  </a:cubicBezTo>
                  <a:cubicBezTo>
                    <a:pt x="2982" y="106"/>
                    <a:pt x="2982" y="106"/>
                    <a:pt x="2982" y="106"/>
                  </a:cubicBezTo>
                  <a:lnTo>
                    <a:pt x="2964" y="107"/>
                  </a:lnTo>
                  <a:close/>
                  <a:moveTo>
                    <a:pt x="106" y="2472"/>
                  </a:moveTo>
                  <a:cubicBezTo>
                    <a:pt x="90" y="2439"/>
                    <a:pt x="90" y="2439"/>
                    <a:pt x="90" y="2439"/>
                  </a:cubicBezTo>
                  <a:cubicBezTo>
                    <a:pt x="67" y="2439"/>
                    <a:pt x="67" y="2439"/>
                    <a:pt x="67" y="2439"/>
                  </a:cubicBezTo>
                  <a:cubicBezTo>
                    <a:pt x="67" y="2439"/>
                    <a:pt x="44" y="2431"/>
                    <a:pt x="36" y="2423"/>
                  </a:cubicBezTo>
                  <a:cubicBezTo>
                    <a:pt x="32" y="2430"/>
                    <a:pt x="32" y="2439"/>
                    <a:pt x="32" y="2444"/>
                  </a:cubicBezTo>
                  <a:cubicBezTo>
                    <a:pt x="32" y="2451"/>
                    <a:pt x="21" y="2450"/>
                    <a:pt x="10" y="2467"/>
                  </a:cubicBezTo>
                  <a:cubicBezTo>
                    <a:pt x="0" y="2483"/>
                    <a:pt x="10" y="2504"/>
                    <a:pt x="11" y="2517"/>
                  </a:cubicBezTo>
                  <a:cubicBezTo>
                    <a:pt x="12" y="2529"/>
                    <a:pt x="31" y="2534"/>
                    <a:pt x="32" y="2544"/>
                  </a:cubicBezTo>
                  <a:cubicBezTo>
                    <a:pt x="33" y="2554"/>
                    <a:pt x="21" y="2559"/>
                    <a:pt x="21" y="2559"/>
                  </a:cubicBezTo>
                  <a:cubicBezTo>
                    <a:pt x="23" y="2587"/>
                    <a:pt x="23" y="2587"/>
                    <a:pt x="23" y="2587"/>
                  </a:cubicBezTo>
                  <a:cubicBezTo>
                    <a:pt x="23" y="2587"/>
                    <a:pt x="12" y="2591"/>
                    <a:pt x="11" y="2594"/>
                  </a:cubicBezTo>
                  <a:cubicBezTo>
                    <a:pt x="10" y="2597"/>
                    <a:pt x="4" y="2611"/>
                    <a:pt x="4" y="2611"/>
                  </a:cubicBezTo>
                  <a:cubicBezTo>
                    <a:pt x="4" y="2611"/>
                    <a:pt x="6" y="2621"/>
                    <a:pt x="20" y="2622"/>
                  </a:cubicBezTo>
                  <a:cubicBezTo>
                    <a:pt x="34" y="2623"/>
                    <a:pt x="32" y="2617"/>
                    <a:pt x="38" y="2611"/>
                  </a:cubicBezTo>
                  <a:cubicBezTo>
                    <a:pt x="44" y="2605"/>
                    <a:pt x="48" y="2613"/>
                    <a:pt x="48" y="2613"/>
                  </a:cubicBezTo>
                  <a:cubicBezTo>
                    <a:pt x="58" y="2615"/>
                    <a:pt x="58" y="2615"/>
                    <a:pt x="58" y="2615"/>
                  </a:cubicBezTo>
                  <a:cubicBezTo>
                    <a:pt x="62" y="2610"/>
                    <a:pt x="62" y="2610"/>
                    <a:pt x="62" y="2610"/>
                  </a:cubicBezTo>
                  <a:cubicBezTo>
                    <a:pt x="62" y="2610"/>
                    <a:pt x="66" y="2618"/>
                    <a:pt x="66" y="2619"/>
                  </a:cubicBezTo>
                  <a:cubicBezTo>
                    <a:pt x="72" y="2619"/>
                    <a:pt x="87" y="2613"/>
                    <a:pt x="87" y="2613"/>
                  </a:cubicBezTo>
                  <a:cubicBezTo>
                    <a:pt x="104" y="2599"/>
                    <a:pt x="105" y="2580"/>
                    <a:pt x="108" y="2570"/>
                  </a:cubicBezTo>
                  <a:cubicBezTo>
                    <a:pt x="111" y="2560"/>
                    <a:pt x="120" y="2545"/>
                    <a:pt x="127" y="2539"/>
                  </a:cubicBezTo>
                  <a:cubicBezTo>
                    <a:pt x="134" y="2533"/>
                    <a:pt x="139" y="2516"/>
                    <a:pt x="139" y="2516"/>
                  </a:cubicBezTo>
                  <a:cubicBezTo>
                    <a:pt x="137" y="2511"/>
                    <a:pt x="125" y="2479"/>
                    <a:pt x="125" y="2479"/>
                  </a:cubicBezTo>
                  <a:lnTo>
                    <a:pt x="106" y="247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395"/>
            <p:cNvSpPr>
              <a:spLocks/>
            </p:cNvSpPr>
            <p:nvPr/>
          </p:nvSpPr>
          <p:spPr bwMode="auto">
            <a:xfrm>
              <a:off x="4449763" y="2814638"/>
              <a:ext cx="19050" cy="19050"/>
            </a:xfrm>
            <a:custGeom>
              <a:avLst/>
              <a:gdLst>
                <a:gd name="T0" fmla="*/ 2147483647 w 34"/>
                <a:gd name="T1" fmla="*/ 2147483647 h 33"/>
                <a:gd name="T2" fmla="*/ 2147483647 w 34"/>
                <a:gd name="T3" fmla="*/ 2147483647 h 33"/>
                <a:gd name="T4" fmla="*/ 2147483647 w 34"/>
                <a:gd name="T5" fmla="*/ 2147483647 h 33"/>
                <a:gd name="T6" fmla="*/ 0 60000 65536"/>
                <a:gd name="T7" fmla="*/ 0 60000 65536"/>
                <a:gd name="T8" fmla="*/ 0 60000 65536"/>
                <a:gd name="T9" fmla="*/ 0 w 34"/>
                <a:gd name="T10" fmla="*/ 0 h 33"/>
                <a:gd name="T11" fmla="*/ 34 w 3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9" name="Freeform 396"/>
            <p:cNvSpPr>
              <a:spLocks/>
            </p:cNvSpPr>
            <p:nvPr/>
          </p:nvSpPr>
          <p:spPr bwMode="auto">
            <a:xfrm>
              <a:off x="3614738" y="1900238"/>
              <a:ext cx="233362" cy="90487"/>
            </a:xfrm>
            <a:custGeom>
              <a:avLst/>
              <a:gdLst>
                <a:gd name="T0" fmla="*/ 2147483647 w 396"/>
                <a:gd name="T1" fmla="*/ 2147483647 h 152"/>
                <a:gd name="T2" fmla="*/ 2147483647 w 396"/>
                <a:gd name="T3" fmla="*/ 2147483647 h 152"/>
                <a:gd name="T4" fmla="*/ 2147483647 w 396"/>
                <a:gd name="T5" fmla="*/ 2147483647 h 152"/>
                <a:gd name="T6" fmla="*/ 2147483647 w 396"/>
                <a:gd name="T7" fmla="*/ 2147483647 h 152"/>
                <a:gd name="T8" fmla="*/ 2147483647 w 396"/>
                <a:gd name="T9" fmla="*/ 2147483647 h 152"/>
                <a:gd name="T10" fmla="*/ 2147483647 w 396"/>
                <a:gd name="T11" fmla="*/ 2147483647 h 152"/>
                <a:gd name="T12" fmla="*/ 2147483647 w 396"/>
                <a:gd name="T13" fmla="*/ 2147483647 h 152"/>
                <a:gd name="T14" fmla="*/ 2147483647 w 396"/>
                <a:gd name="T15" fmla="*/ 2147483647 h 152"/>
                <a:gd name="T16" fmla="*/ 2147483647 w 396"/>
                <a:gd name="T17" fmla="*/ 2147483647 h 152"/>
                <a:gd name="T18" fmla="*/ 2147483647 w 396"/>
                <a:gd name="T19" fmla="*/ 2147483647 h 152"/>
                <a:gd name="T20" fmla="*/ 2147483647 w 396"/>
                <a:gd name="T21" fmla="*/ 2147483647 h 152"/>
                <a:gd name="T22" fmla="*/ 2147483647 w 396"/>
                <a:gd name="T23" fmla="*/ 2147483647 h 152"/>
                <a:gd name="T24" fmla="*/ 2147483647 w 396"/>
                <a:gd name="T25" fmla="*/ 2147483647 h 152"/>
                <a:gd name="T26" fmla="*/ 2147483647 w 396"/>
                <a:gd name="T27" fmla="*/ 2147483647 h 152"/>
                <a:gd name="T28" fmla="*/ 2147483647 w 396"/>
                <a:gd name="T29" fmla="*/ 2147483647 h 152"/>
                <a:gd name="T30" fmla="*/ 2147483647 w 396"/>
                <a:gd name="T31" fmla="*/ 2147483647 h 152"/>
                <a:gd name="T32" fmla="*/ 2147483647 w 396"/>
                <a:gd name="T33" fmla="*/ 2147483647 h 152"/>
                <a:gd name="T34" fmla="*/ 2147483647 w 396"/>
                <a:gd name="T35" fmla="*/ 2147483647 h 152"/>
                <a:gd name="T36" fmla="*/ 2147483647 w 396"/>
                <a:gd name="T37" fmla="*/ 2147483647 h 152"/>
                <a:gd name="T38" fmla="*/ 2147483647 w 396"/>
                <a:gd name="T39" fmla="*/ 2147483647 h 152"/>
                <a:gd name="T40" fmla="*/ 2147483647 w 396"/>
                <a:gd name="T41" fmla="*/ 2147483647 h 152"/>
                <a:gd name="T42" fmla="*/ 2147483647 w 396"/>
                <a:gd name="T43" fmla="*/ 2147483647 h 152"/>
                <a:gd name="T44" fmla="*/ 2147483647 w 396"/>
                <a:gd name="T45" fmla="*/ 2147483647 h 152"/>
                <a:gd name="T46" fmla="*/ 2147483647 w 396"/>
                <a:gd name="T47" fmla="*/ 2147483647 h 152"/>
                <a:gd name="T48" fmla="*/ 2147483647 w 396"/>
                <a:gd name="T49" fmla="*/ 2147483647 h 152"/>
                <a:gd name="T50" fmla="*/ 2147483647 w 396"/>
                <a:gd name="T51" fmla="*/ 2147483647 h 152"/>
                <a:gd name="T52" fmla="*/ 2147483647 w 396"/>
                <a:gd name="T53" fmla="*/ 2147483647 h 152"/>
                <a:gd name="T54" fmla="*/ 2147483647 w 396"/>
                <a:gd name="T55" fmla="*/ 2147483647 h 152"/>
                <a:gd name="T56" fmla="*/ 2147483647 w 396"/>
                <a:gd name="T57" fmla="*/ 2147483647 h 152"/>
                <a:gd name="T58" fmla="*/ 2147483647 w 396"/>
                <a:gd name="T59" fmla="*/ 2147483647 h 152"/>
                <a:gd name="T60" fmla="*/ 2147483647 w 396"/>
                <a:gd name="T61" fmla="*/ 2147483647 h 152"/>
                <a:gd name="T62" fmla="*/ 2147483647 w 396"/>
                <a:gd name="T63" fmla="*/ 2147483647 h 152"/>
                <a:gd name="T64" fmla="*/ 2147483647 w 396"/>
                <a:gd name="T65" fmla="*/ 2147483647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6"/>
                <a:gd name="T100" fmla="*/ 0 h 152"/>
                <a:gd name="T101" fmla="*/ 396 w 396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0" name="Freeform 397"/>
            <p:cNvSpPr>
              <a:spLocks noEditPoints="1"/>
            </p:cNvSpPr>
            <p:nvPr/>
          </p:nvSpPr>
          <p:spPr bwMode="auto">
            <a:xfrm>
              <a:off x="4610100" y="2644775"/>
              <a:ext cx="215900" cy="217488"/>
            </a:xfrm>
            <a:custGeom>
              <a:avLst/>
              <a:gdLst/>
              <a:ahLst/>
              <a:cxnLst>
                <a:cxn ang="0">
                  <a:pos x="190" y="78"/>
                </a:cxn>
                <a:cxn ang="0">
                  <a:pos x="5" y="188"/>
                </a:cxn>
                <a:cxn ang="0">
                  <a:pos x="212" y="277"/>
                </a:cxn>
                <a:cxn ang="0">
                  <a:pos x="210" y="258"/>
                </a:cxn>
                <a:cxn ang="0">
                  <a:pos x="210" y="258"/>
                </a:cxn>
                <a:cxn ang="0">
                  <a:pos x="223" y="213"/>
                </a:cxn>
                <a:cxn ang="0">
                  <a:pos x="97" y="176"/>
                </a:cxn>
                <a:cxn ang="0">
                  <a:pos x="166" y="188"/>
                </a:cxn>
                <a:cxn ang="0">
                  <a:pos x="128" y="152"/>
                </a:cxn>
                <a:cxn ang="0">
                  <a:pos x="153" y="156"/>
                </a:cxn>
                <a:cxn ang="0">
                  <a:pos x="107" y="94"/>
                </a:cxn>
                <a:cxn ang="0">
                  <a:pos x="129" y="78"/>
                </a:cxn>
                <a:cxn ang="0">
                  <a:pos x="140" y="79"/>
                </a:cxn>
                <a:cxn ang="0">
                  <a:pos x="152" y="77"/>
                </a:cxn>
                <a:cxn ang="0">
                  <a:pos x="182" y="49"/>
                </a:cxn>
                <a:cxn ang="0">
                  <a:pos x="258" y="52"/>
                </a:cxn>
                <a:cxn ang="0">
                  <a:pos x="275" y="22"/>
                </a:cxn>
                <a:cxn ang="0">
                  <a:pos x="261" y="0"/>
                </a:cxn>
                <a:cxn ang="0">
                  <a:pos x="237" y="25"/>
                </a:cxn>
                <a:cxn ang="0">
                  <a:pos x="205" y="17"/>
                </a:cxn>
                <a:cxn ang="0">
                  <a:pos x="161" y="9"/>
                </a:cxn>
                <a:cxn ang="0">
                  <a:pos x="123" y="25"/>
                </a:cxn>
                <a:cxn ang="0">
                  <a:pos x="70" y="36"/>
                </a:cxn>
                <a:cxn ang="0">
                  <a:pos x="38" y="50"/>
                </a:cxn>
                <a:cxn ang="0">
                  <a:pos x="21" y="84"/>
                </a:cxn>
                <a:cxn ang="0">
                  <a:pos x="3" y="109"/>
                </a:cxn>
                <a:cxn ang="0">
                  <a:pos x="29" y="156"/>
                </a:cxn>
                <a:cxn ang="0">
                  <a:pos x="266" y="168"/>
                </a:cxn>
                <a:cxn ang="0">
                  <a:pos x="261" y="196"/>
                </a:cxn>
                <a:cxn ang="0">
                  <a:pos x="30" y="220"/>
                </a:cxn>
                <a:cxn ang="0">
                  <a:pos x="255" y="270"/>
                </a:cxn>
                <a:cxn ang="0">
                  <a:pos x="275" y="220"/>
                </a:cxn>
                <a:cxn ang="0">
                  <a:pos x="269" y="127"/>
                </a:cxn>
                <a:cxn ang="0">
                  <a:pos x="278" y="148"/>
                </a:cxn>
                <a:cxn ang="0">
                  <a:pos x="247" y="254"/>
                </a:cxn>
                <a:cxn ang="0">
                  <a:pos x="291" y="220"/>
                </a:cxn>
                <a:cxn ang="0">
                  <a:pos x="307" y="236"/>
                </a:cxn>
                <a:cxn ang="0">
                  <a:pos x="186" y="146"/>
                </a:cxn>
                <a:cxn ang="0">
                  <a:pos x="361" y="281"/>
                </a:cxn>
                <a:cxn ang="0">
                  <a:pos x="310" y="258"/>
                </a:cxn>
                <a:cxn ang="0">
                  <a:pos x="326" y="249"/>
                </a:cxn>
                <a:cxn ang="0">
                  <a:pos x="324" y="339"/>
                </a:cxn>
                <a:cxn ang="0">
                  <a:pos x="186" y="221"/>
                </a:cxn>
                <a:cxn ang="0">
                  <a:pos x="127" y="288"/>
                </a:cxn>
                <a:cxn ang="0">
                  <a:pos x="259" y="352"/>
                </a:cxn>
                <a:cxn ang="0">
                  <a:pos x="209" y="336"/>
                </a:cxn>
                <a:cxn ang="0">
                  <a:pos x="161" y="342"/>
                </a:cxn>
                <a:cxn ang="0">
                  <a:pos x="205" y="352"/>
                </a:cxn>
                <a:cxn ang="0">
                  <a:pos x="241" y="362"/>
                </a:cxn>
                <a:cxn ang="0">
                  <a:pos x="285" y="272"/>
                </a:cxn>
                <a:cxn ang="0">
                  <a:pos x="79" y="186"/>
                </a:cxn>
                <a:cxn ang="0">
                  <a:pos x="47" y="207"/>
                </a:cxn>
                <a:cxn ang="0">
                  <a:pos x="81" y="260"/>
                </a:cxn>
                <a:cxn ang="0">
                  <a:pos x="113" y="262"/>
                </a:cxn>
                <a:cxn ang="0">
                  <a:pos x="129" y="270"/>
                </a:cxn>
                <a:cxn ang="0">
                  <a:pos x="117" y="221"/>
                </a:cxn>
                <a:cxn ang="0">
                  <a:pos x="132" y="212"/>
                </a:cxn>
              </a:cxnLst>
              <a:rect l="0" t="0" r="r" b="b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" name="Freeform 398"/>
            <p:cNvSpPr>
              <a:spLocks/>
            </p:cNvSpPr>
            <p:nvPr/>
          </p:nvSpPr>
          <p:spPr bwMode="auto">
            <a:xfrm>
              <a:off x="4575175" y="2617788"/>
              <a:ext cx="58738" cy="96837"/>
            </a:xfrm>
            <a:custGeom>
              <a:avLst/>
              <a:gdLst/>
              <a:ahLst/>
              <a:cxnLst>
                <a:cxn ang="0">
                  <a:pos x="62" y="142"/>
                </a:cxn>
                <a:cxn ang="0">
                  <a:pos x="72" y="138"/>
                </a:cxn>
                <a:cxn ang="0">
                  <a:pos x="80" y="133"/>
                </a:cxn>
                <a:cxn ang="0">
                  <a:pos x="80" y="119"/>
                </a:cxn>
                <a:cxn ang="0">
                  <a:pos x="95" y="113"/>
                </a:cxn>
                <a:cxn ang="0">
                  <a:pos x="95" y="92"/>
                </a:cxn>
                <a:cxn ang="0">
                  <a:pos x="77" y="99"/>
                </a:cxn>
                <a:cxn ang="0">
                  <a:pos x="77" y="85"/>
                </a:cxn>
                <a:cxn ang="0">
                  <a:pos x="69" y="79"/>
                </a:cxn>
                <a:cxn ang="0">
                  <a:pos x="71" y="67"/>
                </a:cxn>
                <a:cxn ang="0">
                  <a:pos x="66" y="56"/>
                </a:cxn>
                <a:cxn ang="0">
                  <a:pos x="68" y="41"/>
                </a:cxn>
                <a:cxn ang="0">
                  <a:pos x="68" y="29"/>
                </a:cxn>
                <a:cxn ang="0">
                  <a:pos x="64" y="19"/>
                </a:cxn>
                <a:cxn ang="0">
                  <a:pos x="55" y="19"/>
                </a:cxn>
                <a:cxn ang="0">
                  <a:pos x="47" y="4"/>
                </a:cxn>
                <a:cxn ang="0">
                  <a:pos x="41" y="10"/>
                </a:cxn>
                <a:cxn ang="0">
                  <a:pos x="23" y="0"/>
                </a:cxn>
                <a:cxn ang="0">
                  <a:pos x="21" y="14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9" y="25"/>
                </a:cxn>
                <a:cxn ang="0">
                  <a:pos x="15" y="22"/>
                </a:cxn>
                <a:cxn ang="0">
                  <a:pos x="17" y="32"/>
                </a:cxn>
                <a:cxn ang="0">
                  <a:pos x="10" y="41"/>
                </a:cxn>
                <a:cxn ang="0">
                  <a:pos x="14" y="45"/>
                </a:cxn>
                <a:cxn ang="0">
                  <a:pos x="30" y="45"/>
                </a:cxn>
                <a:cxn ang="0">
                  <a:pos x="24" y="96"/>
                </a:cxn>
                <a:cxn ang="0">
                  <a:pos x="17" y="129"/>
                </a:cxn>
                <a:cxn ang="0">
                  <a:pos x="40" y="144"/>
                </a:cxn>
                <a:cxn ang="0">
                  <a:pos x="41" y="163"/>
                </a:cxn>
                <a:cxn ang="0">
                  <a:pos x="64" y="165"/>
                </a:cxn>
                <a:cxn ang="0">
                  <a:pos x="62" y="158"/>
                </a:cxn>
                <a:cxn ang="0">
                  <a:pos x="62" y="142"/>
                </a:cxn>
              </a:cxnLst>
              <a:rect l="0" t="0" r="r" b="b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2" name="Freeform 399"/>
            <p:cNvSpPr>
              <a:spLocks/>
            </p:cNvSpPr>
            <p:nvPr/>
          </p:nvSpPr>
          <p:spPr bwMode="auto">
            <a:xfrm>
              <a:off x="4657725" y="2568575"/>
              <a:ext cx="158750" cy="92075"/>
            </a:xfrm>
            <a:custGeom>
              <a:avLst/>
              <a:gdLst>
                <a:gd name="T0" fmla="*/ 2147483647 w 267"/>
                <a:gd name="T1" fmla="*/ 2147483647 h 155"/>
                <a:gd name="T2" fmla="*/ 2147483647 w 267"/>
                <a:gd name="T3" fmla="*/ 2147483647 h 155"/>
                <a:gd name="T4" fmla="*/ 2147483647 w 267"/>
                <a:gd name="T5" fmla="*/ 2147483647 h 155"/>
                <a:gd name="T6" fmla="*/ 2147483647 w 267"/>
                <a:gd name="T7" fmla="*/ 2147483647 h 155"/>
                <a:gd name="T8" fmla="*/ 2147483647 w 267"/>
                <a:gd name="T9" fmla="*/ 2147483647 h 155"/>
                <a:gd name="T10" fmla="*/ 2147483647 w 267"/>
                <a:gd name="T11" fmla="*/ 2147483647 h 155"/>
                <a:gd name="T12" fmla="*/ 2147483647 w 267"/>
                <a:gd name="T13" fmla="*/ 2147483647 h 155"/>
                <a:gd name="T14" fmla="*/ 2147483647 w 267"/>
                <a:gd name="T15" fmla="*/ 2147483647 h 155"/>
                <a:gd name="T16" fmla="*/ 2147483647 w 267"/>
                <a:gd name="T17" fmla="*/ 2147483647 h 155"/>
                <a:gd name="T18" fmla="*/ 2147483647 w 267"/>
                <a:gd name="T19" fmla="*/ 2147483647 h 155"/>
                <a:gd name="T20" fmla="*/ 2147483647 w 267"/>
                <a:gd name="T21" fmla="*/ 2147483647 h 155"/>
                <a:gd name="T22" fmla="*/ 2147483647 w 267"/>
                <a:gd name="T23" fmla="*/ 2147483647 h 155"/>
                <a:gd name="T24" fmla="*/ 2147483647 w 267"/>
                <a:gd name="T25" fmla="*/ 0 h 155"/>
                <a:gd name="T26" fmla="*/ 0 w 267"/>
                <a:gd name="T27" fmla="*/ 2147483647 h 155"/>
                <a:gd name="T28" fmla="*/ 2147483647 w 267"/>
                <a:gd name="T29" fmla="*/ 2147483647 h 155"/>
                <a:gd name="T30" fmla="*/ 2147483647 w 267"/>
                <a:gd name="T31" fmla="*/ 2147483647 h 155"/>
                <a:gd name="T32" fmla="*/ 2147483647 w 267"/>
                <a:gd name="T33" fmla="*/ 2147483647 h 155"/>
                <a:gd name="T34" fmla="*/ 2147483647 w 267"/>
                <a:gd name="T35" fmla="*/ 2147483647 h 155"/>
                <a:gd name="T36" fmla="*/ 2147483647 w 267"/>
                <a:gd name="T37" fmla="*/ 2147483647 h 155"/>
                <a:gd name="T38" fmla="*/ 2147483647 w 267"/>
                <a:gd name="T39" fmla="*/ 2147483647 h 155"/>
                <a:gd name="T40" fmla="*/ 2147483647 w 267"/>
                <a:gd name="T41" fmla="*/ 2147483647 h 155"/>
                <a:gd name="T42" fmla="*/ 2147483647 w 267"/>
                <a:gd name="T43" fmla="*/ 2147483647 h 155"/>
                <a:gd name="T44" fmla="*/ 2147483647 w 267"/>
                <a:gd name="T45" fmla="*/ 2147483647 h 155"/>
                <a:gd name="T46" fmla="*/ 2147483647 w 267"/>
                <a:gd name="T47" fmla="*/ 2147483647 h 155"/>
                <a:gd name="T48" fmla="*/ 2147483647 w 267"/>
                <a:gd name="T49" fmla="*/ 2147483647 h 155"/>
                <a:gd name="T50" fmla="*/ 2147483647 w 267"/>
                <a:gd name="T51" fmla="*/ 2147483647 h 155"/>
                <a:gd name="T52" fmla="*/ 2147483647 w 267"/>
                <a:gd name="T53" fmla="*/ 2147483647 h 155"/>
                <a:gd name="T54" fmla="*/ 2147483647 w 267"/>
                <a:gd name="T55" fmla="*/ 2147483647 h 155"/>
                <a:gd name="T56" fmla="*/ 2147483647 w 267"/>
                <a:gd name="T57" fmla="*/ 2147483647 h 155"/>
                <a:gd name="T58" fmla="*/ 2147483647 w 267"/>
                <a:gd name="T59" fmla="*/ 2147483647 h 155"/>
                <a:gd name="T60" fmla="*/ 2147483647 w 267"/>
                <a:gd name="T61" fmla="*/ 2147483647 h 155"/>
                <a:gd name="T62" fmla="*/ 2147483647 w 267"/>
                <a:gd name="T63" fmla="*/ 2147483647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7"/>
                <a:gd name="T97" fmla="*/ 0 h 155"/>
                <a:gd name="T98" fmla="*/ 267 w 267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3" name="Freeform 400"/>
            <p:cNvSpPr>
              <a:spLocks/>
            </p:cNvSpPr>
            <p:nvPr/>
          </p:nvSpPr>
          <p:spPr bwMode="auto">
            <a:xfrm>
              <a:off x="4613275" y="2624138"/>
              <a:ext cx="66675" cy="52387"/>
            </a:xfrm>
            <a:custGeom>
              <a:avLst/>
              <a:gdLst/>
              <a:ahLst/>
              <a:cxnLst>
                <a:cxn ang="0">
                  <a:pos x="100" y="26"/>
                </a:cxn>
                <a:cxn ang="0">
                  <a:pos x="88" y="17"/>
                </a:cxn>
                <a:cxn ang="0">
                  <a:pos x="88" y="9"/>
                </a:cxn>
                <a:cxn ang="0">
                  <a:pos x="83" y="9"/>
                </a:cxn>
                <a:cxn ang="0">
                  <a:pos x="77" y="0"/>
                </a:cxn>
                <a:cxn ang="0">
                  <a:pos x="76" y="0"/>
                </a:cxn>
                <a:cxn ang="0">
                  <a:pos x="50" y="2"/>
                </a:cxn>
                <a:cxn ang="0">
                  <a:pos x="46" y="6"/>
                </a:cxn>
                <a:cxn ang="0">
                  <a:pos x="33" y="6"/>
                </a:cxn>
                <a:cxn ang="0">
                  <a:pos x="30" y="14"/>
                </a:cxn>
                <a:cxn ang="0">
                  <a:pos x="18" y="14"/>
                </a:cxn>
                <a:cxn ang="0">
                  <a:pos x="13" y="22"/>
                </a:cxn>
                <a:cxn ang="0">
                  <a:pos x="2" y="26"/>
                </a:cxn>
                <a:cxn ang="0">
                  <a:pos x="0" y="41"/>
                </a:cxn>
                <a:cxn ang="0">
                  <a:pos x="5" y="52"/>
                </a:cxn>
                <a:cxn ang="0">
                  <a:pos x="3" y="64"/>
                </a:cxn>
                <a:cxn ang="0">
                  <a:pos x="11" y="70"/>
                </a:cxn>
                <a:cxn ang="0">
                  <a:pos x="11" y="84"/>
                </a:cxn>
                <a:cxn ang="0">
                  <a:pos x="29" y="77"/>
                </a:cxn>
                <a:cxn ang="0">
                  <a:pos x="31" y="84"/>
                </a:cxn>
                <a:cxn ang="0">
                  <a:pos x="36" y="79"/>
                </a:cxn>
                <a:cxn ang="0">
                  <a:pos x="60" y="81"/>
                </a:cxn>
                <a:cxn ang="0">
                  <a:pos x="63" y="70"/>
                </a:cxn>
                <a:cxn ang="0">
                  <a:pos x="90" y="66"/>
                </a:cxn>
                <a:cxn ang="0">
                  <a:pos x="108" y="44"/>
                </a:cxn>
                <a:cxn ang="0">
                  <a:pos x="100" y="26"/>
                </a:cxn>
              </a:cxnLst>
              <a:rect l="0" t="0" r="r" b="b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4" name="Freeform 401"/>
            <p:cNvSpPr>
              <a:spLocks/>
            </p:cNvSpPr>
            <p:nvPr/>
          </p:nvSpPr>
          <p:spPr bwMode="auto">
            <a:xfrm>
              <a:off x="4757738" y="2433638"/>
              <a:ext cx="84137" cy="93662"/>
            </a:xfrm>
            <a:custGeom>
              <a:avLst/>
              <a:gdLst>
                <a:gd name="T0" fmla="*/ 0 w 143"/>
                <a:gd name="T1" fmla="*/ 2147483647 h 158"/>
                <a:gd name="T2" fmla="*/ 2147483647 w 143"/>
                <a:gd name="T3" fmla="*/ 2147483647 h 158"/>
                <a:gd name="T4" fmla="*/ 2147483647 w 143"/>
                <a:gd name="T5" fmla="*/ 2147483647 h 158"/>
                <a:gd name="T6" fmla="*/ 2147483647 w 143"/>
                <a:gd name="T7" fmla="*/ 2147483647 h 158"/>
                <a:gd name="T8" fmla="*/ 2147483647 w 143"/>
                <a:gd name="T9" fmla="*/ 2147483647 h 158"/>
                <a:gd name="T10" fmla="*/ 2147483647 w 143"/>
                <a:gd name="T11" fmla="*/ 2147483647 h 158"/>
                <a:gd name="T12" fmla="*/ 2147483647 w 143"/>
                <a:gd name="T13" fmla="*/ 2147483647 h 158"/>
                <a:gd name="T14" fmla="*/ 2147483647 w 143"/>
                <a:gd name="T15" fmla="*/ 2147483647 h 158"/>
                <a:gd name="T16" fmla="*/ 2147483647 w 143"/>
                <a:gd name="T17" fmla="*/ 2147483647 h 158"/>
                <a:gd name="T18" fmla="*/ 2147483647 w 143"/>
                <a:gd name="T19" fmla="*/ 2147483647 h 158"/>
                <a:gd name="T20" fmla="*/ 2147483647 w 143"/>
                <a:gd name="T21" fmla="*/ 2147483647 h 158"/>
                <a:gd name="T22" fmla="*/ 2147483647 w 143"/>
                <a:gd name="T23" fmla="*/ 2147483647 h 158"/>
                <a:gd name="T24" fmla="*/ 2147483647 w 143"/>
                <a:gd name="T25" fmla="*/ 2147483647 h 158"/>
                <a:gd name="T26" fmla="*/ 2147483647 w 143"/>
                <a:gd name="T27" fmla="*/ 2147483647 h 158"/>
                <a:gd name="T28" fmla="*/ 2147483647 w 143"/>
                <a:gd name="T29" fmla="*/ 2147483647 h 158"/>
                <a:gd name="T30" fmla="*/ 2147483647 w 143"/>
                <a:gd name="T31" fmla="*/ 2147483647 h 158"/>
                <a:gd name="T32" fmla="*/ 2147483647 w 143"/>
                <a:gd name="T33" fmla="*/ 2147483647 h 158"/>
                <a:gd name="T34" fmla="*/ 2147483647 w 143"/>
                <a:gd name="T35" fmla="*/ 2147483647 h 158"/>
                <a:gd name="T36" fmla="*/ 2147483647 w 143"/>
                <a:gd name="T37" fmla="*/ 2147483647 h 158"/>
                <a:gd name="T38" fmla="*/ 2147483647 w 143"/>
                <a:gd name="T39" fmla="*/ 2147483647 h 158"/>
                <a:gd name="T40" fmla="*/ 2147483647 w 143"/>
                <a:gd name="T41" fmla="*/ 2147483647 h 158"/>
                <a:gd name="T42" fmla="*/ 2147483647 w 143"/>
                <a:gd name="T43" fmla="*/ 2147483647 h 158"/>
                <a:gd name="T44" fmla="*/ 2147483647 w 143"/>
                <a:gd name="T45" fmla="*/ 2147483647 h 158"/>
                <a:gd name="T46" fmla="*/ 2147483647 w 143"/>
                <a:gd name="T47" fmla="*/ 2147483647 h 158"/>
                <a:gd name="T48" fmla="*/ 2147483647 w 143"/>
                <a:gd name="T49" fmla="*/ 2147483647 h 158"/>
                <a:gd name="T50" fmla="*/ 2147483647 w 143"/>
                <a:gd name="T51" fmla="*/ 2147483647 h 158"/>
                <a:gd name="T52" fmla="*/ 2147483647 w 143"/>
                <a:gd name="T53" fmla="*/ 2147483647 h 158"/>
                <a:gd name="T54" fmla="*/ 2147483647 w 143"/>
                <a:gd name="T55" fmla="*/ 2147483647 h 158"/>
                <a:gd name="T56" fmla="*/ 2147483647 w 143"/>
                <a:gd name="T57" fmla="*/ 2147483647 h 158"/>
                <a:gd name="T58" fmla="*/ 2147483647 w 143"/>
                <a:gd name="T59" fmla="*/ 2147483647 h 158"/>
                <a:gd name="T60" fmla="*/ 2147483647 w 143"/>
                <a:gd name="T61" fmla="*/ 2147483647 h 158"/>
                <a:gd name="T62" fmla="*/ 2147483647 w 143"/>
                <a:gd name="T63" fmla="*/ 2147483647 h 158"/>
                <a:gd name="T64" fmla="*/ 2147483647 w 143"/>
                <a:gd name="T65" fmla="*/ 2147483647 h 158"/>
                <a:gd name="T66" fmla="*/ 2147483647 w 143"/>
                <a:gd name="T67" fmla="*/ 2147483647 h 158"/>
                <a:gd name="T68" fmla="*/ 2147483647 w 143"/>
                <a:gd name="T69" fmla="*/ 2147483647 h 158"/>
                <a:gd name="T70" fmla="*/ 2147483647 w 143"/>
                <a:gd name="T71" fmla="*/ 2147483647 h 158"/>
                <a:gd name="T72" fmla="*/ 0 w 143"/>
                <a:gd name="T73" fmla="*/ 2147483647 h 158"/>
                <a:gd name="T74" fmla="*/ 0 w 143"/>
                <a:gd name="T75" fmla="*/ 2147483647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3"/>
                <a:gd name="T115" fmla="*/ 0 h 158"/>
                <a:gd name="T116" fmla="*/ 143 w 143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5" name="Freeform 402"/>
            <p:cNvSpPr>
              <a:spLocks/>
            </p:cNvSpPr>
            <p:nvPr/>
          </p:nvSpPr>
          <p:spPr bwMode="auto">
            <a:xfrm>
              <a:off x="4325938" y="2470150"/>
              <a:ext cx="9525" cy="9525"/>
            </a:xfrm>
            <a:custGeom>
              <a:avLst/>
              <a:gdLst>
                <a:gd name="T0" fmla="*/ 2147483647 w 15"/>
                <a:gd name="T1" fmla="*/ 2147483647 h 16"/>
                <a:gd name="T2" fmla="*/ 2147483647 w 15"/>
                <a:gd name="T3" fmla="*/ 2147483647 h 16"/>
                <a:gd name="T4" fmla="*/ 2147483647 w 15"/>
                <a:gd name="T5" fmla="*/ 2147483647 h 16"/>
                <a:gd name="T6" fmla="*/ 2147483647 w 15"/>
                <a:gd name="T7" fmla="*/ 2147483647 h 16"/>
                <a:gd name="T8" fmla="*/ 2147483647 w 15"/>
                <a:gd name="T9" fmla="*/ 2147483647 h 16"/>
                <a:gd name="T10" fmla="*/ 2147483647 w 15"/>
                <a:gd name="T11" fmla="*/ 0 h 16"/>
                <a:gd name="T12" fmla="*/ 2147483647 w 15"/>
                <a:gd name="T13" fmla="*/ 214748364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6" name="Freeform 403"/>
            <p:cNvSpPr>
              <a:spLocks/>
            </p:cNvSpPr>
            <p:nvPr/>
          </p:nvSpPr>
          <p:spPr bwMode="auto">
            <a:xfrm>
              <a:off x="4602163" y="2439988"/>
              <a:ext cx="242887" cy="147637"/>
            </a:xfrm>
            <a:custGeom>
              <a:avLst/>
              <a:gdLst>
                <a:gd name="T0" fmla="*/ 2147483647 w 411"/>
                <a:gd name="T1" fmla="*/ 2147483647 h 248"/>
                <a:gd name="T2" fmla="*/ 2147483647 w 411"/>
                <a:gd name="T3" fmla="*/ 2147483647 h 248"/>
                <a:gd name="T4" fmla="*/ 2147483647 w 411"/>
                <a:gd name="T5" fmla="*/ 2147483647 h 248"/>
                <a:gd name="T6" fmla="*/ 2147483647 w 411"/>
                <a:gd name="T7" fmla="*/ 2147483647 h 248"/>
                <a:gd name="T8" fmla="*/ 2147483647 w 411"/>
                <a:gd name="T9" fmla="*/ 2147483647 h 248"/>
                <a:gd name="T10" fmla="*/ 2147483647 w 411"/>
                <a:gd name="T11" fmla="*/ 2147483647 h 248"/>
                <a:gd name="T12" fmla="*/ 2147483647 w 411"/>
                <a:gd name="T13" fmla="*/ 2147483647 h 248"/>
                <a:gd name="T14" fmla="*/ 2147483647 w 411"/>
                <a:gd name="T15" fmla="*/ 2147483647 h 248"/>
                <a:gd name="T16" fmla="*/ 2147483647 w 411"/>
                <a:gd name="T17" fmla="*/ 2147483647 h 248"/>
                <a:gd name="T18" fmla="*/ 2147483647 w 411"/>
                <a:gd name="T19" fmla="*/ 2147483647 h 248"/>
                <a:gd name="T20" fmla="*/ 2147483647 w 411"/>
                <a:gd name="T21" fmla="*/ 2147483647 h 248"/>
                <a:gd name="T22" fmla="*/ 2147483647 w 411"/>
                <a:gd name="T23" fmla="*/ 2147483647 h 248"/>
                <a:gd name="T24" fmla="*/ 2147483647 w 411"/>
                <a:gd name="T25" fmla="*/ 2147483647 h 248"/>
                <a:gd name="T26" fmla="*/ 2147483647 w 411"/>
                <a:gd name="T27" fmla="*/ 2147483647 h 248"/>
                <a:gd name="T28" fmla="*/ 2147483647 w 411"/>
                <a:gd name="T29" fmla="*/ 2147483647 h 248"/>
                <a:gd name="T30" fmla="*/ 2147483647 w 411"/>
                <a:gd name="T31" fmla="*/ 2147483647 h 248"/>
                <a:gd name="T32" fmla="*/ 2147483647 w 411"/>
                <a:gd name="T33" fmla="*/ 2147483647 h 248"/>
                <a:gd name="T34" fmla="*/ 2147483647 w 411"/>
                <a:gd name="T35" fmla="*/ 2147483647 h 248"/>
                <a:gd name="T36" fmla="*/ 2147483647 w 411"/>
                <a:gd name="T37" fmla="*/ 2147483647 h 248"/>
                <a:gd name="T38" fmla="*/ 2147483647 w 411"/>
                <a:gd name="T39" fmla="*/ 2147483647 h 248"/>
                <a:gd name="T40" fmla="*/ 2147483647 w 411"/>
                <a:gd name="T41" fmla="*/ 2147483647 h 248"/>
                <a:gd name="T42" fmla="*/ 2147483647 w 411"/>
                <a:gd name="T43" fmla="*/ 2147483647 h 248"/>
                <a:gd name="T44" fmla="*/ 2147483647 w 411"/>
                <a:gd name="T45" fmla="*/ 2147483647 h 248"/>
                <a:gd name="T46" fmla="*/ 2147483647 w 411"/>
                <a:gd name="T47" fmla="*/ 2147483647 h 248"/>
                <a:gd name="T48" fmla="*/ 2147483647 w 411"/>
                <a:gd name="T49" fmla="*/ 2147483647 h 248"/>
                <a:gd name="T50" fmla="*/ 2147483647 w 411"/>
                <a:gd name="T51" fmla="*/ 2147483647 h 248"/>
                <a:gd name="T52" fmla="*/ 2147483647 w 411"/>
                <a:gd name="T53" fmla="*/ 2147483647 h 248"/>
                <a:gd name="T54" fmla="*/ 2147483647 w 411"/>
                <a:gd name="T55" fmla="*/ 2147483647 h 248"/>
                <a:gd name="T56" fmla="*/ 2147483647 w 411"/>
                <a:gd name="T57" fmla="*/ 2147483647 h 248"/>
                <a:gd name="T58" fmla="*/ 2147483647 w 411"/>
                <a:gd name="T59" fmla="*/ 2147483647 h 248"/>
                <a:gd name="T60" fmla="*/ 2147483647 w 411"/>
                <a:gd name="T61" fmla="*/ 2147483647 h 248"/>
                <a:gd name="T62" fmla="*/ 2147483647 w 411"/>
                <a:gd name="T63" fmla="*/ 2147483647 h 248"/>
                <a:gd name="T64" fmla="*/ 2147483647 w 411"/>
                <a:gd name="T65" fmla="*/ 2147483647 h 248"/>
                <a:gd name="T66" fmla="*/ 2147483647 w 411"/>
                <a:gd name="T67" fmla="*/ 2147483647 h 248"/>
                <a:gd name="T68" fmla="*/ 2147483647 w 411"/>
                <a:gd name="T69" fmla="*/ 2147483647 h 248"/>
                <a:gd name="T70" fmla="*/ 2147483647 w 411"/>
                <a:gd name="T71" fmla="*/ 2147483647 h 248"/>
                <a:gd name="T72" fmla="*/ 2147483647 w 411"/>
                <a:gd name="T73" fmla="*/ 2147483647 h 248"/>
                <a:gd name="T74" fmla="*/ 2147483647 w 411"/>
                <a:gd name="T75" fmla="*/ 2147483647 h 2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1"/>
                <a:gd name="T115" fmla="*/ 0 h 248"/>
                <a:gd name="T116" fmla="*/ 411 w 411"/>
                <a:gd name="T117" fmla="*/ 248 h 2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7" name="Freeform 404"/>
            <p:cNvSpPr>
              <a:spLocks/>
            </p:cNvSpPr>
            <p:nvPr/>
          </p:nvSpPr>
          <p:spPr bwMode="auto">
            <a:xfrm>
              <a:off x="4484688" y="2533650"/>
              <a:ext cx="103187" cy="90488"/>
            </a:xfrm>
            <a:custGeom>
              <a:avLst/>
              <a:gdLst/>
              <a:ahLst/>
              <a:cxnLst>
                <a:cxn ang="0">
                  <a:pos x="162" y="51"/>
                </a:cxn>
                <a:cxn ang="0">
                  <a:pos x="151" y="52"/>
                </a:cxn>
                <a:cxn ang="0">
                  <a:pos x="151" y="41"/>
                </a:cxn>
                <a:cxn ang="0">
                  <a:pos x="163" y="22"/>
                </a:cxn>
                <a:cxn ang="0">
                  <a:pos x="144" y="23"/>
                </a:cxn>
                <a:cxn ang="0">
                  <a:pos x="141" y="18"/>
                </a:cxn>
                <a:cxn ang="0">
                  <a:pos x="136" y="19"/>
                </a:cxn>
                <a:cxn ang="0">
                  <a:pos x="126" y="8"/>
                </a:cxn>
                <a:cxn ang="0">
                  <a:pos x="109" y="7"/>
                </a:cxn>
                <a:cxn ang="0">
                  <a:pos x="93" y="8"/>
                </a:cxn>
                <a:cxn ang="0">
                  <a:pos x="80" y="5"/>
                </a:cxn>
                <a:cxn ang="0">
                  <a:pos x="71" y="9"/>
                </a:cxn>
                <a:cxn ang="0">
                  <a:pos x="58" y="2"/>
                </a:cxn>
                <a:cxn ang="0">
                  <a:pos x="43" y="4"/>
                </a:cxn>
                <a:cxn ang="0">
                  <a:pos x="28" y="8"/>
                </a:cxn>
                <a:cxn ang="0">
                  <a:pos x="12" y="1"/>
                </a:cxn>
                <a:cxn ang="0">
                  <a:pos x="9" y="15"/>
                </a:cxn>
                <a:cxn ang="0">
                  <a:pos x="0" y="20"/>
                </a:cxn>
                <a:cxn ang="0">
                  <a:pos x="7" y="27"/>
                </a:cxn>
                <a:cxn ang="0">
                  <a:pos x="19" y="30"/>
                </a:cxn>
                <a:cxn ang="0">
                  <a:pos x="18" y="39"/>
                </a:cxn>
                <a:cxn ang="0">
                  <a:pos x="26" y="43"/>
                </a:cxn>
                <a:cxn ang="0">
                  <a:pos x="26" y="57"/>
                </a:cxn>
                <a:cxn ang="0">
                  <a:pos x="37" y="60"/>
                </a:cxn>
                <a:cxn ang="0">
                  <a:pos x="47" y="80"/>
                </a:cxn>
                <a:cxn ang="0">
                  <a:pos x="75" y="99"/>
                </a:cxn>
                <a:cxn ang="0">
                  <a:pos x="81" y="120"/>
                </a:cxn>
                <a:cxn ang="0">
                  <a:pos x="89" y="121"/>
                </a:cxn>
                <a:cxn ang="0">
                  <a:pos x="125" y="153"/>
                </a:cxn>
                <a:cxn ang="0">
                  <a:pos x="138" y="137"/>
                </a:cxn>
                <a:cxn ang="0">
                  <a:pos x="124" y="128"/>
                </a:cxn>
                <a:cxn ang="0">
                  <a:pos x="125" y="118"/>
                </a:cxn>
                <a:cxn ang="0">
                  <a:pos x="130" y="118"/>
                </a:cxn>
                <a:cxn ang="0">
                  <a:pos x="139" y="103"/>
                </a:cxn>
                <a:cxn ang="0">
                  <a:pos x="150" y="104"/>
                </a:cxn>
                <a:cxn ang="0">
                  <a:pos x="150" y="89"/>
                </a:cxn>
                <a:cxn ang="0">
                  <a:pos x="171" y="86"/>
                </a:cxn>
                <a:cxn ang="0">
                  <a:pos x="159" y="66"/>
                </a:cxn>
                <a:cxn ang="0">
                  <a:pos x="173" y="64"/>
                </a:cxn>
                <a:cxn ang="0">
                  <a:pos x="162" y="51"/>
                </a:cxn>
              </a:cxnLst>
              <a:rect l="0" t="0" r="r" b="b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405"/>
            <p:cNvSpPr>
              <a:spLocks/>
            </p:cNvSpPr>
            <p:nvPr/>
          </p:nvSpPr>
          <p:spPr bwMode="auto">
            <a:xfrm>
              <a:off x="4433888" y="2495550"/>
              <a:ext cx="147637" cy="111125"/>
            </a:xfrm>
            <a:custGeom>
              <a:avLst/>
              <a:gdLst/>
              <a:ahLst/>
              <a:cxnLst>
                <a:cxn ang="0">
                  <a:pos x="232" y="77"/>
                </a:cxn>
                <a:cxn ang="0">
                  <a:pos x="228" y="65"/>
                </a:cxn>
                <a:cxn ang="0">
                  <a:pos x="226" y="52"/>
                </a:cxn>
                <a:cxn ang="0">
                  <a:pos x="217" y="32"/>
                </a:cxn>
                <a:cxn ang="0">
                  <a:pos x="183" y="41"/>
                </a:cxn>
                <a:cxn ang="0">
                  <a:pos x="168" y="34"/>
                </a:cxn>
                <a:cxn ang="0">
                  <a:pos x="139" y="13"/>
                </a:cxn>
                <a:cxn ang="0">
                  <a:pos x="112" y="2"/>
                </a:cxn>
                <a:cxn ang="0">
                  <a:pos x="93" y="14"/>
                </a:cxn>
                <a:cxn ang="0">
                  <a:pos x="87" y="31"/>
                </a:cxn>
                <a:cxn ang="0">
                  <a:pos x="70" y="40"/>
                </a:cxn>
                <a:cxn ang="0">
                  <a:pos x="59" y="53"/>
                </a:cxn>
                <a:cxn ang="0">
                  <a:pos x="40" y="45"/>
                </a:cxn>
                <a:cxn ang="0">
                  <a:pos x="22" y="54"/>
                </a:cxn>
                <a:cxn ang="0">
                  <a:pos x="14" y="57"/>
                </a:cxn>
                <a:cxn ang="0">
                  <a:pos x="1" y="67"/>
                </a:cxn>
                <a:cxn ang="0">
                  <a:pos x="31" y="70"/>
                </a:cxn>
                <a:cxn ang="0">
                  <a:pos x="54" y="87"/>
                </a:cxn>
                <a:cxn ang="0">
                  <a:pos x="68" y="123"/>
                </a:cxn>
                <a:cxn ang="0">
                  <a:pos x="98" y="161"/>
                </a:cxn>
                <a:cxn ang="0">
                  <a:pos x="146" y="171"/>
                </a:cxn>
                <a:cxn ang="0">
                  <a:pos x="165" y="186"/>
                </a:cxn>
                <a:cxn ang="0">
                  <a:pos x="131" y="146"/>
                </a:cxn>
                <a:cxn ang="0">
                  <a:pos x="110" y="123"/>
                </a:cxn>
                <a:cxn ang="0">
                  <a:pos x="102" y="105"/>
                </a:cxn>
                <a:cxn ang="0">
                  <a:pos x="91" y="93"/>
                </a:cxn>
                <a:cxn ang="0">
                  <a:pos x="93" y="81"/>
                </a:cxn>
                <a:cxn ang="0">
                  <a:pos x="112" y="74"/>
                </a:cxn>
                <a:cxn ang="0">
                  <a:pos x="142" y="68"/>
                </a:cxn>
                <a:cxn ang="0">
                  <a:pos x="164" y="71"/>
                </a:cxn>
                <a:cxn ang="0">
                  <a:pos x="193" y="73"/>
                </a:cxn>
                <a:cxn ang="0">
                  <a:pos x="220" y="85"/>
                </a:cxn>
              </a:cxnLst>
              <a:rect l="0" t="0" r="r" b="b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406"/>
            <p:cNvSpPr>
              <a:spLocks/>
            </p:cNvSpPr>
            <p:nvPr/>
          </p:nvSpPr>
          <p:spPr bwMode="auto">
            <a:xfrm>
              <a:off x="4427538" y="2482850"/>
              <a:ext cx="82550" cy="46038"/>
            </a:xfrm>
            <a:custGeom>
              <a:avLst/>
              <a:gdLst/>
              <a:ahLst/>
              <a:cxnLst>
                <a:cxn ang="0">
                  <a:pos x="18" y="80"/>
                </a:cxn>
                <a:cxn ang="0">
                  <a:pos x="27" y="79"/>
                </a:cxn>
                <a:cxn ang="0">
                  <a:pos x="29" y="70"/>
                </a:cxn>
                <a:cxn ang="0">
                  <a:pos x="35" y="76"/>
                </a:cxn>
                <a:cxn ang="0">
                  <a:pos x="47" y="75"/>
                </a:cxn>
                <a:cxn ang="0">
                  <a:pos x="53" y="67"/>
                </a:cxn>
                <a:cxn ang="0">
                  <a:pos x="59" y="75"/>
                </a:cxn>
                <a:cxn ang="0">
                  <a:pos x="72" y="75"/>
                </a:cxn>
                <a:cxn ang="0">
                  <a:pos x="82" y="75"/>
                </a:cxn>
                <a:cxn ang="0">
                  <a:pos x="83" y="62"/>
                </a:cxn>
                <a:cxn ang="0">
                  <a:pos x="93" y="61"/>
                </a:cxn>
                <a:cxn ang="0">
                  <a:pos x="100" y="53"/>
                </a:cxn>
                <a:cxn ang="0">
                  <a:pos x="97" y="40"/>
                </a:cxn>
                <a:cxn ang="0">
                  <a:pos x="106" y="36"/>
                </a:cxn>
                <a:cxn ang="0">
                  <a:pos x="122" y="32"/>
                </a:cxn>
                <a:cxn ang="0">
                  <a:pos x="125" y="24"/>
                </a:cxn>
                <a:cxn ang="0">
                  <a:pos x="138" y="22"/>
                </a:cxn>
                <a:cxn ang="0">
                  <a:pos x="128" y="15"/>
                </a:cxn>
                <a:cxn ang="0">
                  <a:pos x="125" y="5"/>
                </a:cxn>
                <a:cxn ang="0">
                  <a:pos x="118" y="0"/>
                </a:cxn>
                <a:cxn ang="0">
                  <a:pos x="115" y="8"/>
                </a:cxn>
                <a:cxn ang="0">
                  <a:pos x="113" y="20"/>
                </a:cxn>
                <a:cxn ang="0">
                  <a:pos x="97" y="15"/>
                </a:cxn>
                <a:cxn ang="0">
                  <a:pos x="90" y="19"/>
                </a:cxn>
                <a:cxn ang="0">
                  <a:pos x="57" y="18"/>
                </a:cxn>
                <a:cxn ang="0">
                  <a:pos x="50" y="27"/>
                </a:cxn>
                <a:cxn ang="0">
                  <a:pos x="35" y="25"/>
                </a:cxn>
                <a:cxn ang="0">
                  <a:pos x="26" y="21"/>
                </a:cxn>
                <a:cxn ang="0">
                  <a:pos x="14" y="25"/>
                </a:cxn>
                <a:cxn ang="0">
                  <a:pos x="5" y="25"/>
                </a:cxn>
                <a:cxn ang="0">
                  <a:pos x="0" y="34"/>
                </a:cxn>
                <a:cxn ang="0">
                  <a:pos x="8" y="37"/>
                </a:cxn>
                <a:cxn ang="0">
                  <a:pos x="3" y="62"/>
                </a:cxn>
                <a:cxn ang="0">
                  <a:pos x="23" y="70"/>
                </a:cxn>
                <a:cxn ang="0">
                  <a:pos x="18" y="80"/>
                </a:cxn>
              </a:cxnLst>
              <a:rect l="0" t="0" r="r" b="b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407"/>
            <p:cNvSpPr>
              <a:spLocks/>
            </p:cNvSpPr>
            <p:nvPr/>
          </p:nvSpPr>
          <p:spPr bwMode="auto">
            <a:xfrm>
              <a:off x="4513263" y="2400300"/>
              <a:ext cx="139700" cy="58738"/>
            </a:xfrm>
            <a:custGeom>
              <a:avLst/>
              <a:gdLst/>
              <a:ahLst/>
              <a:cxnLst>
                <a:cxn ang="0">
                  <a:pos x="233" y="23"/>
                </a:cxn>
                <a:cxn ang="0">
                  <a:pos x="214" y="19"/>
                </a:cxn>
                <a:cxn ang="0">
                  <a:pos x="194" y="6"/>
                </a:cxn>
                <a:cxn ang="0">
                  <a:pos x="170" y="14"/>
                </a:cxn>
                <a:cxn ang="0">
                  <a:pos x="159" y="10"/>
                </a:cxn>
                <a:cxn ang="0">
                  <a:pos x="140" y="9"/>
                </a:cxn>
                <a:cxn ang="0">
                  <a:pos x="132" y="18"/>
                </a:cxn>
                <a:cxn ang="0">
                  <a:pos x="126" y="11"/>
                </a:cxn>
                <a:cxn ang="0">
                  <a:pos x="119" y="11"/>
                </a:cxn>
                <a:cxn ang="0">
                  <a:pos x="111" y="2"/>
                </a:cxn>
                <a:cxn ang="0">
                  <a:pos x="91" y="8"/>
                </a:cxn>
                <a:cxn ang="0">
                  <a:pos x="83" y="2"/>
                </a:cxn>
                <a:cxn ang="0">
                  <a:pos x="72" y="9"/>
                </a:cxn>
                <a:cxn ang="0">
                  <a:pos x="58" y="15"/>
                </a:cxn>
                <a:cxn ang="0">
                  <a:pos x="58" y="28"/>
                </a:cxn>
                <a:cxn ang="0">
                  <a:pos x="36" y="40"/>
                </a:cxn>
                <a:cxn ang="0">
                  <a:pos x="24" y="39"/>
                </a:cxn>
                <a:cxn ang="0">
                  <a:pos x="12" y="41"/>
                </a:cxn>
                <a:cxn ang="0">
                  <a:pos x="3" y="46"/>
                </a:cxn>
                <a:cxn ang="0">
                  <a:pos x="1" y="60"/>
                </a:cxn>
                <a:cxn ang="0">
                  <a:pos x="0" y="70"/>
                </a:cxn>
                <a:cxn ang="0">
                  <a:pos x="7" y="75"/>
                </a:cxn>
                <a:cxn ang="0">
                  <a:pos x="7" y="87"/>
                </a:cxn>
                <a:cxn ang="0">
                  <a:pos x="7" y="87"/>
                </a:cxn>
                <a:cxn ang="0">
                  <a:pos x="13" y="92"/>
                </a:cxn>
                <a:cxn ang="0">
                  <a:pos x="20" y="81"/>
                </a:cxn>
                <a:cxn ang="0">
                  <a:pos x="40" y="97"/>
                </a:cxn>
                <a:cxn ang="0">
                  <a:pos x="81" y="94"/>
                </a:cxn>
                <a:cxn ang="0">
                  <a:pos x="87" y="78"/>
                </a:cxn>
                <a:cxn ang="0">
                  <a:pos x="111" y="81"/>
                </a:cxn>
                <a:cxn ang="0">
                  <a:pos x="118" y="73"/>
                </a:cxn>
                <a:cxn ang="0">
                  <a:pos x="144" y="69"/>
                </a:cxn>
                <a:cxn ang="0">
                  <a:pos x="155" y="53"/>
                </a:cxn>
                <a:cxn ang="0">
                  <a:pos x="171" y="53"/>
                </a:cxn>
                <a:cxn ang="0">
                  <a:pos x="174" y="63"/>
                </a:cxn>
                <a:cxn ang="0">
                  <a:pos x="183" y="64"/>
                </a:cxn>
                <a:cxn ang="0">
                  <a:pos x="188" y="53"/>
                </a:cxn>
                <a:cxn ang="0">
                  <a:pos x="194" y="63"/>
                </a:cxn>
                <a:cxn ang="0">
                  <a:pos x="223" y="59"/>
                </a:cxn>
                <a:cxn ang="0">
                  <a:pos x="223" y="59"/>
                </a:cxn>
                <a:cxn ang="0">
                  <a:pos x="224" y="51"/>
                </a:cxn>
                <a:cxn ang="0">
                  <a:pos x="234" y="43"/>
                </a:cxn>
                <a:cxn ang="0">
                  <a:pos x="237" y="30"/>
                </a:cxn>
                <a:cxn ang="0">
                  <a:pos x="233" y="23"/>
                </a:cxn>
              </a:cxnLst>
              <a:rect l="0" t="0" r="r" b="b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408"/>
            <p:cNvSpPr>
              <a:spLocks/>
            </p:cNvSpPr>
            <p:nvPr/>
          </p:nvSpPr>
          <p:spPr bwMode="auto">
            <a:xfrm>
              <a:off x="4497388" y="2432050"/>
              <a:ext cx="169862" cy="88900"/>
            </a:xfrm>
            <a:custGeom>
              <a:avLst/>
              <a:gdLst/>
              <a:ahLst/>
              <a:cxnLst>
                <a:cxn ang="0">
                  <a:pos x="31" y="43"/>
                </a:cxn>
                <a:cxn ang="0">
                  <a:pos x="16" y="43"/>
                </a:cxn>
                <a:cxn ang="0">
                  <a:pos x="15" y="52"/>
                </a:cxn>
                <a:cxn ang="0">
                  <a:pos x="23" y="53"/>
                </a:cxn>
                <a:cxn ang="0">
                  <a:pos x="15" y="65"/>
                </a:cxn>
                <a:cxn ang="0">
                  <a:pos x="15" y="79"/>
                </a:cxn>
                <a:cxn ang="0">
                  <a:pos x="2" y="81"/>
                </a:cxn>
                <a:cxn ang="0">
                  <a:pos x="0" y="85"/>
                </a:cxn>
                <a:cxn ang="0">
                  <a:pos x="7" y="90"/>
                </a:cxn>
                <a:cxn ang="0">
                  <a:pos x="10" y="100"/>
                </a:cxn>
                <a:cxn ang="0">
                  <a:pos x="20" y="107"/>
                </a:cxn>
                <a:cxn ang="0">
                  <a:pos x="34" y="120"/>
                </a:cxn>
                <a:cxn ang="0">
                  <a:pos x="54" y="137"/>
                </a:cxn>
                <a:cxn ang="0">
                  <a:pos x="63" y="141"/>
                </a:cxn>
                <a:cxn ang="0">
                  <a:pos x="75" y="141"/>
                </a:cxn>
                <a:cxn ang="0">
                  <a:pos x="78" y="148"/>
                </a:cxn>
                <a:cxn ang="0">
                  <a:pos x="106" y="145"/>
                </a:cxn>
                <a:cxn ang="0">
                  <a:pos x="112" y="139"/>
                </a:cxn>
                <a:cxn ang="0">
                  <a:pos x="115" y="140"/>
                </a:cxn>
                <a:cxn ang="0">
                  <a:pos x="118" y="136"/>
                </a:cxn>
                <a:cxn ang="0">
                  <a:pos x="133" y="136"/>
                </a:cxn>
                <a:cxn ang="0">
                  <a:pos x="145" y="125"/>
                </a:cxn>
                <a:cxn ang="0">
                  <a:pos x="163" y="125"/>
                </a:cxn>
                <a:cxn ang="0">
                  <a:pos x="176" y="131"/>
                </a:cxn>
                <a:cxn ang="0">
                  <a:pos x="192" y="127"/>
                </a:cxn>
                <a:cxn ang="0">
                  <a:pos x="194" y="118"/>
                </a:cxn>
                <a:cxn ang="0">
                  <a:pos x="205" y="120"/>
                </a:cxn>
                <a:cxn ang="0">
                  <a:pos x="221" y="110"/>
                </a:cxn>
                <a:cxn ang="0">
                  <a:pos x="222" y="96"/>
                </a:cxn>
                <a:cxn ang="0">
                  <a:pos x="238" y="83"/>
                </a:cxn>
                <a:cxn ang="0">
                  <a:pos x="245" y="66"/>
                </a:cxn>
                <a:cxn ang="0">
                  <a:pos x="246" y="48"/>
                </a:cxn>
                <a:cxn ang="0">
                  <a:pos x="266" y="41"/>
                </a:cxn>
                <a:cxn ang="0">
                  <a:pos x="286" y="27"/>
                </a:cxn>
                <a:cxn ang="0">
                  <a:pos x="264" y="19"/>
                </a:cxn>
                <a:cxn ang="0">
                  <a:pos x="248" y="6"/>
                </a:cxn>
                <a:cxn ang="0">
                  <a:pos x="219" y="10"/>
                </a:cxn>
                <a:cxn ang="0">
                  <a:pos x="213" y="0"/>
                </a:cxn>
                <a:cxn ang="0">
                  <a:pos x="208" y="11"/>
                </a:cxn>
                <a:cxn ang="0">
                  <a:pos x="199" y="10"/>
                </a:cxn>
                <a:cxn ang="0">
                  <a:pos x="196" y="0"/>
                </a:cxn>
                <a:cxn ang="0">
                  <a:pos x="180" y="0"/>
                </a:cxn>
                <a:cxn ang="0">
                  <a:pos x="169" y="16"/>
                </a:cxn>
                <a:cxn ang="0">
                  <a:pos x="143" y="20"/>
                </a:cxn>
                <a:cxn ang="0">
                  <a:pos x="136" y="28"/>
                </a:cxn>
                <a:cxn ang="0">
                  <a:pos x="112" y="25"/>
                </a:cxn>
                <a:cxn ang="0">
                  <a:pos x="106" y="41"/>
                </a:cxn>
                <a:cxn ang="0">
                  <a:pos x="65" y="44"/>
                </a:cxn>
                <a:cxn ang="0">
                  <a:pos x="45" y="28"/>
                </a:cxn>
                <a:cxn ang="0">
                  <a:pos x="38" y="39"/>
                </a:cxn>
                <a:cxn ang="0">
                  <a:pos x="32" y="34"/>
                </a:cxn>
                <a:cxn ang="0">
                  <a:pos x="31" y="43"/>
                </a:cxn>
              </a:cxnLst>
              <a:rect l="0" t="0" r="r" b="b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409"/>
            <p:cNvSpPr>
              <a:spLocks/>
            </p:cNvSpPr>
            <p:nvPr/>
          </p:nvSpPr>
          <p:spPr bwMode="auto">
            <a:xfrm>
              <a:off x="4602163" y="2189163"/>
              <a:ext cx="136525" cy="79375"/>
            </a:xfrm>
            <a:custGeom>
              <a:avLst/>
              <a:gdLst/>
              <a:ahLst/>
              <a:cxnLst>
                <a:cxn ang="0">
                  <a:pos x="222" y="42"/>
                </a:cxn>
                <a:cxn ang="0">
                  <a:pos x="210" y="38"/>
                </a:cxn>
                <a:cxn ang="0">
                  <a:pos x="195" y="30"/>
                </a:cxn>
                <a:cxn ang="0">
                  <a:pos x="184" y="20"/>
                </a:cxn>
                <a:cxn ang="0">
                  <a:pos x="157" y="17"/>
                </a:cxn>
                <a:cxn ang="0">
                  <a:pos x="145" y="4"/>
                </a:cxn>
                <a:cxn ang="0">
                  <a:pos x="128" y="12"/>
                </a:cxn>
                <a:cxn ang="0">
                  <a:pos x="113" y="8"/>
                </a:cxn>
                <a:cxn ang="0">
                  <a:pos x="104" y="13"/>
                </a:cxn>
                <a:cxn ang="0">
                  <a:pos x="81" y="7"/>
                </a:cxn>
                <a:cxn ang="0">
                  <a:pos x="73" y="9"/>
                </a:cxn>
                <a:cxn ang="0">
                  <a:pos x="60" y="2"/>
                </a:cxn>
                <a:cxn ang="0">
                  <a:pos x="46" y="5"/>
                </a:cxn>
                <a:cxn ang="0">
                  <a:pos x="13" y="11"/>
                </a:cxn>
                <a:cxn ang="0">
                  <a:pos x="0" y="16"/>
                </a:cxn>
                <a:cxn ang="0">
                  <a:pos x="1" y="23"/>
                </a:cxn>
                <a:cxn ang="0">
                  <a:pos x="11" y="60"/>
                </a:cxn>
                <a:cxn ang="0">
                  <a:pos x="14" y="64"/>
                </a:cxn>
                <a:cxn ang="0">
                  <a:pos x="19" y="64"/>
                </a:cxn>
                <a:cxn ang="0">
                  <a:pos x="22" y="70"/>
                </a:cxn>
                <a:cxn ang="0">
                  <a:pos x="30" y="69"/>
                </a:cxn>
                <a:cxn ang="0">
                  <a:pos x="32" y="75"/>
                </a:cxn>
                <a:cxn ang="0">
                  <a:pos x="64" y="71"/>
                </a:cxn>
                <a:cxn ang="0">
                  <a:pos x="74" y="86"/>
                </a:cxn>
                <a:cxn ang="0">
                  <a:pos x="65" y="98"/>
                </a:cxn>
                <a:cxn ang="0">
                  <a:pos x="70" y="108"/>
                </a:cxn>
                <a:cxn ang="0">
                  <a:pos x="74" y="108"/>
                </a:cxn>
                <a:cxn ang="0">
                  <a:pos x="103" y="119"/>
                </a:cxn>
                <a:cxn ang="0">
                  <a:pos x="103" y="132"/>
                </a:cxn>
                <a:cxn ang="0">
                  <a:pos x="127" y="127"/>
                </a:cxn>
                <a:cxn ang="0">
                  <a:pos x="137" y="132"/>
                </a:cxn>
                <a:cxn ang="0">
                  <a:pos x="155" y="132"/>
                </a:cxn>
                <a:cxn ang="0">
                  <a:pos x="157" y="122"/>
                </a:cxn>
                <a:cxn ang="0">
                  <a:pos x="165" y="130"/>
                </a:cxn>
                <a:cxn ang="0">
                  <a:pos x="169" y="122"/>
                </a:cxn>
                <a:cxn ang="0">
                  <a:pos x="187" y="115"/>
                </a:cxn>
                <a:cxn ang="0">
                  <a:pos x="193" y="123"/>
                </a:cxn>
                <a:cxn ang="0">
                  <a:pos x="188" y="103"/>
                </a:cxn>
                <a:cxn ang="0">
                  <a:pos x="195" y="96"/>
                </a:cxn>
                <a:cxn ang="0">
                  <a:pos x="193" y="81"/>
                </a:cxn>
                <a:cxn ang="0">
                  <a:pos x="208" y="79"/>
                </a:cxn>
                <a:cxn ang="0">
                  <a:pos x="204" y="66"/>
                </a:cxn>
                <a:cxn ang="0">
                  <a:pos x="217" y="71"/>
                </a:cxn>
                <a:cxn ang="0">
                  <a:pos x="230" y="65"/>
                </a:cxn>
                <a:cxn ang="0">
                  <a:pos x="216" y="50"/>
                </a:cxn>
                <a:cxn ang="0">
                  <a:pos x="222" y="42"/>
                </a:cxn>
              </a:cxnLst>
              <a:rect l="0" t="0" r="r" b="b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3" name="Freeform 410"/>
            <p:cNvSpPr>
              <a:spLocks/>
            </p:cNvSpPr>
            <p:nvPr/>
          </p:nvSpPr>
          <p:spPr bwMode="auto">
            <a:xfrm>
              <a:off x="4241800" y="2454275"/>
              <a:ext cx="117475" cy="65088"/>
            </a:xfrm>
            <a:custGeom>
              <a:avLst/>
              <a:gdLst/>
              <a:ahLst/>
              <a:cxnLst>
                <a:cxn ang="0">
                  <a:pos x="93" y="17"/>
                </a:cxn>
                <a:cxn ang="0">
                  <a:pos x="81" y="17"/>
                </a:cxn>
                <a:cxn ang="0">
                  <a:pos x="70" y="15"/>
                </a:cxn>
                <a:cxn ang="0">
                  <a:pos x="70" y="16"/>
                </a:cxn>
                <a:cxn ang="0">
                  <a:pos x="65" y="26"/>
                </a:cxn>
                <a:cxn ang="0">
                  <a:pos x="52" y="19"/>
                </a:cxn>
                <a:cxn ang="0">
                  <a:pos x="47" y="28"/>
                </a:cxn>
                <a:cxn ang="0">
                  <a:pos x="36" y="43"/>
                </a:cxn>
                <a:cxn ang="0">
                  <a:pos x="25" y="43"/>
                </a:cxn>
                <a:cxn ang="0">
                  <a:pos x="22" y="56"/>
                </a:cxn>
                <a:cxn ang="0">
                  <a:pos x="4" y="72"/>
                </a:cxn>
                <a:cxn ang="0">
                  <a:pos x="10" y="80"/>
                </a:cxn>
                <a:cxn ang="0">
                  <a:pos x="6" y="89"/>
                </a:cxn>
                <a:cxn ang="0">
                  <a:pos x="24" y="73"/>
                </a:cxn>
                <a:cxn ang="0">
                  <a:pos x="39" y="75"/>
                </a:cxn>
                <a:cxn ang="0">
                  <a:pos x="38" y="93"/>
                </a:cxn>
                <a:cxn ang="0">
                  <a:pos x="45" y="103"/>
                </a:cxn>
                <a:cxn ang="0">
                  <a:pos x="52" y="103"/>
                </a:cxn>
                <a:cxn ang="0">
                  <a:pos x="66" y="96"/>
                </a:cxn>
                <a:cxn ang="0">
                  <a:pos x="86" y="101"/>
                </a:cxn>
                <a:cxn ang="0">
                  <a:pos x="92" y="81"/>
                </a:cxn>
                <a:cxn ang="0">
                  <a:pos x="103" y="75"/>
                </a:cxn>
                <a:cxn ang="0">
                  <a:pos x="111" y="90"/>
                </a:cxn>
                <a:cxn ang="0">
                  <a:pos x="116" y="91"/>
                </a:cxn>
                <a:cxn ang="0">
                  <a:pos x="132" y="108"/>
                </a:cxn>
                <a:cxn ang="0">
                  <a:pos x="133" y="93"/>
                </a:cxn>
                <a:cxn ang="0">
                  <a:pos x="139" y="87"/>
                </a:cxn>
                <a:cxn ang="0">
                  <a:pos x="144" y="71"/>
                </a:cxn>
                <a:cxn ang="0">
                  <a:pos x="150" y="83"/>
                </a:cxn>
                <a:cxn ang="0">
                  <a:pos x="164" y="80"/>
                </a:cxn>
                <a:cxn ang="0">
                  <a:pos x="175" y="85"/>
                </a:cxn>
                <a:cxn ang="0">
                  <a:pos x="180" y="79"/>
                </a:cxn>
                <a:cxn ang="0">
                  <a:pos x="176" y="66"/>
                </a:cxn>
                <a:cxn ang="0">
                  <a:pos x="189" y="68"/>
                </a:cxn>
                <a:cxn ang="0">
                  <a:pos x="191" y="55"/>
                </a:cxn>
                <a:cxn ang="0">
                  <a:pos x="196" y="54"/>
                </a:cxn>
                <a:cxn ang="0">
                  <a:pos x="187" y="43"/>
                </a:cxn>
                <a:cxn ang="0">
                  <a:pos x="171" y="55"/>
                </a:cxn>
                <a:cxn ang="0">
                  <a:pos x="166" y="43"/>
                </a:cxn>
                <a:cxn ang="0">
                  <a:pos x="154" y="44"/>
                </a:cxn>
                <a:cxn ang="0">
                  <a:pos x="146" y="42"/>
                </a:cxn>
                <a:cxn ang="0">
                  <a:pos x="153" y="29"/>
                </a:cxn>
                <a:cxn ang="0">
                  <a:pos x="154" y="19"/>
                </a:cxn>
                <a:cxn ang="0">
                  <a:pos x="150" y="19"/>
                </a:cxn>
                <a:cxn ang="0">
                  <a:pos x="144" y="11"/>
                </a:cxn>
                <a:cxn ang="0">
                  <a:pos x="134" y="8"/>
                </a:cxn>
                <a:cxn ang="0">
                  <a:pos x="125" y="8"/>
                </a:cxn>
                <a:cxn ang="0">
                  <a:pos x="109" y="1"/>
                </a:cxn>
                <a:cxn ang="0">
                  <a:pos x="107" y="14"/>
                </a:cxn>
                <a:cxn ang="0">
                  <a:pos x="103" y="10"/>
                </a:cxn>
                <a:cxn ang="0">
                  <a:pos x="93" y="17"/>
                </a:cxn>
              </a:cxnLst>
              <a:rect l="0" t="0" r="r" b="b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4" name="Freeform 411"/>
            <p:cNvSpPr>
              <a:spLocks noEditPoints="1"/>
            </p:cNvSpPr>
            <p:nvPr/>
          </p:nvSpPr>
          <p:spPr bwMode="auto">
            <a:xfrm>
              <a:off x="4257675" y="2476500"/>
              <a:ext cx="309563" cy="330200"/>
            </a:xfrm>
            <a:custGeom>
              <a:avLst/>
              <a:gdLst>
                <a:gd name="T0" fmla="*/ 2147483647 w 523"/>
                <a:gd name="T1" fmla="*/ 2147483647 h 554"/>
                <a:gd name="T2" fmla="*/ 2147483647 w 523"/>
                <a:gd name="T3" fmla="*/ 2147483647 h 554"/>
                <a:gd name="T4" fmla="*/ 2147483647 w 523"/>
                <a:gd name="T5" fmla="*/ 2147483647 h 554"/>
                <a:gd name="T6" fmla="*/ 2147483647 w 523"/>
                <a:gd name="T7" fmla="*/ 2147483647 h 554"/>
                <a:gd name="T8" fmla="*/ 2147483647 w 523"/>
                <a:gd name="T9" fmla="*/ 2147483647 h 554"/>
                <a:gd name="T10" fmla="*/ 2147483647 w 523"/>
                <a:gd name="T11" fmla="*/ 2147483647 h 554"/>
                <a:gd name="T12" fmla="*/ 2147483647 w 523"/>
                <a:gd name="T13" fmla="*/ 2147483647 h 554"/>
                <a:gd name="T14" fmla="*/ 2147483647 w 523"/>
                <a:gd name="T15" fmla="*/ 2147483647 h 554"/>
                <a:gd name="T16" fmla="*/ 2147483647 w 523"/>
                <a:gd name="T17" fmla="*/ 2147483647 h 554"/>
                <a:gd name="T18" fmla="*/ 2147483647 w 523"/>
                <a:gd name="T19" fmla="*/ 2147483647 h 554"/>
                <a:gd name="T20" fmla="*/ 2147483647 w 523"/>
                <a:gd name="T21" fmla="*/ 2147483647 h 554"/>
                <a:gd name="T22" fmla="*/ 2147483647 w 523"/>
                <a:gd name="T23" fmla="*/ 2147483647 h 554"/>
                <a:gd name="T24" fmla="*/ 2147483647 w 523"/>
                <a:gd name="T25" fmla="*/ 2147483647 h 554"/>
                <a:gd name="T26" fmla="*/ 2147483647 w 523"/>
                <a:gd name="T27" fmla="*/ 2147483647 h 554"/>
                <a:gd name="T28" fmla="*/ 2147483647 w 523"/>
                <a:gd name="T29" fmla="*/ 2147483647 h 554"/>
                <a:gd name="T30" fmla="*/ 2147483647 w 523"/>
                <a:gd name="T31" fmla="*/ 2147483647 h 554"/>
                <a:gd name="T32" fmla="*/ 2147483647 w 523"/>
                <a:gd name="T33" fmla="*/ 2147483647 h 554"/>
                <a:gd name="T34" fmla="*/ 2147483647 w 523"/>
                <a:gd name="T35" fmla="*/ 2147483647 h 554"/>
                <a:gd name="T36" fmla="*/ 2147483647 w 523"/>
                <a:gd name="T37" fmla="*/ 2147483647 h 554"/>
                <a:gd name="T38" fmla="*/ 2147483647 w 523"/>
                <a:gd name="T39" fmla="*/ 2147483647 h 554"/>
                <a:gd name="T40" fmla="*/ 2147483647 w 523"/>
                <a:gd name="T41" fmla="*/ 2147483647 h 554"/>
                <a:gd name="T42" fmla="*/ 2147483647 w 523"/>
                <a:gd name="T43" fmla="*/ 2147483647 h 554"/>
                <a:gd name="T44" fmla="*/ 2147483647 w 523"/>
                <a:gd name="T45" fmla="*/ 2147483647 h 554"/>
                <a:gd name="T46" fmla="*/ 2147483647 w 523"/>
                <a:gd name="T47" fmla="*/ 2147483647 h 554"/>
                <a:gd name="T48" fmla="*/ 2147483647 w 523"/>
                <a:gd name="T49" fmla="*/ 2147483647 h 554"/>
                <a:gd name="T50" fmla="*/ 2147483647 w 523"/>
                <a:gd name="T51" fmla="*/ 2147483647 h 554"/>
                <a:gd name="T52" fmla="*/ 2147483647 w 523"/>
                <a:gd name="T53" fmla="*/ 2147483647 h 554"/>
                <a:gd name="T54" fmla="*/ 2147483647 w 523"/>
                <a:gd name="T55" fmla="*/ 2147483647 h 554"/>
                <a:gd name="T56" fmla="*/ 2147483647 w 523"/>
                <a:gd name="T57" fmla="*/ 2147483647 h 554"/>
                <a:gd name="T58" fmla="*/ 2147483647 w 523"/>
                <a:gd name="T59" fmla="*/ 2147483647 h 554"/>
                <a:gd name="T60" fmla="*/ 2147483647 w 523"/>
                <a:gd name="T61" fmla="*/ 2147483647 h 554"/>
                <a:gd name="T62" fmla="*/ 2147483647 w 523"/>
                <a:gd name="T63" fmla="*/ 2147483647 h 554"/>
                <a:gd name="T64" fmla="*/ 2147483647 w 523"/>
                <a:gd name="T65" fmla="*/ 2147483647 h 554"/>
                <a:gd name="T66" fmla="*/ 2147483647 w 523"/>
                <a:gd name="T67" fmla="*/ 2147483647 h 554"/>
                <a:gd name="T68" fmla="*/ 2147483647 w 523"/>
                <a:gd name="T69" fmla="*/ 2147483647 h 554"/>
                <a:gd name="T70" fmla="*/ 2147483647 w 523"/>
                <a:gd name="T71" fmla="*/ 2147483647 h 554"/>
                <a:gd name="T72" fmla="*/ 2147483647 w 523"/>
                <a:gd name="T73" fmla="*/ 2147483647 h 554"/>
                <a:gd name="T74" fmla="*/ 2147483647 w 523"/>
                <a:gd name="T75" fmla="*/ 2147483647 h 554"/>
                <a:gd name="T76" fmla="*/ 2147483647 w 523"/>
                <a:gd name="T77" fmla="*/ 2147483647 h 554"/>
                <a:gd name="T78" fmla="*/ 2147483647 w 523"/>
                <a:gd name="T79" fmla="*/ 2147483647 h 554"/>
                <a:gd name="T80" fmla="*/ 2147483647 w 523"/>
                <a:gd name="T81" fmla="*/ 2147483647 h 554"/>
                <a:gd name="T82" fmla="*/ 2147483647 w 523"/>
                <a:gd name="T83" fmla="*/ 2147483647 h 554"/>
                <a:gd name="T84" fmla="*/ 2147483647 w 523"/>
                <a:gd name="T85" fmla="*/ 2147483647 h 554"/>
                <a:gd name="T86" fmla="*/ 2147483647 w 523"/>
                <a:gd name="T87" fmla="*/ 2147483647 h 5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23"/>
                <a:gd name="T133" fmla="*/ 0 h 554"/>
                <a:gd name="T134" fmla="*/ 523 w 523"/>
                <a:gd name="T135" fmla="*/ 554 h 5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5" name="Freeform 412"/>
            <p:cNvSpPr>
              <a:spLocks/>
            </p:cNvSpPr>
            <p:nvPr/>
          </p:nvSpPr>
          <p:spPr bwMode="auto">
            <a:xfrm>
              <a:off x="4395788" y="2354263"/>
              <a:ext cx="165100" cy="77787"/>
            </a:xfrm>
            <a:custGeom>
              <a:avLst/>
              <a:gdLst/>
              <a:ahLst/>
              <a:cxnLst>
                <a:cxn ang="0">
                  <a:pos x="268" y="67"/>
                </a:cxn>
                <a:cxn ang="0">
                  <a:pos x="255" y="60"/>
                </a:cxn>
                <a:cxn ang="0">
                  <a:pos x="240" y="57"/>
                </a:cxn>
                <a:cxn ang="0">
                  <a:pos x="219" y="42"/>
                </a:cxn>
                <a:cxn ang="0">
                  <a:pos x="196" y="47"/>
                </a:cxn>
                <a:cxn ang="0">
                  <a:pos x="177" y="35"/>
                </a:cxn>
                <a:cxn ang="0">
                  <a:pos x="178" y="28"/>
                </a:cxn>
                <a:cxn ang="0">
                  <a:pos x="159" y="24"/>
                </a:cxn>
                <a:cxn ang="0">
                  <a:pos x="132" y="13"/>
                </a:cxn>
                <a:cxn ang="0">
                  <a:pos x="116" y="2"/>
                </a:cxn>
                <a:cxn ang="0">
                  <a:pos x="108" y="11"/>
                </a:cxn>
                <a:cxn ang="0">
                  <a:pos x="87" y="11"/>
                </a:cxn>
                <a:cxn ang="0">
                  <a:pos x="72" y="19"/>
                </a:cxn>
                <a:cxn ang="0">
                  <a:pos x="56" y="24"/>
                </a:cxn>
                <a:cxn ang="0">
                  <a:pos x="38" y="36"/>
                </a:cxn>
                <a:cxn ang="0">
                  <a:pos x="21" y="36"/>
                </a:cxn>
                <a:cxn ang="0">
                  <a:pos x="11" y="42"/>
                </a:cxn>
                <a:cxn ang="0">
                  <a:pos x="5" y="50"/>
                </a:cxn>
                <a:cxn ang="0">
                  <a:pos x="17" y="60"/>
                </a:cxn>
                <a:cxn ang="0">
                  <a:pos x="19" y="74"/>
                </a:cxn>
                <a:cxn ang="0">
                  <a:pos x="27" y="82"/>
                </a:cxn>
                <a:cxn ang="0">
                  <a:pos x="42" y="90"/>
                </a:cxn>
                <a:cxn ang="0">
                  <a:pos x="49" y="98"/>
                </a:cxn>
                <a:cxn ang="0">
                  <a:pos x="65" y="108"/>
                </a:cxn>
                <a:cxn ang="0">
                  <a:pos x="87" y="131"/>
                </a:cxn>
                <a:cxn ang="0">
                  <a:pos x="110" y="132"/>
                </a:cxn>
                <a:cxn ang="0">
                  <a:pos x="115" y="119"/>
                </a:cxn>
                <a:cxn ang="0">
                  <a:pos x="142" y="112"/>
                </a:cxn>
                <a:cxn ang="0">
                  <a:pos x="158" y="113"/>
                </a:cxn>
                <a:cxn ang="0">
                  <a:pos x="173" y="120"/>
                </a:cxn>
                <a:cxn ang="0">
                  <a:pos x="200" y="123"/>
                </a:cxn>
                <a:cxn ang="0">
                  <a:pos x="221" y="116"/>
                </a:cxn>
                <a:cxn ang="0">
                  <a:pos x="255" y="105"/>
                </a:cxn>
                <a:cxn ang="0">
                  <a:pos x="269" y="86"/>
                </a:cxn>
                <a:cxn ang="0">
                  <a:pos x="275" y="73"/>
                </a:cxn>
              </a:cxnLst>
              <a:rect l="0" t="0" r="r" b="b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6" name="Freeform 413"/>
            <p:cNvSpPr>
              <a:spLocks/>
            </p:cNvSpPr>
            <p:nvPr/>
          </p:nvSpPr>
          <p:spPr bwMode="auto">
            <a:xfrm>
              <a:off x="4441825" y="2239963"/>
              <a:ext cx="249238" cy="179387"/>
            </a:xfrm>
            <a:custGeom>
              <a:avLst/>
              <a:gdLst/>
              <a:ahLst/>
              <a:cxnLst>
                <a:cxn ang="0">
                  <a:pos x="312" y="276"/>
                </a:cxn>
                <a:cxn ang="0">
                  <a:pos x="351" y="293"/>
                </a:cxn>
                <a:cxn ang="0">
                  <a:pos x="371" y="301"/>
                </a:cxn>
                <a:cxn ang="0">
                  <a:pos x="364" y="265"/>
                </a:cxn>
                <a:cxn ang="0">
                  <a:pos x="417" y="224"/>
                </a:cxn>
                <a:cxn ang="0">
                  <a:pos x="416" y="203"/>
                </a:cxn>
                <a:cxn ang="0">
                  <a:pos x="390" y="180"/>
                </a:cxn>
                <a:cxn ang="0">
                  <a:pos x="389" y="167"/>
                </a:cxn>
                <a:cxn ang="0">
                  <a:pos x="387" y="140"/>
                </a:cxn>
                <a:cxn ang="0">
                  <a:pos x="379" y="123"/>
                </a:cxn>
                <a:cxn ang="0">
                  <a:pos x="394" y="106"/>
                </a:cxn>
                <a:cxn ang="0">
                  <a:pos x="392" y="78"/>
                </a:cxn>
                <a:cxn ang="0">
                  <a:pos x="373" y="46"/>
                </a:cxn>
                <a:cxn ang="0">
                  <a:pos x="344" y="22"/>
                </a:cxn>
                <a:cxn ang="0">
                  <a:pos x="313" y="26"/>
                </a:cxn>
                <a:cxn ang="0">
                  <a:pos x="257" y="20"/>
                </a:cxn>
                <a:cxn ang="0">
                  <a:pos x="231" y="18"/>
                </a:cxn>
                <a:cxn ang="0">
                  <a:pos x="189" y="22"/>
                </a:cxn>
                <a:cxn ang="0">
                  <a:pos x="149" y="0"/>
                </a:cxn>
                <a:cxn ang="0">
                  <a:pos x="81" y="28"/>
                </a:cxn>
                <a:cxn ang="0">
                  <a:pos x="12" y="48"/>
                </a:cxn>
                <a:cxn ang="0">
                  <a:pos x="7" y="58"/>
                </a:cxn>
                <a:cxn ang="0">
                  <a:pos x="14" y="75"/>
                </a:cxn>
                <a:cxn ang="0">
                  <a:pos x="3" y="102"/>
                </a:cxn>
                <a:cxn ang="0">
                  <a:pos x="14" y="111"/>
                </a:cxn>
                <a:cxn ang="0">
                  <a:pos x="24" y="122"/>
                </a:cxn>
                <a:cxn ang="0">
                  <a:pos x="25" y="132"/>
                </a:cxn>
                <a:cxn ang="0">
                  <a:pos x="29" y="142"/>
                </a:cxn>
                <a:cxn ang="0">
                  <a:pos x="30" y="161"/>
                </a:cxn>
                <a:cxn ang="0">
                  <a:pos x="38" y="173"/>
                </a:cxn>
                <a:cxn ang="0">
                  <a:pos x="41" y="187"/>
                </a:cxn>
                <a:cxn ang="0">
                  <a:pos x="50" y="197"/>
                </a:cxn>
                <a:cxn ang="0">
                  <a:pos x="67" y="207"/>
                </a:cxn>
                <a:cxn ang="0">
                  <a:pos x="96" y="216"/>
                </a:cxn>
                <a:cxn ang="0">
                  <a:pos x="92" y="225"/>
                </a:cxn>
                <a:cxn ang="0">
                  <a:pos x="102" y="236"/>
                </a:cxn>
                <a:cxn ang="0">
                  <a:pos x="132" y="232"/>
                </a:cxn>
                <a:cxn ang="0">
                  <a:pos x="148" y="236"/>
                </a:cxn>
                <a:cxn ang="0">
                  <a:pos x="168" y="244"/>
                </a:cxn>
                <a:cxn ang="0">
                  <a:pos x="190" y="255"/>
                </a:cxn>
                <a:cxn ang="0">
                  <a:pos x="196" y="266"/>
                </a:cxn>
                <a:cxn ang="0">
                  <a:pos x="229" y="272"/>
                </a:cxn>
                <a:cxn ang="0">
                  <a:pos x="244" y="281"/>
                </a:cxn>
                <a:cxn ang="0">
                  <a:pos x="258" y="279"/>
                </a:cxn>
                <a:cxn ang="0">
                  <a:pos x="288" y="284"/>
                </a:cxn>
              </a:cxnLst>
              <a:rect l="0" t="0" r="r" b="b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7" name="Freeform 414"/>
            <p:cNvSpPr>
              <a:spLocks/>
            </p:cNvSpPr>
            <p:nvPr/>
          </p:nvSpPr>
          <p:spPr bwMode="auto">
            <a:xfrm>
              <a:off x="4238625" y="2382838"/>
              <a:ext cx="20638" cy="20637"/>
            </a:xfrm>
            <a:custGeom>
              <a:avLst/>
              <a:gdLst>
                <a:gd name="T0" fmla="*/ 2147483647 w 36"/>
                <a:gd name="T1" fmla="*/ 2147483647 h 32"/>
                <a:gd name="T2" fmla="*/ 2147483647 w 36"/>
                <a:gd name="T3" fmla="*/ 2147483647 h 32"/>
                <a:gd name="T4" fmla="*/ 2147483647 w 36"/>
                <a:gd name="T5" fmla="*/ 2147483647 h 32"/>
                <a:gd name="T6" fmla="*/ 2147483647 w 36"/>
                <a:gd name="T7" fmla="*/ 2147483647 h 32"/>
                <a:gd name="T8" fmla="*/ 2147483647 w 36"/>
                <a:gd name="T9" fmla="*/ 2147483647 h 32"/>
                <a:gd name="T10" fmla="*/ 2147483647 w 36"/>
                <a:gd name="T11" fmla="*/ 0 h 32"/>
                <a:gd name="T12" fmla="*/ 2147483647 w 36"/>
                <a:gd name="T13" fmla="*/ 2147483647 h 32"/>
                <a:gd name="T14" fmla="*/ 2147483647 w 36"/>
                <a:gd name="T15" fmla="*/ 2147483647 h 32"/>
                <a:gd name="T16" fmla="*/ 2147483647 w 36"/>
                <a:gd name="T17" fmla="*/ 2147483647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2"/>
                <a:gd name="T29" fmla="*/ 36 w 3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8" name="Freeform 415"/>
            <p:cNvSpPr>
              <a:spLocks/>
            </p:cNvSpPr>
            <p:nvPr/>
          </p:nvSpPr>
          <p:spPr bwMode="auto">
            <a:xfrm>
              <a:off x="4333875" y="2417763"/>
              <a:ext cx="182563" cy="80962"/>
            </a:xfrm>
            <a:custGeom>
              <a:avLst/>
              <a:gdLst/>
              <a:ahLst/>
              <a:cxnLst>
                <a:cxn ang="0">
                  <a:pos x="307" y="48"/>
                </a:cxn>
                <a:cxn ang="0">
                  <a:pos x="301" y="33"/>
                </a:cxn>
                <a:cxn ang="0">
                  <a:pos x="287" y="11"/>
                </a:cxn>
                <a:cxn ang="0">
                  <a:pos x="268" y="17"/>
                </a:cxn>
                <a:cxn ang="0">
                  <a:pos x="254" y="14"/>
                </a:cxn>
                <a:cxn ang="0">
                  <a:pos x="228" y="1"/>
                </a:cxn>
                <a:cxn ang="0">
                  <a:pos x="214" y="16"/>
                </a:cxn>
                <a:cxn ang="0">
                  <a:pos x="204" y="23"/>
                </a:cxn>
                <a:cxn ang="0">
                  <a:pos x="175" y="15"/>
                </a:cxn>
                <a:cxn ang="0">
                  <a:pos x="156" y="27"/>
                </a:cxn>
                <a:cxn ang="0">
                  <a:pos x="160" y="45"/>
                </a:cxn>
                <a:cxn ang="0">
                  <a:pos x="133" y="57"/>
                </a:cxn>
                <a:cxn ang="0">
                  <a:pos x="141" y="68"/>
                </a:cxn>
                <a:cxn ang="0">
                  <a:pos x="131" y="77"/>
                </a:cxn>
                <a:cxn ang="0">
                  <a:pos x="109" y="71"/>
                </a:cxn>
                <a:cxn ang="0">
                  <a:pos x="84" y="78"/>
                </a:cxn>
                <a:cxn ang="0">
                  <a:pos x="63" y="88"/>
                </a:cxn>
                <a:cxn ang="0">
                  <a:pos x="33" y="76"/>
                </a:cxn>
                <a:cxn ang="0">
                  <a:pos x="26" y="91"/>
                </a:cxn>
                <a:cxn ang="0">
                  <a:pos x="0" y="84"/>
                </a:cxn>
                <a:cxn ang="0">
                  <a:pos x="2" y="97"/>
                </a:cxn>
                <a:cxn ang="0">
                  <a:pos x="11" y="106"/>
                </a:cxn>
                <a:cxn ang="0">
                  <a:pos x="32" y="106"/>
                </a:cxn>
                <a:cxn ang="0">
                  <a:pos x="50" y="117"/>
                </a:cxn>
                <a:cxn ang="0">
                  <a:pos x="66" y="109"/>
                </a:cxn>
                <a:cxn ang="0">
                  <a:pos x="104" y="103"/>
                </a:cxn>
                <a:cxn ang="0">
                  <a:pos x="119" y="118"/>
                </a:cxn>
                <a:cxn ang="0">
                  <a:pos x="136" y="131"/>
                </a:cxn>
                <a:cxn ang="0">
                  <a:pos x="162" y="136"/>
                </a:cxn>
                <a:cxn ang="0">
                  <a:pos x="183" y="132"/>
                </a:cxn>
                <a:cxn ang="0">
                  <a:pos x="207" y="138"/>
                </a:cxn>
                <a:cxn ang="0">
                  <a:pos x="247" y="130"/>
                </a:cxn>
                <a:cxn ang="0">
                  <a:pos x="270" y="131"/>
                </a:cxn>
                <a:cxn ang="0">
                  <a:pos x="277" y="107"/>
                </a:cxn>
                <a:cxn ang="0">
                  <a:pos x="290" y="91"/>
                </a:cxn>
                <a:cxn ang="0">
                  <a:pos x="290" y="78"/>
                </a:cxn>
                <a:cxn ang="0">
                  <a:pos x="306" y="69"/>
                </a:cxn>
              </a:cxnLst>
              <a:rect l="0" t="0" r="r" b="b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9" name="Freeform 416"/>
            <p:cNvSpPr>
              <a:spLocks/>
            </p:cNvSpPr>
            <p:nvPr/>
          </p:nvSpPr>
          <p:spPr bwMode="auto">
            <a:xfrm>
              <a:off x="4173538" y="2282825"/>
              <a:ext cx="107950" cy="85725"/>
            </a:xfrm>
            <a:custGeom>
              <a:avLst/>
              <a:gdLst>
                <a:gd name="T0" fmla="*/ 2147483647 w 182"/>
                <a:gd name="T1" fmla="*/ 2147483647 h 145"/>
                <a:gd name="T2" fmla="*/ 0 w 182"/>
                <a:gd name="T3" fmla="*/ 2147483647 h 145"/>
                <a:gd name="T4" fmla="*/ 0 w 182"/>
                <a:gd name="T5" fmla="*/ 2147483647 h 145"/>
                <a:gd name="T6" fmla="*/ 2147483647 w 182"/>
                <a:gd name="T7" fmla="*/ 2147483647 h 145"/>
                <a:gd name="T8" fmla="*/ 2147483647 w 182"/>
                <a:gd name="T9" fmla="*/ 2147483647 h 145"/>
                <a:gd name="T10" fmla="*/ 2147483647 w 182"/>
                <a:gd name="T11" fmla="*/ 2147483647 h 145"/>
                <a:gd name="T12" fmla="*/ 2147483647 w 182"/>
                <a:gd name="T13" fmla="*/ 2147483647 h 145"/>
                <a:gd name="T14" fmla="*/ 2147483647 w 182"/>
                <a:gd name="T15" fmla="*/ 2147483647 h 145"/>
                <a:gd name="T16" fmla="*/ 2147483647 w 182"/>
                <a:gd name="T17" fmla="*/ 2147483647 h 145"/>
                <a:gd name="T18" fmla="*/ 2147483647 w 182"/>
                <a:gd name="T19" fmla="*/ 2147483647 h 145"/>
                <a:gd name="T20" fmla="*/ 2147483647 w 182"/>
                <a:gd name="T21" fmla="*/ 2147483647 h 145"/>
                <a:gd name="T22" fmla="*/ 2147483647 w 182"/>
                <a:gd name="T23" fmla="*/ 2147483647 h 145"/>
                <a:gd name="T24" fmla="*/ 2147483647 w 182"/>
                <a:gd name="T25" fmla="*/ 2147483647 h 145"/>
                <a:gd name="T26" fmla="*/ 2147483647 w 182"/>
                <a:gd name="T27" fmla="*/ 2147483647 h 145"/>
                <a:gd name="T28" fmla="*/ 2147483647 w 182"/>
                <a:gd name="T29" fmla="*/ 2147483647 h 145"/>
                <a:gd name="T30" fmla="*/ 2147483647 w 182"/>
                <a:gd name="T31" fmla="*/ 2147483647 h 145"/>
                <a:gd name="T32" fmla="*/ 2147483647 w 182"/>
                <a:gd name="T33" fmla="*/ 2147483647 h 145"/>
                <a:gd name="T34" fmla="*/ 2147483647 w 182"/>
                <a:gd name="T35" fmla="*/ 2147483647 h 145"/>
                <a:gd name="T36" fmla="*/ 2147483647 w 182"/>
                <a:gd name="T37" fmla="*/ 2147483647 h 145"/>
                <a:gd name="T38" fmla="*/ 2147483647 w 182"/>
                <a:gd name="T39" fmla="*/ 2147483647 h 145"/>
                <a:gd name="T40" fmla="*/ 2147483647 w 182"/>
                <a:gd name="T41" fmla="*/ 2147483647 h 145"/>
                <a:gd name="T42" fmla="*/ 2147483647 w 182"/>
                <a:gd name="T43" fmla="*/ 2147483647 h 145"/>
                <a:gd name="T44" fmla="*/ 2147483647 w 182"/>
                <a:gd name="T45" fmla="*/ 2147483647 h 145"/>
                <a:gd name="T46" fmla="*/ 2147483647 w 182"/>
                <a:gd name="T47" fmla="*/ 2147483647 h 145"/>
                <a:gd name="T48" fmla="*/ 2147483647 w 182"/>
                <a:gd name="T49" fmla="*/ 2147483647 h 145"/>
                <a:gd name="T50" fmla="*/ 2147483647 w 182"/>
                <a:gd name="T51" fmla="*/ 2147483647 h 145"/>
                <a:gd name="T52" fmla="*/ 2147483647 w 182"/>
                <a:gd name="T53" fmla="*/ 2147483647 h 145"/>
                <a:gd name="T54" fmla="*/ 2147483647 w 182"/>
                <a:gd name="T55" fmla="*/ 2147483647 h 145"/>
                <a:gd name="T56" fmla="*/ 2147483647 w 182"/>
                <a:gd name="T57" fmla="*/ 2147483647 h 145"/>
                <a:gd name="T58" fmla="*/ 2147483647 w 182"/>
                <a:gd name="T59" fmla="*/ 2147483647 h 145"/>
                <a:gd name="T60" fmla="*/ 2147483647 w 182"/>
                <a:gd name="T61" fmla="*/ 2147483647 h 145"/>
                <a:gd name="T62" fmla="*/ 2147483647 w 182"/>
                <a:gd name="T63" fmla="*/ 2147483647 h 145"/>
                <a:gd name="T64" fmla="*/ 2147483647 w 182"/>
                <a:gd name="T65" fmla="*/ 2147483647 h 145"/>
                <a:gd name="T66" fmla="*/ 2147483647 w 182"/>
                <a:gd name="T67" fmla="*/ 2147483647 h 145"/>
                <a:gd name="T68" fmla="*/ 2147483647 w 182"/>
                <a:gd name="T69" fmla="*/ 2147483647 h 145"/>
                <a:gd name="T70" fmla="*/ 2147483647 w 182"/>
                <a:gd name="T71" fmla="*/ 2147483647 h 145"/>
                <a:gd name="T72" fmla="*/ 2147483647 w 182"/>
                <a:gd name="T73" fmla="*/ 2147483647 h 145"/>
                <a:gd name="T74" fmla="*/ 2147483647 w 182"/>
                <a:gd name="T75" fmla="*/ 2147483647 h 145"/>
                <a:gd name="T76" fmla="*/ 2147483647 w 182"/>
                <a:gd name="T77" fmla="*/ 2147483647 h 145"/>
                <a:gd name="T78" fmla="*/ 2147483647 w 182"/>
                <a:gd name="T79" fmla="*/ 2147483647 h 145"/>
                <a:gd name="T80" fmla="*/ 2147483647 w 182"/>
                <a:gd name="T81" fmla="*/ 0 h 145"/>
                <a:gd name="T82" fmla="*/ 2147483647 w 182"/>
                <a:gd name="T83" fmla="*/ 2147483647 h 145"/>
                <a:gd name="T84" fmla="*/ 2147483647 w 182"/>
                <a:gd name="T85" fmla="*/ 2147483647 h 145"/>
                <a:gd name="T86" fmla="*/ 2147483647 w 182"/>
                <a:gd name="T87" fmla="*/ 2147483647 h 145"/>
                <a:gd name="T88" fmla="*/ 2147483647 w 182"/>
                <a:gd name="T89" fmla="*/ 2147483647 h 145"/>
                <a:gd name="T90" fmla="*/ 2147483647 w 182"/>
                <a:gd name="T91" fmla="*/ 2147483647 h 145"/>
                <a:gd name="T92" fmla="*/ 2147483647 w 182"/>
                <a:gd name="T93" fmla="*/ 2147483647 h 145"/>
                <a:gd name="T94" fmla="*/ 2147483647 w 182"/>
                <a:gd name="T95" fmla="*/ 2147483647 h 145"/>
                <a:gd name="T96" fmla="*/ 2147483647 w 182"/>
                <a:gd name="T97" fmla="*/ 2147483647 h 145"/>
                <a:gd name="T98" fmla="*/ 2147483647 w 182"/>
                <a:gd name="T99" fmla="*/ 2147483647 h 145"/>
                <a:gd name="T100" fmla="*/ 2147483647 w 182"/>
                <a:gd name="T101" fmla="*/ 2147483647 h 145"/>
                <a:gd name="T102" fmla="*/ 2147483647 w 182"/>
                <a:gd name="T103" fmla="*/ 2147483647 h 145"/>
                <a:gd name="T104" fmla="*/ 2147483647 w 182"/>
                <a:gd name="T105" fmla="*/ 2147483647 h 145"/>
                <a:gd name="T106" fmla="*/ 2147483647 w 182"/>
                <a:gd name="T107" fmla="*/ 2147483647 h 145"/>
                <a:gd name="T108" fmla="*/ 2147483647 w 182"/>
                <a:gd name="T109" fmla="*/ 2147483647 h 145"/>
                <a:gd name="T110" fmla="*/ 2147483647 w 182"/>
                <a:gd name="T111" fmla="*/ 2147483647 h 145"/>
                <a:gd name="T112" fmla="*/ 2147483647 w 182"/>
                <a:gd name="T113" fmla="*/ 2147483647 h 145"/>
                <a:gd name="T114" fmla="*/ 2147483647 w 182"/>
                <a:gd name="T115" fmla="*/ 2147483647 h 1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2"/>
                <a:gd name="T175" fmla="*/ 0 h 145"/>
                <a:gd name="T176" fmla="*/ 182 w 182"/>
                <a:gd name="T177" fmla="*/ 145 h 1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0" name="Freeform 417"/>
            <p:cNvSpPr>
              <a:spLocks/>
            </p:cNvSpPr>
            <p:nvPr/>
          </p:nvSpPr>
          <p:spPr bwMode="auto">
            <a:xfrm>
              <a:off x="4168775" y="2343150"/>
              <a:ext cx="87313" cy="6032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6" y="43"/>
                </a:cxn>
                <a:cxn ang="0">
                  <a:pos x="22" y="47"/>
                </a:cxn>
                <a:cxn ang="0">
                  <a:pos x="29" y="54"/>
                </a:cxn>
                <a:cxn ang="0">
                  <a:pos x="52" y="59"/>
                </a:cxn>
                <a:cxn ang="0">
                  <a:pos x="57" y="78"/>
                </a:cxn>
                <a:cxn ang="0">
                  <a:pos x="72" y="78"/>
                </a:cxn>
                <a:cxn ang="0">
                  <a:pos x="82" y="71"/>
                </a:cxn>
                <a:cxn ang="0">
                  <a:pos x="82" y="87"/>
                </a:cxn>
                <a:cxn ang="0">
                  <a:pos x="106" y="94"/>
                </a:cxn>
                <a:cxn ang="0">
                  <a:pos x="109" y="98"/>
                </a:cxn>
                <a:cxn ang="0">
                  <a:pos x="123" y="98"/>
                </a:cxn>
                <a:cxn ang="0">
                  <a:pos x="128" y="102"/>
                </a:cxn>
                <a:cxn ang="0">
                  <a:pos x="131" y="100"/>
                </a:cxn>
                <a:cxn ang="0">
                  <a:pos x="120" y="86"/>
                </a:cxn>
                <a:cxn ang="0">
                  <a:pos x="130" y="72"/>
                </a:cxn>
                <a:cxn ang="0">
                  <a:pos x="138" y="68"/>
                </a:cxn>
                <a:cxn ang="0">
                  <a:pos x="138" y="68"/>
                </a:cxn>
                <a:cxn ang="0">
                  <a:pos x="140" y="62"/>
                </a:cxn>
                <a:cxn ang="0">
                  <a:pos x="149" y="61"/>
                </a:cxn>
                <a:cxn ang="0">
                  <a:pos x="146" y="48"/>
                </a:cxn>
                <a:cxn ang="0">
                  <a:pos x="136" y="39"/>
                </a:cxn>
                <a:cxn ang="0">
                  <a:pos x="131" y="38"/>
                </a:cxn>
                <a:cxn ang="0">
                  <a:pos x="120" y="38"/>
                </a:cxn>
                <a:cxn ang="0">
                  <a:pos x="122" y="28"/>
                </a:cxn>
                <a:cxn ang="0">
                  <a:pos x="127" y="19"/>
                </a:cxn>
                <a:cxn ang="0">
                  <a:pos x="116" y="12"/>
                </a:cxn>
                <a:cxn ang="0">
                  <a:pos x="102" y="12"/>
                </a:cxn>
                <a:cxn ang="0">
                  <a:pos x="98" y="2"/>
                </a:cxn>
                <a:cxn ang="0">
                  <a:pos x="79" y="2"/>
                </a:cxn>
                <a:cxn ang="0">
                  <a:pos x="73" y="6"/>
                </a:cxn>
                <a:cxn ang="0">
                  <a:pos x="64" y="4"/>
                </a:cxn>
                <a:cxn ang="0">
                  <a:pos x="64" y="10"/>
                </a:cxn>
                <a:cxn ang="0">
                  <a:pos x="54" y="8"/>
                </a:cxn>
                <a:cxn ang="0">
                  <a:pos x="51" y="15"/>
                </a:cxn>
                <a:cxn ang="0">
                  <a:pos x="42" y="10"/>
                </a:cxn>
                <a:cxn ang="0">
                  <a:pos x="30" y="12"/>
                </a:cxn>
                <a:cxn ang="0">
                  <a:pos x="26" y="6"/>
                </a:cxn>
                <a:cxn ang="0">
                  <a:pos x="18" y="8"/>
                </a:cxn>
                <a:cxn ang="0">
                  <a:pos x="17" y="6"/>
                </a:cxn>
                <a:cxn ang="0">
                  <a:pos x="1" y="20"/>
                </a:cxn>
                <a:cxn ang="0">
                  <a:pos x="0" y="29"/>
                </a:cxn>
              </a:cxnLst>
              <a:rect l="0" t="0" r="r" b="b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1" name="Freeform 418"/>
            <p:cNvSpPr>
              <a:spLocks/>
            </p:cNvSpPr>
            <p:nvPr/>
          </p:nvSpPr>
          <p:spPr bwMode="auto">
            <a:xfrm>
              <a:off x="4244975" y="2238375"/>
              <a:ext cx="222250" cy="233363"/>
            </a:xfrm>
            <a:custGeom>
              <a:avLst/>
              <a:gdLst>
                <a:gd name="T0" fmla="*/ 2147483647 w 373"/>
                <a:gd name="T1" fmla="*/ 2147483647 h 393"/>
                <a:gd name="T2" fmla="*/ 2147483647 w 373"/>
                <a:gd name="T3" fmla="*/ 2147483647 h 393"/>
                <a:gd name="T4" fmla="*/ 2147483647 w 373"/>
                <a:gd name="T5" fmla="*/ 2147483647 h 393"/>
                <a:gd name="T6" fmla="*/ 2147483647 w 373"/>
                <a:gd name="T7" fmla="*/ 2147483647 h 393"/>
                <a:gd name="T8" fmla="*/ 2147483647 w 373"/>
                <a:gd name="T9" fmla="*/ 2147483647 h 393"/>
                <a:gd name="T10" fmla="*/ 2147483647 w 373"/>
                <a:gd name="T11" fmla="*/ 2147483647 h 393"/>
                <a:gd name="T12" fmla="*/ 2147483647 w 373"/>
                <a:gd name="T13" fmla="*/ 2147483647 h 393"/>
                <a:gd name="T14" fmla="*/ 2147483647 w 373"/>
                <a:gd name="T15" fmla="*/ 2147483647 h 393"/>
                <a:gd name="T16" fmla="*/ 2147483647 w 373"/>
                <a:gd name="T17" fmla="*/ 2147483647 h 393"/>
                <a:gd name="T18" fmla="*/ 2147483647 w 373"/>
                <a:gd name="T19" fmla="*/ 2147483647 h 393"/>
                <a:gd name="T20" fmla="*/ 2147483647 w 373"/>
                <a:gd name="T21" fmla="*/ 2147483647 h 393"/>
                <a:gd name="T22" fmla="*/ 2147483647 w 373"/>
                <a:gd name="T23" fmla="*/ 2147483647 h 393"/>
                <a:gd name="T24" fmla="*/ 2147483647 w 373"/>
                <a:gd name="T25" fmla="*/ 2147483647 h 393"/>
                <a:gd name="T26" fmla="*/ 2147483647 w 373"/>
                <a:gd name="T27" fmla="*/ 2147483647 h 393"/>
                <a:gd name="T28" fmla="*/ 2147483647 w 373"/>
                <a:gd name="T29" fmla="*/ 2147483647 h 393"/>
                <a:gd name="T30" fmla="*/ 2147483647 w 373"/>
                <a:gd name="T31" fmla="*/ 2147483647 h 393"/>
                <a:gd name="T32" fmla="*/ 2147483647 w 373"/>
                <a:gd name="T33" fmla="*/ 2147483647 h 393"/>
                <a:gd name="T34" fmla="*/ 2147483647 w 373"/>
                <a:gd name="T35" fmla="*/ 2147483647 h 393"/>
                <a:gd name="T36" fmla="*/ 2147483647 w 373"/>
                <a:gd name="T37" fmla="*/ 2147483647 h 393"/>
                <a:gd name="T38" fmla="*/ 2147483647 w 373"/>
                <a:gd name="T39" fmla="*/ 2147483647 h 393"/>
                <a:gd name="T40" fmla="*/ 2147483647 w 373"/>
                <a:gd name="T41" fmla="*/ 2147483647 h 393"/>
                <a:gd name="T42" fmla="*/ 2147483647 w 373"/>
                <a:gd name="T43" fmla="*/ 2147483647 h 393"/>
                <a:gd name="T44" fmla="*/ 2147483647 w 373"/>
                <a:gd name="T45" fmla="*/ 2147483647 h 393"/>
                <a:gd name="T46" fmla="*/ 2147483647 w 373"/>
                <a:gd name="T47" fmla="*/ 2147483647 h 393"/>
                <a:gd name="T48" fmla="*/ 2147483647 w 373"/>
                <a:gd name="T49" fmla="*/ 2147483647 h 393"/>
                <a:gd name="T50" fmla="*/ 2147483647 w 373"/>
                <a:gd name="T51" fmla="*/ 2147483647 h 393"/>
                <a:gd name="T52" fmla="*/ 2147483647 w 373"/>
                <a:gd name="T53" fmla="*/ 2147483647 h 393"/>
                <a:gd name="T54" fmla="*/ 2147483647 w 373"/>
                <a:gd name="T55" fmla="*/ 2147483647 h 393"/>
                <a:gd name="T56" fmla="*/ 2147483647 w 373"/>
                <a:gd name="T57" fmla="*/ 2147483647 h 393"/>
                <a:gd name="T58" fmla="*/ 2147483647 w 373"/>
                <a:gd name="T59" fmla="*/ 2147483647 h 393"/>
                <a:gd name="T60" fmla="*/ 2147483647 w 373"/>
                <a:gd name="T61" fmla="*/ 2147483647 h 393"/>
                <a:gd name="T62" fmla="*/ 2147483647 w 373"/>
                <a:gd name="T63" fmla="*/ 2147483647 h 393"/>
                <a:gd name="T64" fmla="*/ 2147483647 w 373"/>
                <a:gd name="T65" fmla="*/ 2147483647 h 393"/>
                <a:gd name="T66" fmla="*/ 2147483647 w 373"/>
                <a:gd name="T67" fmla="*/ 2147483647 h 393"/>
                <a:gd name="T68" fmla="*/ 2147483647 w 373"/>
                <a:gd name="T69" fmla="*/ 2147483647 h 393"/>
                <a:gd name="T70" fmla="*/ 2147483647 w 373"/>
                <a:gd name="T71" fmla="*/ 2147483647 h 393"/>
                <a:gd name="T72" fmla="*/ 2147483647 w 373"/>
                <a:gd name="T73" fmla="*/ 2147483647 h 393"/>
                <a:gd name="T74" fmla="*/ 2147483647 w 373"/>
                <a:gd name="T75" fmla="*/ 0 h 393"/>
                <a:gd name="T76" fmla="*/ 2147483647 w 373"/>
                <a:gd name="T77" fmla="*/ 2147483647 h 393"/>
                <a:gd name="T78" fmla="*/ 2147483647 w 373"/>
                <a:gd name="T79" fmla="*/ 2147483647 h 393"/>
                <a:gd name="T80" fmla="*/ 2147483647 w 373"/>
                <a:gd name="T81" fmla="*/ 2147483647 h 393"/>
                <a:gd name="T82" fmla="*/ 2147483647 w 373"/>
                <a:gd name="T83" fmla="*/ 2147483647 h 393"/>
                <a:gd name="T84" fmla="*/ 2147483647 w 373"/>
                <a:gd name="T85" fmla="*/ 2147483647 h 393"/>
                <a:gd name="T86" fmla="*/ 2147483647 w 373"/>
                <a:gd name="T87" fmla="*/ 2147483647 h 393"/>
                <a:gd name="T88" fmla="*/ 2147483647 w 373"/>
                <a:gd name="T89" fmla="*/ 2147483647 h 393"/>
                <a:gd name="T90" fmla="*/ 2147483647 w 373"/>
                <a:gd name="T91" fmla="*/ 2147483647 h 393"/>
                <a:gd name="T92" fmla="*/ 0 w 373"/>
                <a:gd name="T93" fmla="*/ 2147483647 h 393"/>
                <a:gd name="T94" fmla="*/ 2147483647 w 373"/>
                <a:gd name="T95" fmla="*/ 2147483647 h 393"/>
                <a:gd name="T96" fmla="*/ 2147483647 w 373"/>
                <a:gd name="T97" fmla="*/ 2147483647 h 393"/>
                <a:gd name="T98" fmla="*/ 2147483647 w 373"/>
                <a:gd name="T99" fmla="*/ 2147483647 h 3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3"/>
                <a:gd name="T151" fmla="*/ 0 h 393"/>
                <a:gd name="T152" fmla="*/ 373 w 373"/>
                <a:gd name="T153" fmla="*/ 393 h 3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2" name="Freeform 419"/>
            <p:cNvSpPr>
              <a:spLocks/>
            </p:cNvSpPr>
            <p:nvPr/>
          </p:nvSpPr>
          <p:spPr bwMode="auto">
            <a:xfrm>
              <a:off x="4124325" y="2617788"/>
              <a:ext cx="11113" cy="6350"/>
            </a:xfrm>
            <a:custGeom>
              <a:avLst/>
              <a:gdLst>
                <a:gd name="T0" fmla="*/ 2147483647 w 20"/>
                <a:gd name="T1" fmla="*/ 2147483647 h 13"/>
                <a:gd name="T2" fmla="*/ 2147483647 w 20"/>
                <a:gd name="T3" fmla="*/ 2147483647 h 13"/>
                <a:gd name="T4" fmla="*/ 2147483647 w 20"/>
                <a:gd name="T5" fmla="*/ 2147483647 h 13"/>
                <a:gd name="T6" fmla="*/ 2147483647 w 20"/>
                <a:gd name="T7" fmla="*/ 2147483647 h 13"/>
                <a:gd name="T8" fmla="*/ 2147483647 w 20"/>
                <a:gd name="T9" fmla="*/ 2147483647 h 13"/>
                <a:gd name="T10" fmla="*/ 0 w 20"/>
                <a:gd name="T11" fmla="*/ 2147483647 h 13"/>
                <a:gd name="T12" fmla="*/ 2147483647 w 2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3"/>
                <a:gd name="T23" fmla="*/ 20 w 2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3" name="Freeform 420"/>
            <p:cNvSpPr>
              <a:spLocks/>
            </p:cNvSpPr>
            <p:nvPr/>
          </p:nvSpPr>
          <p:spPr bwMode="auto">
            <a:xfrm>
              <a:off x="4659313" y="2201863"/>
              <a:ext cx="227012" cy="146050"/>
            </a:xfrm>
            <a:custGeom>
              <a:avLst/>
              <a:gdLst>
                <a:gd name="T0" fmla="*/ 2147483647 w 382"/>
                <a:gd name="T1" fmla="*/ 2147483647 h 250"/>
                <a:gd name="T2" fmla="*/ 2147483647 w 382"/>
                <a:gd name="T3" fmla="*/ 2147483647 h 250"/>
                <a:gd name="T4" fmla="*/ 2147483647 w 382"/>
                <a:gd name="T5" fmla="*/ 2147483647 h 250"/>
                <a:gd name="T6" fmla="*/ 2147483647 w 382"/>
                <a:gd name="T7" fmla="*/ 2147483647 h 250"/>
                <a:gd name="T8" fmla="*/ 2147483647 w 382"/>
                <a:gd name="T9" fmla="*/ 2147483647 h 250"/>
                <a:gd name="T10" fmla="*/ 2147483647 w 382"/>
                <a:gd name="T11" fmla="*/ 2147483647 h 250"/>
                <a:gd name="T12" fmla="*/ 2147483647 w 382"/>
                <a:gd name="T13" fmla="*/ 2147483647 h 250"/>
                <a:gd name="T14" fmla="*/ 2147483647 w 382"/>
                <a:gd name="T15" fmla="*/ 2147483647 h 250"/>
                <a:gd name="T16" fmla="*/ 2147483647 w 382"/>
                <a:gd name="T17" fmla="*/ 2147483647 h 250"/>
                <a:gd name="T18" fmla="*/ 2147483647 w 382"/>
                <a:gd name="T19" fmla="*/ 2147483647 h 250"/>
                <a:gd name="T20" fmla="*/ 2147483647 w 382"/>
                <a:gd name="T21" fmla="*/ 2147483647 h 250"/>
                <a:gd name="T22" fmla="*/ 2147483647 w 382"/>
                <a:gd name="T23" fmla="*/ 2147483647 h 250"/>
                <a:gd name="T24" fmla="*/ 2147483647 w 382"/>
                <a:gd name="T25" fmla="*/ 2147483647 h 250"/>
                <a:gd name="T26" fmla="*/ 2147483647 w 382"/>
                <a:gd name="T27" fmla="*/ 2147483647 h 250"/>
                <a:gd name="T28" fmla="*/ 2147483647 w 382"/>
                <a:gd name="T29" fmla="*/ 2147483647 h 250"/>
                <a:gd name="T30" fmla="*/ 2147483647 w 382"/>
                <a:gd name="T31" fmla="*/ 2147483647 h 250"/>
                <a:gd name="T32" fmla="*/ 2147483647 w 382"/>
                <a:gd name="T33" fmla="*/ 2147483647 h 250"/>
                <a:gd name="T34" fmla="*/ 2147483647 w 382"/>
                <a:gd name="T35" fmla="*/ 2147483647 h 250"/>
                <a:gd name="T36" fmla="*/ 2147483647 w 382"/>
                <a:gd name="T37" fmla="*/ 2147483647 h 250"/>
                <a:gd name="T38" fmla="*/ 2147483647 w 382"/>
                <a:gd name="T39" fmla="*/ 2147483647 h 250"/>
                <a:gd name="T40" fmla="*/ 2147483647 w 382"/>
                <a:gd name="T41" fmla="*/ 2147483647 h 250"/>
                <a:gd name="T42" fmla="*/ 2147483647 w 382"/>
                <a:gd name="T43" fmla="*/ 2147483647 h 250"/>
                <a:gd name="T44" fmla="*/ 2147483647 w 382"/>
                <a:gd name="T45" fmla="*/ 2147483647 h 250"/>
                <a:gd name="T46" fmla="*/ 2147483647 w 382"/>
                <a:gd name="T47" fmla="*/ 2147483647 h 250"/>
                <a:gd name="T48" fmla="*/ 2147483647 w 382"/>
                <a:gd name="T49" fmla="*/ 0 h 250"/>
                <a:gd name="T50" fmla="*/ 2147483647 w 382"/>
                <a:gd name="T51" fmla="*/ 2147483647 h 250"/>
                <a:gd name="T52" fmla="*/ 2147483647 w 382"/>
                <a:gd name="T53" fmla="*/ 2147483647 h 250"/>
                <a:gd name="T54" fmla="*/ 2147483647 w 382"/>
                <a:gd name="T55" fmla="*/ 2147483647 h 250"/>
                <a:gd name="T56" fmla="*/ 2147483647 w 382"/>
                <a:gd name="T57" fmla="*/ 2147483647 h 250"/>
                <a:gd name="T58" fmla="*/ 2147483647 w 382"/>
                <a:gd name="T59" fmla="*/ 2147483647 h 250"/>
                <a:gd name="T60" fmla="*/ 2147483647 w 382"/>
                <a:gd name="T61" fmla="*/ 2147483647 h 250"/>
                <a:gd name="T62" fmla="*/ 2147483647 w 382"/>
                <a:gd name="T63" fmla="*/ 2147483647 h 250"/>
                <a:gd name="T64" fmla="*/ 2147483647 w 382"/>
                <a:gd name="T65" fmla="*/ 2147483647 h 250"/>
                <a:gd name="T66" fmla="*/ 2147483647 w 382"/>
                <a:gd name="T67" fmla="*/ 2147483647 h 250"/>
                <a:gd name="T68" fmla="*/ 2147483647 w 382"/>
                <a:gd name="T69" fmla="*/ 2147483647 h 250"/>
                <a:gd name="T70" fmla="*/ 2147483647 w 382"/>
                <a:gd name="T71" fmla="*/ 2147483647 h 250"/>
                <a:gd name="T72" fmla="*/ 2147483647 w 382"/>
                <a:gd name="T73" fmla="*/ 2147483647 h 250"/>
                <a:gd name="T74" fmla="*/ 2147483647 w 382"/>
                <a:gd name="T75" fmla="*/ 2147483647 h 250"/>
                <a:gd name="T76" fmla="*/ 2147483647 w 382"/>
                <a:gd name="T77" fmla="*/ 2147483647 h 2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2"/>
                <a:gd name="T118" fmla="*/ 0 h 250"/>
                <a:gd name="T119" fmla="*/ 382 w 382"/>
                <a:gd name="T120" fmla="*/ 250 h 2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4" name="Freeform 421"/>
            <p:cNvSpPr>
              <a:spLocks/>
            </p:cNvSpPr>
            <p:nvPr/>
          </p:nvSpPr>
          <p:spPr bwMode="auto">
            <a:xfrm>
              <a:off x="4600575" y="2141538"/>
              <a:ext cx="168275" cy="73025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18" y="92"/>
                </a:cxn>
                <a:cxn ang="0">
                  <a:pos x="51" y="86"/>
                </a:cxn>
                <a:cxn ang="0">
                  <a:pos x="65" y="83"/>
                </a:cxn>
                <a:cxn ang="0">
                  <a:pos x="78" y="90"/>
                </a:cxn>
                <a:cxn ang="0">
                  <a:pos x="86" y="88"/>
                </a:cxn>
                <a:cxn ang="0">
                  <a:pos x="109" y="94"/>
                </a:cxn>
                <a:cxn ang="0">
                  <a:pos x="118" y="89"/>
                </a:cxn>
                <a:cxn ang="0">
                  <a:pos x="133" y="93"/>
                </a:cxn>
                <a:cxn ang="0">
                  <a:pos x="150" y="85"/>
                </a:cxn>
                <a:cxn ang="0">
                  <a:pos x="162" y="98"/>
                </a:cxn>
                <a:cxn ang="0">
                  <a:pos x="189" y="101"/>
                </a:cxn>
                <a:cxn ang="0">
                  <a:pos x="200" y="111"/>
                </a:cxn>
                <a:cxn ang="0">
                  <a:pos x="215" y="119"/>
                </a:cxn>
                <a:cxn ang="0">
                  <a:pos x="227" y="123"/>
                </a:cxn>
                <a:cxn ang="0">
                  <a:pos x="243" y="113"/>
                </a:cxn>
                <a:cxn ang="0">
                  <a:pos x="259" y="119"/>
                </a:cxn>
                <a:cxn ang="0">
                  <a:pos x="264" y="113"/>
                </a:cxn>
                <a:cxn ang="0">
                  <a:pos x="278" y="100"/>
                </a:cxn>
                <a:cxn ang="0">
                  <a:pos x="286" y="101"/>
                </a:cxn>
                <a:cxn ang="0">
                  <a:pos x="280" y="82"/>
                </a:cxn>
                <a:cxn ang="0">
                  <a:pos x="268" y="65"/>
                </a:cxn>
                <a:cxn ang="0">
                  <a:pos x="255" y="61"/>
                </a:cxn>
                <a:cxn ang="0">
                  <a:pos x="256" y="52"/>
                </a:cxn>
                <a:cxn ang="0">
                  <a:pos x="268" y="45"/>
                </a:cxn>
                <a:cxn ang="0">
                  <a:pos x="246" y="30"/>
                </a:cxn>
                <a:cxn ang="0">
                  <a:pos x="238" y="31"/>
                </a:cxn>
                <a:cxn ang="0">
                  <a:pos x="225" y="26"/>
                </a:cxn>
                <a:cxn ang="0">
                  <a:pos x="214" y="32"/>
                </a:cxn>
                <a:cxn ang="0">
                  <a:pos x="194" y="20"/>
                </a:cxn>
                <a:cxn ang="0">
                  <a:pos x="166" y="3"/>
                </a:cxn>
                <a:cxn ang="0">
                  <a:pos x="145" y="4"/>
                </a:cxn>
                <a:cxn ang="0">
                  <a:pos x="124" y="10"/>
                </a:cxn>
                <a:cxn ang="0">
                  <a:pos x="120" y="10"/>
                </a:cxn>
                <a:cxn ang="0">
                  <a:pos x="119" y="12"/>
                </a:cxn>
                <a:cxn ang="0">
                  <a:pos x="123" y="55"/>
                </a:cxn>
                <a:cxn ang="0">
                  <a:pos x="86" y="52"/>
                </a:cxn>
                <a:cxn ang="0">
                  <a:pos x="79" y="37"/>
                </a:cxn>
                <a:cxn ang="0">
                  <a:pos x="56" y="18"/>
                </a:cxn>
                <a:cxn ang="0">
                  <a:pos x="21" y="30"/>
                </a:cxn>
                <a:cxn ang="0">
                  <a:pos x="16" y="46"/>
                </a:cxn>
                <a:cxn ang="0">
                  <a:pos x="0" y="69"/>
                </a:cxn>
                <a:cxn ang="0">
                  <a:pos x="6" y="104"/>
                </a:cxn>
                <a:cxn ang="0">
                  <a:pos x="5" y="97"/>
                </a:cxn>
              </a:cxnLst>
              <a:rect l="0" t="0" r="r" b="b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5" name="Freeform 422"/>
            <p:cNvSpPr>
              <a:spLocks/>
            </p:cNvSpPr>
            <p:nvPr/>
          </p:nvSpPr>
          <p:spPr bwMode="auto">
            <a:xfrm>
              <a:off x="4565650" y="1806575"/>
              <a:ext cx="249238" cy="284163"/>
            </a:xfrm>
            <a:custGeom>
              <a:avLst/>
              <a:gdLst/>
              <a:ahLst/>
              <a:cxnLst>
                <a:cxn ang="0">
                  <a:pos x="88" y="64"/>
                </a:cxn>
                <a:cxn ang="0">
                  <a:pos x="64" y="59"/>
                </a:cxn>
                <a:cxn ang="0">
                  <a:pos x="40" y="47"/>
                </a:cxn>
                <a:cxn ang="0">
                  <a:pos x="16" y="36"/>
                </a:cxn>
                <a:cxn ang="0">
                  <a:pos x="2" y="40"/>
                </a:cxn>
                <a:cxn ang="0">
                  <a:pos x="17" y="56"/>
                </a:cxn>
                <a:cxn ang="0">
                  <a:pos x="48" y="72"/>
                </a:cxn>
                <a:cxn ang="0">
                  <a:pos x="92" y="85"/>
                </a:cxn>
                <a:cxn ang="0">
                  <a:pos x="103" y="114"/>
                </a:cxn>
                <a:cxn ang="0">
                  <a:pos x="107" y="132"/>
                </a:cxn>
                <a:cxn ang="0">
                  <a:pos x="113" y="165"/>
                </a:cxn>
                <a:cxn ang="0">
                  <a:pos x="138" y="204"/>
                </a:cxn>
                <a:cxn ang="0">
                  <a:pos x="179" y="217"/>
                </a:cxn>
                <a:cxn ang="0">
                  <a:pos x="167" y="234"/>
                </a:cxn>
                <a:cxn ang="0">
                  <a:pos x="119" y="283"/>
                </a:cxn>
                <a:cxn ang="0">
                  <a:pos x="81" y="309"/>
                </a:cxn>
                <a:cxn ang="0">
                  <a:pos x="45" y="336"/>
                </a:cxn>
                <a:cxn ang="0">
                  <a:pos x="49" y="364"/>
                </a:cxn>
                <a:cxn ang="0">
                  <a:pos x="62" y="393"/>
                </a:cxn>
                <a:cxn ang="0">
                  <a:pos x="71" y="452"/>
                </a:cxn>
                <a:cxn ang="0">
                  <a:pos x="114" y="460"/>
                </a:cxn>
                <a:cxn ang="0">
                  <a:pos x="180" y="475"/>
                </a:cxn>
                <a:cxn ang="0">
                  <a:pos x="222" y="465"/>
                </a:cxn>
                <a:cxn ang="0">
                  <a:pos x="304" y="451"/>
                </a:cxn>
                <a:cxn ang="0">
                  <a:pos x="305" y="441"/>
                </a:cxn>
                <a:cxn ang="0">
                  <a:pos x="382" y="381"/>
                </a:cxn>
                <a:cxn ang="0">
                  <a:pos x="421" y="340"/>
                </a:cxn>
                <a:cxn ang="0">
                  <a:pos x="360" y="295"/>
                </a:cxn>
                <a:cxn ang="0">
                  <a:pos x="368" y="265"/>
                </a:cxn>
                <a:cxn ang="0">
                  <a:pos x="359" y="247"/>
                </a:cxn>
                <a:cxn ang="0">
                  <a:pos x="339" y="228"/>
                </a:cxn>
                <a:cxn ang="0">
                  <a:pos x="337" y="202"/>
                </a:cxn>
                <a:cxn ang="0">
                  <a:pos x="312" y="156"/>
                </a:cxn>
                <a:cxn ang="0">
                  <a:pos x="316" y="133"/>
                </a:cxn>
                <a:cxn ang="0">
                  <a:pos x="312" y="98"/>
                </a:cxn>
                <a:cxn ang="0">
                  <a:pos x="275" y="82"/>
                </a:cxn>
                <a:cxn ang="0">
                  <a:pos x="282" y="62"/>
                </a:cxn>
                <a:cxn ang="0">
                  <a:pos x="280" y="36"/>
                </a:cxn>
                <a:cxn ang="0">
                  <a:pos x="271" y="13"/>
                </a:cxn>
                <a:cxn ang="0">
                  <a:pos x="240" y="1"/>
                </a:cxn>
                <a:cxn ang="0">
                  <a:pos x="198" y="5"/>
                </a:cxn>
                <a:cxn ang="0">
                  <a:pos x="173" y="30"/>
                </a:cxn>
                <a:cxn ang="0">
                  <a:pos x="157" y="50"/>
                </a:cxn>
                <a:cxn ang="0">
                  <a:pos x="123" y="56"/>
                </a:cxn>
              </a:cxnLst>
              <a:rect l="0" t="0" r="r" b="b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6" name="Freeform 423"/>
            <p:cNvSpPr>
              <a:spLocks noEditPoints="1"/>
            </p:cNvSpPr>
            <p:nvPr/>
          </p:nvSpPr>
          <p:spPr bwMode="auto">
            <a:xfrm>
              <a:off x="4375150" y="1833563"/>
              <a:ext cx="271463" cy="393700"/>
            </a:xfrm>
            <a:custGeom>
              <a:avLst/>
              <a:gdLst>
                <a:gd name="T0" fmla="*/ 2147483647 w 459"/>
                <a:gd name="T1" fmla="*/ 2147483647 h 664"/>
                <a:gd name="T2" fmla="*/ 2147483647 w 459"/>
                <a:gd name="T3" fmla="*/ 2147483647 h 664"/>
                <a:gd name="T4" fmla="*/ 2147483647 w 459"/>
                <a:gd name="T5" fmla="*/ 2147483647 h 664"/>
                <a:gd name="T6" fmla="*/ 2147483647 w 459"/>
                <a:gd name="T7" fmla="*/ 2147483647 h 664"/>
                <a:gd name="T8" fmla="*/ 2147483647 w 459"/>
                <a:gd name="T9" fmla="*/ 2147483647 h 664"/>
                <a:gd name="T10" fmla="*/ 2147483647 w 459"/>
                <a:gd name="T11" fmla="*/ 2147483647 h 664"/>
                <a:gd name="T12" fmla="*/ 2147483647 w 459"/>
                <a:gd name="T13" fmla="*/ 2147483647 h 664"/>
                <a:gd name="T14" fmla="*/ 2147483647 w 459"/>
                <a:gd name="T15" fmla="*/ 2147483647 h 664"/>
                <a:gd name="T16" fmla="*/ 2147483647 w 459"/>
                <a:gd name="T17" fmla="*/ 2147483647 h 664"/>
                <a:gd name="T18" fmla="*/ 2147483647 w 459"/>
                <a:gd name="T19" fmla="*/ 2147483647 h 664"/>
                <a:gd name="T20" fmla="*/ 2147483647 w 459"/>
                <a:gd name="T21" fmla="*/ 2147483647 h 664"/>
                <a:gd name="T22" fmla="*/ 2147483647 w 459"/>
                <a:gd name="T23" fmla="*/ 2147483647 h 664"/>
                <a:gd name="T24" fmla="*/ 2147483647 w 459"/>
                <a:gd name="T25" fmla="*/ 2147483647 h 664"/>
                <a:gd name="T26" fmla="*/ 2147483647 w 459"/>
                <a:gd name="T27" fmla="*/ 2147483647 h 664"/>
                <a:gd name="T28" fmla="*/ 2147483647 w 459"/>
                <a:gd name="T29" fmla="*/ 2147483647 h 664"/>
                <a:gd name="T30" fmla="*/ 2147483647 w 459"/>
                <a:gd name="T31" fmla="*/ 2147483647 h 664"/>
                <a:gd name="T32" fmla="*/ 2147483647 w 459"/>
                <a:gd name="T33" fmla="*/ 2147483647 h 664"/>
                <a:gd name="T34" fmla="*/ 2147483647 w 459"/>
                <a:gd name="T35" fmla="*/ 2147483647 h 664"/>
                <a:gd name="T36" fmla="*/ 2147483647 w 459"/>
                <a:gd name="T37" fmla="*/ 2147483647 h 664"/>
                <a:gd name="T38" fmla="*/ 2147483647 w 459"/>
                <a:gd name="T39" fmla="*/ 2147483647 h 664"/>
                <a:gd name="T40" fmla="*/ 2147483647 w 459"/>
                <a:gd name="T41" fmla="*/ 2147483647 h 664"/>
                <a:gd name="T42" fmla="*/ 0 w 459"/>
                <a:gd name="T43" fmla="*/ 2147483647 h 664"/>
                <a:gd name="T44" fmla="*/ 2147483647 w 459"/>
                <a:gd name="T45" fmla="*/ 2147483647 h 664"/>
                <a:gd name="T46" fmla="*/ 2147483647 w 459"/>
                <a:gd name="T47" fmla="*/ 2147483647 h 664"/>
                <a:gd name="T48" fmla="*/ 2147483647 w 459"/>
                <a:gd name="T49" fmla="*/ 2147483647 h 664"/>
                <a:gd name="T50" fmla="*/ 2147483647 w 459"/>
                <a:gd name="T51" fmla="*/ 2147483647 h 664"/>
                <a:gd name="T52" fmla="*/ 2147483647 w 459"/>
                <a:gd name="T53" fmla="*/ 2147483647 h 664"/>
                <a:gd name="T54" fmla="*/ 2147483647 w 459"/>
                <a:gd name="T55" fmla="*/ 2147483647 h 664"/>
                <a:gd name="T56" fmla="*/ 2147483647 w 459"/>
                <a:gd name="T57" fmla="*/ 2147483647 h 664"/>
                <a:gd name="T58" fmla="*/ 2147483647 w 459"/>
                <a:gd name="T59" fmla="*/ 2147483647 h 664"/>
                <a:gd name="T60" fmla="*/ 2147483647 w 459"/>
                <a:gd name="T61" fmla="*/ 2147483647 h 664"/>
                <a:gd name="T62" fmla="*/ 2147483647 w 459"/>
                <a:gd name="T63" fmla="*/ 2147483647 h 664"/>
                <a:gd name="T64" fmla="*/ 2147483647 w 459"/>
                <a:gd name="T65" fmla="*/ 2147483647 h 664"/>
                <a:gd name="T66" fmla="*/ 2147483647 w 459"/>
                <a:gd name="T67" fmla="*/ 2147483647 h 664"/>
                <a:gd name="T68" fmla="*/ 2147483647 w 459"/>
                <a:gd name="T69" fmla="*/ 2147483647 h 664"/>
                <a:gd name="T70" fmla="*/ 2147483647 w 459"/>
                <a:gd name="T71" fmla="*/ 2147483647 h 664"/>
                <a:gd name="T72" fmla="*/ 2147483647 w 459"/>
                <a:gd name="T73" fmla="*/ 2147483647 h 664"/>
                <a:gd name="T74" fmla="*/ 2147483647 w 459"/>
                <a:gd name="T75" fmla="*/ 2147483647 h 664"/>
                <a:gd name="T76" fmla="*/ 2147483647 w 459"/>
                <a:gd name="T77" fmla="*/ 2147483647 h 664"/>
                <a:gd name="T78" fmla="*/ 2147483647 w 459"/>
                <a:gd name="T79" fmla="*/ 2147483647 h 664"/>
                <a:gd name="T80" fmla="*/ 2147483647 w 459"/>
                <a:gd name="T81" fmla="*/ 2147483647 h 664"/>
                <a:gd name="T82" fmla="*/ 2147483647 w 459"/>
                <a:gd name="T83" fmla="*/ 2147483647 h 664"/>
                <a:gd name="T84" fmla="*/ 2147483647 w 459"/>
                <a:gd name="T85" fmla="*/ 2147483647 h 664"/>
                <a:gd name="T86" fmla="*/ 2147483647 w 459"/>
                <a:gd name="T87" fmla="*/ 2147483647 h 6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9"/>
                <a:gd name="T133" fmla="*/ 0 h 664"/>
                <a:gd name="T134" fmla="*/ 459 w 459"/>
                <a:gd name="T135" fmla="*/ 664 h 6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7" name="Freeform 424"/>
            <p:cNvSpPr>
              <a:spLocks noEditPoints="1"/>
            </p:cNvSpPr>
            <p:nvPr/>
          </p:nvSpPr>
          <p:spPr bwMode="auto">
            <a:xfrm>
              <a:off x="4235450" y="1547813"/>
              <a:ext cx="538163" cy="600075"/>
            </a:xfrm>
            <a:custGeom>
              <a:avLst/>
              <a:gdLst/>
              <a:ahLst/>
              <a:cxnLst>
                <a:cxn ang="0">
                  <a:pos x="453" y="40"/>
                </a:cxn>
                <a:cxn ang="0">
                  <a:pos x="653" y="48"/>
                </a:cxn>
                <a:cxn ang="0">
                  <a:pos x="558" y="4"/>
                </a:cxn>
                <a:cxn ang="0">
                  <a:pos x="429" y="28"/>
                </a:cxn>
                <a:cxn ang="0">
                  <a:pos x="281" y="93"/>
                </a:cxn>
                <a:cxn ang="0">
                  <a:pos x="345" y="111"/>
                </a:cxn>
                <a:cxn ang="0">
                  <a:pos x="432" y="100"/>
                </a:cxn>
                <a:cxn ang="0">
                  <a:pos x="515" y="123"/>
                </a:cxn>
                <a:cxn ang="0">
                  <a:pos x="551" y="82"/>
                </a:cxn>
                <a:cxn ang="0">
                  <a:pos x="453" y="54"/>
                </a:cxn>
                <a:cxn ang="0">
                  <a:pos x="328" y="27"/>
                </a:cxn>
                <a:cxn ang="0">
                  <a:pos x="240" y="24"/>
                </a:cxn>
                <a:cxn ang="0">
                  <a:pos x="417" y="467"/>
                </a:cxn>
                <a:cxn ang="0">
                  <a:pos x="363" y="482"/>
                </a:cxn>
                <a:cxn ang="0">
                  <a:pos x="611" y="404"/>
                </a:cxn>
                <a:cxn ang="0">
                  <a:pos x="320" y="509"/>
                </a:cxn>
                <a:cxn ang="0">
                  <a:pos x="902" y="421"/>
                </a:cxn>
                <a:cxn ang="0">
                  <a:pos x="749" y="425"/>
                </a:cxn>
                <a:cxn ang="0">
                  <a:pos x="683" y="393"/>
                </a:cxn>
                <a:cxn ang="0">
                  <a:pos x="593" y="446"/>
                </a:cxn>
                <a:cxn ang="0">
                  <a:pos x="507" y="444"/>
                </a:cxn>
                <a:cxn ang="0">
                  <a:pos x="494" y="437"/>
                </a:cxn>
                <a:cxn ang="0">
                  <a:pos x="446" y="491"/>
                </a:cxn>
                <a:cxn ang="0">
                  <a:pos x="399" y="505"/>
                </a:cxn>
                <a:cxn ang="0">
                  <a:pos x="360" y="526"/>
                </a:cxn>
                <a:cxn ang="0">
                  <a:pos x="365" y="561"/>
                </a:cxn>
                <a:cxn ang="0">
                  <a:pos x="293" y="606"/>
                </a:cxn>
                <a:cxn ang="0">
                  <a:pos x="266" y="642"/>
                </a:cxn>
                <a:cxn ang="0">
                  <a:pos x="237" y="689"/>
                </a:cxn>
                <a:cxn ang="0">
                  <a:pos x="180" y="715"/>
                </a:cxn>
                <a:cxn ang="0">
                  <a:pos x="118" y="741"/>
                </a:cxn>
                <a:cxn ang="0">
                  <a:pos x="111" y="775"/>
                </a:cxn>
                <a:cxn ang="0">
                  <a:pos x="72" y="808"/>
                </a:cxn>
                <a:cxn ang="0">
                  <a:pos x="20" y="804"/>
                </a:cxn>
                <a:cxn ang="0">
                  <a:pos x="21" y="834"/>
                </a:cxn>
                <a:cxn ang="0">
                  <a:pos x="71" y="854"/>
                </a:cxn>
                <a:cxn ang="0">
                  <a:pos x="0" y="858"/>
                </a:cxn>
                <a:cxn ang="0">
                  <a:pos x="65" y="884"/>
                </a:cxn>
                <a:cxn ang="0">
                  <a:pos x="14" y="926"/>
                </a:cxn>
                <a:cxn ang="0">
                  <a:pos x="36" y="967"/>
                </a:cxn>
                <a:cxn ang="0">
                  <a:pos x="103" y="1004"/>
                </a:cxn>
                <a:cxn ang="0">
                  <a:pos x="207" y="942"/>
                </a:cxn>
                <a:cxn ang="0">
                  <a:pos x="252" y="911"/>
                </a:cxn>
                <a:cxn ang="0">
                  <a:pos x="268" y="857"/>
                </a:cxn>
                <a:cxn ang="0">
                  <a:pos x="262" y="783"/>
                </a:cxn>
                <a:cxn ang="0">
                  <a:pos x="279" y="724"/>
                </a:cxn>
                <a:cxn ang="0">
                  <a:pos x="348" y="629"/>
                </a:cxn>
                <a:cxn ang="0">
                  <a:pos x="386" y="591"/>
                </a:cxn>
                <a:cxn ang="0">
                  <a:pos x="423" y="529"/>
                </a:cxn>
                <a:cxn ang="0">
                  <a:pos x="508" y="505"/>
                </a:cxn>
                <a:cxn ang="0">
                  <a:pos x="557" y="481"/>
                </a:cxn>
                <a:cxn ang="0">
                  <a:pos x="594" y="480"/>
                </a:cxn>
                <a:cxn ang="0">
                  <a:pos x="677" y="489"/>
                </a:cxn>
                <a:cxn ang="0">
                  <a:pos x="752" y="438"/>
                </a:cxn>
                <a:cxn ang="0">
                  <a:pos x="834" y="469"/>
                </a:cxn>
                <a:cxn ang="0">
                  <a:pos x="891" y="456"/>
                </a:cxn>
                <a:cxn ang="0">
                  <a:pos x="380" y="512"/>
                </a:cxn>
                <a:cxn ang="0">
                  <a:pos x="346" y="483"/>
                </a:cxn>
              </a:cxnLst>
              <a:rect l="0" t="0" r="r" b="b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8" name="Freeform 425"/>
            <p:cNvSpPr>
              <a:spLocks noEditPoints="1"/>
            </p:cNvSpPr>
            <p:nvPr/>
          </p:nvSpPr>
          <p:spPr bwMode="auto">
            <a:xfrm>
              <a:off x="3851275" y="2582863"/>
              <a:ext cx="350838" cy="242887"/>
            </a:xfrm>
            <a:custGeom>
              <a:avLst/>
              <a:gdLst>
                <a:gd name="T0" fmla="*/ 2147483647 w 591"/>
                <a:gd name="T1" fmla="*/ 2147483647 h 413"/>
                <a:gd name="T2" fmla="*/ 2147483647 w 591"/>
                <a:gd name="T3" fmla="*/ 2147483647 h 413"/>
                <a:gd name="T4" fmla="*/ 2147483647 w 591"/>
                <a:gd name="T5" fmla="*/ 2147483647 h 413"/>
                <a:gd name="T6" fmla="*/ 2147483647 w 591"/>
                <a:gd name="T7" fmla="*/ 2147483647 h 413"/>
                <a:gd name="T8" fmla="*/ 2147483647 w 591"/>
                <a:gd name="T9" fmla="*/ 2147483647 h 413"/>
                <a:gd name="T10" fmla="*/ 2147483647 w 591"/>
                <a:gd name="T11" fmla="*/ 2147483647 h 413"/>
                <a:gd name="T12" fmla="*/ 2147483647 w 591"/>
                <a:gd name="T13" fmla="*/ 2147483647 h 413"/>
                <a:gd name="T14" fmla="*/ 2147483647 w 591"/>
                <a:gd name="T15" fmla="*/ 2147483647 h 413"/>
                <a:gd name="T16" fmla="*/ 2147483647 w 591"/>
                <a:gd name="T17" fmla="*/ 2147483647 h 413"/>
                <a:gd name="T18" fmla="*/ 2147483647 w 591"/>
                <a:gd name="T19" fmla="*/ 2147483647 h 413"/>
                <a:gd name="T20" fmla="*/ 2147483647 w 591"/>
                <a:gd name="T21" fmla="*/ 2147483647 h 413"/>
                <a:gd name="T22" fmla="*/ 2147483647 w 591"/>
                <a:gd name="T23" fmla="*/ 2147483647 h 413"/>
                <a:gd name="T24" fmla="*/ 2147483647 w 591"/>
                <a:gd name="T25" fmla="*/ 2147483647 h 413"/>
                <a:gd name="T26" fmla="*/ 2147483647 w 591"/>
                <a:gd name="T27" fmla="*/ 2147483647 h 413"/>
                <a:gd name="T28" fmla="*/ 2147483647 w 591"/>
                <a:gd name="T29" fmla="*/ 2147483647 h 413"/>
                <a:gd name="T30" fmla="*/ 2147483647 w 591"/>
                <a:gd name="T31" fmla="*/ 2147483647 h 413"/>
                <a:gd name="T32" fmla="*/ 2147483647 w 591"/>
                <a:gd name="T33" fmla="*/ 2147483647 h 413"/>
                <a:gd name="T34" fmla="*/ 2147483647 w 591"/>
                <a:gd name="T35" fmla="*/ 2147483647 h 413"/>
                <a:gd name="T36" fmla="*/ 2147483647 w 591"/>
                <a:gd name="T37" fmla="*/ 2147483647 h 413"/>
                <a:gd name="T38" fmla="*/ 2147483647 w 591"/>
                <a:gd name="T39" fmla="*/ 2147483647 h 413"/>
                <a:gd name="T40" fmla="*/ 2147483647 w 591"/>
                <a:gd name="T41" fmla="*/ 2147483647 h 413"/>
                <a:gd name="T42" fmla="*/ 2147483647 w 591"/>
                <a:gd name="T43" fmla="*/ 2147483647 h 413"/>
                <a:gd name="T44" fmla="*/ 2147483647 w 591"/>
                <a:gd name="T45" fmla="*/ 2147483647 h 413"/>
                <a:gd name="T46" fmla="*/ 2147483647 w 591"/>
                <a:gd name="T47" fmla="*/ 2147483647 h 413"/>
                <a:gd name="T48" fmla="*/ 2147483647 w 591"/>
                <a:gd name="T49" fmla="*/ 2147483647 h 413"/>
                <a:gd name="T50" fmla="*/ 2147483647 w 591"/>
                <a:gd name="T51" fmla="*/ 2147483647 h 413"/>
                <a:gd name="T52" fmla="*/ 2147483647 w 591"/>
                <a:gd name="T53" fmla="*/ 2147483647 h 413"/>
                <a:gd name="T54" fmla="*/ 2147483647 w 591"/>
                <a:gd name="T55" fmla="*/ 2147483647 h 413"/>
                <a:gd name="T56" fmla="*/ 2147483647 w 591"/>
                <a:gd name="T57" fmla="*/ 2147483647 h 413"/>
                <a:gd name="T58" fmla="*/ 2147483647 w 591"/>
                <a:gd name="T59" fmla="*/ 2147483647 h 413"/>
                <a:gd name="T60" fmla="*/ 2147483647 w 591"/>
                <a:gd name="T61" fmla="*/ 2147483647 h 413"/>
                <a:gd name="T62" fmla="*/ 2147483647 w 591"/>
                <a:gd name="T63" fmla="*/ 2147483647 h 413"/>
                <a:gd name="T64" fmla="*/ 2147483647 w 591"/>
                <a:gd name="T65" fmla="*/ 2147483647 h 413"/>
                <a:gd name="T66" fmla="*/ 2147483647 w 591"/>
                <a:gd name="T67" fmla="*/ 2147483647 h 413"/>
                <a:gd name="T68" fmla="*/ 2147483647 w 591"/>
                <a:gd name="T69" fmla="*/ 2147483647 h 413"/>
                <a:gd name="T70" fmla="*/ 2147483647 w 591"/>
                <a:gd name="T71" fmla="*/ 2147483647 h 413"/>
                <a:gd name="T72" fmla="*/ 2147483647 w 591"/>
                <a:gd name="T73" fmla="*/ 2147483647 h 413"/>
                <a:gd name="T74" fmla="*/ 2147483647 w 591"/>
                <a:gd name="T75" fmla="*/ 2147483647 h 413"/>
                <a:gd name="T76" fmla="*/ 2147483647 w 591"/>
                <a:gd name="T77" fmla="*/ 2147483647 h 413"/>
                <a:gd name="T78" fmla="*/ 2147483647 w 591"/>
                <a:gd name="T79" fmla="*/ 2147483647 h 413"/>
                <a:gd name="T80" fmla="*/ 2147483647 w 591"/>
                <a:gd name="T81" fmla="*/ 2147483647 h 413"/>
                <a:gd name="T82" fmla="*/ 2147483647 w 591"/>
                <a:gd name="T83" fmla="*/ 2147483647 h 413"/>
                <a:gd name="T84" fmla="*/ 2147483647 w 591"/>
                <a:gd name="T85" fmla="*/ 2147483647 h 413"/>
                <a:gd name="T86" fmla="*/ 2147483647 w 591"/>
                <a:gd name="T87" fmla="*/ 2147483647 h 413"/>
                <a:gd name="T88" fmla="*/ 2147483647 w 591"/>
                <a:gd name="T89" fmla="*/ 2147483647 h 413"/>
                <a:gd name="T90" fmla="*/ 2147483647 w 591"/>
                <a:gd name="T91" fmla="*/ 2147483647 h 413"/>
                <a:gd name="T92" fmla="*/ 2147483647 w 591"/>
                <a:gd name="T93" fmla="*/ 2147483647 h 413"/>
                <a:gd name="T94" fmla="*/ 2147483647 w 591"/>
                <a:gd name="T95" fmla="*/ 2147483647 h 413"/>
                <a:gd name="T96" fmla="*/ 2147483647 w 591"/>
                <a:gd name="T97" fmla="*/ 2147483647 h 413"/>
                <a:gd name="T98" fmla="*/ 2147483647 w 591"/>
                <a:gd name="T99" fmla="*/ 2147483647 h 413"/>
                <a:gd name="T100" fmla="*/ 2147483647 w 591"/>
                <a:gd name="T101" fmla="*/ 2147483647 h 413"/>
                <a:gd name="T102" fmla="*/ 2147483647 w 591"/>
                <a:gd name="T103" fmla="*/ 2147483647 h 413"/>
                <a:gd name="T104" fmla="*/ 2147483647 w 591"/>
                <a:gd name="T105" fmla="*/ 2147483647 h 413"/>
                <a:gd name="T106" fmla="*/ 2147483647 w 591"/>
                <a:gd name="T107" fmla="*/ 2147483647 h 4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1"/>
                <a:gd name="T163" fmla="*/ 0 h 413"/>
                <a:gd name="T164" fmla="*/ 591 w 591"/>
                <a:gd name="T165" fmla="*/ 413 h 4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9" name="Freeform 426"/>
            <p:cNvSpPr>
              <a:spLocks/>
            </p:cNvSpPr>
            <p:nvPr/>
          </p:nvSpPr>
          <p:spPr bwMode="auto">
            <a:xfrm>
              <a:off x="3835400" y="2633663"/>
              <a:ext cx="92075" cy="165100"/>
            </a:xfrm>
            <a:custGeom>
              <a:avLst/>
              <a:gdLst>
                <a:gd name="T0" fmla="*/ 2147483647 w 155"/>
                <a:gd name="T1" fmla="*/ 2147483647 h 277"/>
                <a:gd name="T2" fmla="*/ 2147483647 w 155"/>
                <a:gd name="T3" fmla="*/ 2147483647 h 277"/>
                <a:gd name="T4" fmla="*/ 2147483647 w 155"/>
                <a:gd name="T5" fmla="*/ 2147483647 h 277"/>
                <a:gd name="T6" fmla="*/ 2147483647 w 155"/>
                <a:gd name="T7" fmla="*/ 2147483647 h 277"/>
                <a:gd name="T8" fmla="*/ 2147483647 w 155"/>
                <a:gd name="T9" fmla="*/ 2147483647 h 277"/>
                <a:gd name="T10" fmla="*/ 2147483647 w 155"/>
                <a:gd name="T11" fmla="*/ 2147483647 h 277"/>
                <a:gd name="T12" fmla="*/ 2147483647 w 155"/>
                <a:gd name="T13" fmla="*/ 2147483647 h 277"/>
                <a:gd name="T14" fmla="*/ 2147483647 w 155"/>
                <a:gd name="T15" fmla="*/ 0 h 277"/>
                <a:gd name="T16" fmla="*/ 2147483647 w 155"/>
                <a:gd name="T17" fmla="*/ 2147483647 h 277"/>
                <a:gd name="T18" fmla="*/ 2147483647 w 155"/>
                <a:gd name="T19" fmla="*/ 2147483647 h 277"/>
                <a:gd name="T20" fmla="*/ 2147483647 w 155"/>
                <a:gd name="T21" fmla="*/ 2147483647 h 277"/>
                <a:gd name="T22" fmla="*/ 2147483647 w 155"/>
                <a:gd name="T23" fmla="*/ 2147483647 h 277"/>
                <a:gd name="T24" fmla="*/ 2147483647 w 155"/>
                <a:gd name="T25" fmla="*/ 2147483647 h 277"/>
                <a:gd name="T26" fmla="*/ 2147483647 w 155"/>
                <a:gd name="T27" fmla="*/ 2147483647 h 277"/>
                <a:gd name="T28" fmla="*/ 2147483647 w 155"/>
                <a:gd name="T29" fmla="*/ 2147483647 h 277"/>
                <a:gd name="T30" fmla="*/ 2147483647 w 155"/>
                <a:gd name="T31" fmla="*/ 2147483647 h 277"/>
                <a:gd name="T32" fmla="*/ 2147483647 w 155"/>
                <a:gd name="T33" fmla="*/ 2147483647 h 277"/>
                <a:gd name="T34" fmla="*/ 2147483647 w 155"/>
                <a:gd name="T35" fmla="*/ 2147483647 h 277"/>
                <a:gd name="T36" fmla="*/ 2147483647 w 155"/>
                <a:gd name="T37" fmla="*/ 2147483647 h 277"/>
                <a:gd name="T38" fmla="*/ 2147483647 w 155"/>
                <a:gd name="T39" fmla="*/ 2147483647 h 277"/>
                <a:gd name="T40" fmla="*/ 2147483647 w 155"/>
                <a:gd name="T41" fmla="*/ 2147483647 h 277"/>
                <a:gd name="T42" fmla="*/ 2147483647 w 155"/>
                <a:gd name="T43" fmla="*/ 2147483647 h 277"/>
                <a:gd name="T44" fmla="*/ 2147483647 w 155"/>
                <a:gd name="T45" fmla="*/ 2147483647 h 277"/>
                <a:gd name="T46" fmla="*/ 2147483647 w 155"/>
                <a:gd name="T47" fmla="*/ 2147483647 h 277"/>
                <a:gd name="T48" fmla="*/ 2147483647 w 155"/>
                <a:gd name="T49" fmla="*/ 2147483647 h 277"/>
                <a:gd name="T50" fmla="*/ 2147483647 w 155"/>
                <a:gd name="T51" fmla="*/ 2147483647 h 277"/>
                <a:gd name="T52" fmla="*/ 2147483647 w 155"/>
                <a:gd name="T53" fmla="*/ 2147483647 h 277"/>
                <a:gd name="T54" fmla="*/ 2147483647 w 155"/>
                <a:gd name="T55" fmla="*/ 2147483647 h 277"/>
                <a:gd name="T56" fmla="*/ 2147483647 w 155"/>
                <a:gd name="T57" fmla="*/ 2147483647 h 277"/>
                <a:gd name="T58" fmla="*/ 2147483647 w 155"/>
                <a:gd name="T59" fmla="*/ 2147483647 h 277"/>
                <a:gd name="T60" fmla="*/ 2147483647 w 155"/>
                <a:gd name="T61" fmla="*/ 2147483647 h 277"/>
                <a:gd name="T62" fmla="*/ 2147483647 w 155"/>
                <a:gd name="T63" fmla="*/ 2147483647 h 277"/>
                <a:gd name="T64" fmla="*/ 2147483647 w 155"/>
                <a:gd name="T65" fmla="*/ 2147483647 h 277"/>
                <a:gd name="T66" fmla="*/ 2147483647 w 155"/>
                <a:gd name="T67" fmla="*/ 2147483647 h 277"/>
                <a:gd name="T68" fmla="*/ 2147483647 w 155"/>
                <a:gd name="T69" fmla="*/ 2147483647 h 277"/>
                <a:gd name="T70" fmla="*/ 2147483647 w 155"/>
                <a:gd name="T71" fmla="*/ 2147483647 h 277"/>
                <a:gd name="T72" fmla="*/ 2147483647 w 155"/>
                <a:gd name="T73" fmla="*/ 2147483647 h 2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277"/>
                <a:gd name="T113" fmla="*/ 155 w 155"/>
                <a:gd name="T114" fmla="*/ 277 h 2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0" name="Freeform 427"/>
            <p:cNvSpPr>
              <a:spLocks noEditPoints="1"/>
            </p:cNvSpPr>
            <p:nvPr/>
          </p:nvSpPr>
          <p:spPr bwMode="auto">
            <a:xfrm>
              <a:off x="3911600" y="2062163"/>
              <a:ext cx="233363" cy="327025"/>
            </a:xfrm>
            <a:custGeom>
              <a:avLst/>
              <a:gdLst>
                <a:gd name="T0" fmla="*/ 2147483647 w 395"/>
                <a:gd name="T1" fmla="*/ 2147483647 h 549"/>
                <a:gd name="T2" fmla="*/ 2147483647 w 395"/>
                <a:gd name="T3" fmla="*/ 2147483647 h 549"/>
                <a:gd name="T4" fmla="*/ 2147483647 w 395"/>
                <a:gd name="T5" fmla="*/ 2147483647 h 549"/>
                <a:gd name="T6" fmla="*/ 2147483647 w 395"/>
                <a:gd name="T7" fmla="*/ 2147483647 h 549"/>
                <a:gd name="T8" fmla="*/ 2147483647 w 395"/>
                <a:gd name="T9" fmla="*/ 2147483647 h 549"/>
                <a:gd name="T10" fmla="*/ 2147483647 w 395"/>
                <a:gd name="T11" fmla="*/ 2147483647 h 549"/>
                <a:gd name="T12" fmla="*/ 2147483647 w 395"/>
                <a:gd name="T13" fmla="*/ 2147483647 h 549"/>
                <a:gd name="T14" fmla="*/ 2147483647 w 395"/>
                <a:gd name="T15" fmla="*/ 2147483647 h 549"/>
                <a:gd name="T16" fmla="*/ 2147483647 w 395"/>
                <a:gd name="T17" fmla="*/ 2147483647 h 549"/>
                <a:gd name="T18" fmla="*/ 2147483647 w 395"/>
                <a:gd name="T19" fmla="*/ 2147483647 h 549"/>
                <a:gd name="T20" fmla="*/ 2147483647 w 395"/>
                <a:gd name="T21" fmla="*/ 2147483647 h 549"/>
                <a:gd name="T22" fmla="*/ 2147483647 w 395"/>
                <a:gd name="T23" fmla="*/ 2147483647 h 549"/>
                <a:gd name="T24" fmla="*/ 2147483647 w 395"/>
                <a:gd name="T25" fmla="*/ 2147483647 h 549"/>
                <a:gd name="T26" fmla="*/ 2147483647 w 395"/>
                <a:gd name="T27" fmla="*/ 2147483647 h 549"/>
                <a:gd name="T28" fmla="*/ 2147483647 w 395"/>
                <a:gd name="T29" fmla="*/ 2147483647 h 549"/>
                <a:gd name="T30" fmla="*/ 2147483647 w 395"/>
                <a:gd name="T31" fmla="*/ 2147483647 h 549"/>
                <a:gd name="T32" fmla="*/ 2147483647 w 395"/>
                <a:gd name="T33" fmla="*/ 2147483647 h 549"/>
                <a:gd name="T34" fmla="*/ 2147483647 w 395"/>
                <a:gd name="T35" fmla="*/ 2147483647 h 549"/>
                <a:gd name="T36" fmla="*/ 2147483647 w 395"/>
                <a:gd name="T37" fmla="*/ 2147483647 h 549"/>
                <a:gd name="T38" fmla="*/ 2147483647 w 395"/>
                <a:gd name="T39" fmla="*/ 2147483647 h 549"/>
                <a:gd name="T40" fmla="*/ 2147483647 w 395"/>
                <a:gd name="T41" fmla="*/ 2147483647 h 549"/>
                <a:gd name="T42" fmla="*/ 2147483647 w 395"/>
                <a:gd name="T43" fmla="*/ 2147483647 h 549"/>
                <a:gd name="T44" fmla="*/ 2147483647 w 395"/>
                <a:gd name="T45" fmla="*/ 2147483647 h 549"/>
                <a:gd name="T46" fmla="*/ 2147483647 w 395"/>
                <a:gd name="T47" fmla="*/ 2147483647 h 549"/>
                <a:gd name="T48" fmla="*/ 2147483647 w 395"/>
                <a:gd name="T49" fmla="*/ 2147483647 h 549"/>
                <a:gd name="T50" fmla="*/ 2147483647 w 395"/>
                <a:gd name="T51" fmla="*/ 2147483647 h 549"/>
                <a:gd name="T52" fmla="*/ 2147483647 w 395"/>
                <a:gd name="T53" fmla="*/ 2147483647 h 549"/>
                <a:gd name="T54" fmla="*/ 2147483647 w 395"/>
                <a:gd name="T55" fmla="*/ 2147483647 h 549"/>
                <a:gd name="T56" fmla="*/ 2147483647 w 395"/>
                <a:gd name="T57" fmla="*/ 2147483647 h 549"/>
                <a:gd name="T58" fmla="*/ 2147483647 w 395"/>
                <a:gd name="T59" fmla="*/ 2147483647 h 549"/>
                <a:gd name="T60" fmla="*/ 2147483647 w 395"/>
                <a:gd name="T61" fmla="*/ 2147483647 h 549"/>
                <a:gd name="T62" fmla="*/ 2147483647 w 395"/>
                <a:gd name="T63" fmla="*/ 2147483647 h 549"/>
                <a:gd name="T64" fmla="*/ 2147483647 w 395"/>
                <a:gd name="T65" fmla="*/ 2147483647 h 549"/>
                <a:gd name="T66" fmla="*/ 2147483647 w 395"/>
                <a:gd name="T67" fmla="*/ 2147483647 h 549"/>
                <a:gd name="T68" fmla="*/ 2147483647 w 395"/>
                <a:gd name="T69" fmla="*/ 2147483647 h 549"/>
                <a:gd name="T70" fmla="*/ 2147483647 w 395"/>
                <a:gd name="T71" fmla="*/ 2147483647 h 549"/>
                <a:gd name="T72" fmla="*/ 2147483647 w 395"/>
                <a:gd name="T73" fmla="*/ 2147483647 h 549"/>
                <a:gd name="T74" fmla="*/ 2147483647 w 395"/>
                <a:gd name="T75" fmla="*/ 2147483647 h 549"/>
                <a:gd name="T76" fmla="*/ 2147483647 w 395"/>
                <a:gd name="T77" fmla="*/ 2147483647 h 549"/>
                <a:gd name="T78" fmla="*/ 2147483647 w 395"/>
                <a:gd name="T79" fmla="*/ 2147483647 h 549"/>
                <a:gd name="T80" fmla="*/ 2147483647 w 395"/>
                <a:gd name="T81" fmla="*/ 2147483647 h 549"/>
                <a:gd name="T82" fmla="*/ 2147483647 w 395"/>
                <a:gd name="T83" fmla="*/ 2147483647 h 549"/>
                <a:gd name="T84" fmla="*/ 2147483647 w 395"/>
                <a:gd name="T85" fmla="*/ 2147483647 h 549"/>
                <a:gd name="T86" fmla="*/ 2147483647 w 395"/>
                <a:gd name="T87" fmla="*/ 2147483647 h 549"/>
                <a:gd name="T88" fmla="*/ 2147483647 w 395"/>
                <a:gd name="T89" fmla="*/ 2147483647 h 549"/>
                <a:gd name="T90" fmla="*/ 2147483647 w 395"/>
                <a:gd name="T91" fmla="*/ 2147483647 h 549"/>
                <a:gd name="T92" fmla="*/ 2147483647 w 395"/>
                <a:gd name="T93" fmla="*/ 2147483647 h 549"/>
                <a:gd name="T94" fmla="*/ 2147483647 w 395"/>
                <a:gd name="T95" fmla="*/ 2147483647 h 549"/>
                <a:gd name="T96" fmla="*/ 2147483647 w 395"/>
                <a:gd name="T97" fmla="*/ 2147483647 h 549"/>
                <a:gd name="T98" fmla="*/ 2147483647 w 395"/>
                <a:gd name="T99" fmla="*/ 2147483647 h 549"/>
                <a:gd name="T100" fmla="*/ 2147483647 w 395"/>
                <a:gd name="T101" fmla="*/ 2147483647 h 549"/>
                <a:gd name="T102" fmla="*/ 2147483647 w 395"/>
                <a:gd name="T103" fmla="*/ 2147483647 h 549"/>
                <a:gd name="T104" fmla="*/ 2147483647 w 395"/>
                <a:gd name="T105" fmla="*/ 2147483647 h 549"/>
                <a:gd name="T106" fmla="*/ 2147483647 w 395"/>
                <a:gd name="T107" fmla="*/ 2147483647 h 549"/>
                <a:gd name="T108" fmla="*/ 2147483647 w 395"/>
                <a:gd name="T109" fmla="*/ 2147483647 h 549"/>
                <a:gd name="T110" fmla="*/ 2147483647 w 395"/>
                <a:gd name="T111" fmla="*/ 2147483647 h 549"/>
                <a:gd name="T112" fmla="*/ 2147483647 w 395"/>
                <a:gd name="T113" fmla="*/ 2147483647 h 549"/>
                <a:gd name="T114" fmla="*/ 2147483647 w 395"/>
                <a:gd name="T115" fmla="*/ 2147483647 h 549"/>
                <a:gd name="T116" fmla="*/ 2147483647 w 395"/>
                <a:gd name="T117" fmla="*/ 2147483647 h 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5"/>
                <a:gd name="T178" fmla="*/ 0 h 549"/>
                <a:gd name="T179" fmla="*/ 395 w 395"/>
                <a:gd name="T180" fmla="*/ 549 h 5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1" name="Freeform 428"/>
            <p:cNvSpPr>
              <a:spLocks/>
            </p:cNvSpPr>
            <p:nvPr/>
          </p:nvSpPr>
          <p:spPr bwMode="auto">
            <a:xfrm>
              <a:off x="3852863" y="2225675"/>
              <a:ext cx="111125" cy="119063"/>
            </a:xfrm>
            <a:custGeom>
              <a:avLst/>
              <a:gdLst/>
              <a:ahLst/>
              <a:cxnLst>
                <a:cxn ang="0">
                  <a:pos x="186" y="104"/>
                </a:cxn>
                <a:cxn ang="0">
                  <a:pos x="177" y="87"/>
                </a:cxn>
                <a:cxn ang="0">
                  <a:pos x="175" y="73"/>
                </a:cxn>
                <a:cxn ang="0">
                  <a:pos x="189" y="66"/>
                </a:cxn>
                <a:cxn ang="0">
                  <a:pos x="167" y="61"/>
                </a:cxn>
                <a:cxn ang="0">
                  <a:pos x="155" y="45"/>
                </a:cxn>
                <a:cxn ang="0">
                  <a:pos x="138" y="61"/>
                </a:cxn>
                <a:cxn ang="0">
                  <a:pos x="113" y="51"/>
                </a:cxn>
                <a:cxn ang="0">
                  <a:pos x="129" y="38"/>
                </a:cxn>
                <a:cxn ang="0">
                  <a:pos x="128" y="28"/>
                </a:cxn>
                <a:cxn ang="0">
                  <a:pos x="158" y="14"/>
                </a:cxn>
                <a:cxn ang="0">
                  <a:pos x="161" y="7"/>
                </a:cxn>
                <a:cxn ang="0">
                  <a:pos x="153" y="2"/>
                </a:cxn>
                <a:cxn ang="0">
                  <a:pos x="138" y="14"/>
                </a:cxn>
                <a:cxn ang="0">
                  <a:pos x="134" y="4"/>
                </a:cxn>
                <a:cxn ang="0">
                  <a:pos x="107" y="9"/>
                </a:cxn>
                <a:cxn ang="0">
                  <a:pos x="99" y="30"/>
                </a:cxn>
                <a:cxn ang="0">
                  <a:pos x="84" y="35"/>
                </a:cxn>
                <a:cxn ang="0">
                  <a:pos x="102" y="44"/>
                </a:cxn>
                <a:cxn ang="0">
                  <a:pos x="92" y="50"/>
                </a:cxn>
                <a:cxn ang="0">
                  <a:pos x="87" y="57"/>
                </a:cxn>
                <a:cxn ang="0">
                  <a:pos x="69" y="56"/>
                </a:cxn>
                <a:cxn ang="0">
                  <a:pos x="69" y="61"/>
                </a:cxn>
                <a:cxn ang="0">
                  <a:pos x="48" y="51"/>
                </a:cxn>
                <a:cxn ang="0">
                  <a:pos x="30" y="54"/>
                </a:cxn>
                <a:cxn ang="0">
                  <a:pos x="33" y="71"/>
                </a:cxn>
                <a:cxn ang="0">
                  <a:pos x="42" y="79"/>
                </a:cxn>
                <a:cxn ang="0">
                  <a:pos x="31" y="86"/>
                </a:cxn>
                <a:cxn ang="0">
                  <a:pos x="25" y="98"/>
                </a:cxn>
                <a:cxn ang="0">
                  <a:pos x="48" y="107"/>
                </a:cxn>
                <a:cxn ang="0">
                  <a:pos x="66" y="107"/>
                </a:cxn>
                <a:cxn ang="0">
                  <a:pos x="50" y="116"/>
                </a:cxn>
                <a:cxn ang="0">
                  <a:pos x="50" y="130"/>
                </a:cxn>
                <a:cxn ang="0">
                  <a:pos x="35" y="134"/>
                </a:cxn>
                <a:cxn ang="0">
                  <a:pos x="30" y="156"/>
                </a:cxn>
                <a:cxn ang="0">
                  <a:pos x="4" y="161"/>
                </a:cxn>
                <a:cxn ang="0">
                  <a:pos x="15" y="167"/>
                </a:cxn>
                <a:cxn ang="0">
                  <a:pos x="0" y="176"/>
                </a:cxn>
                <a:cxn ang="0">
                  <a:pos x="7" y="183"/>
                </a:cxn>
                <a:cxn ang="0">
                  <a:pos x="30" y="180"/>
                </a:cxn>
                <a:cxn ang="0">
                  <a:pos x="19" y="192"/>
                </a:cxn>
                <a:cxn ang="0">
                  <a:pos x="35" y="190"/>
                </a:cxn>
                <a:cxn ang="0">
                  <a:pos x="29" y="202"/>
                </a:cxn>
                <a:cxn ang="0">
                  <a:pos x="74" y="191"/>
                </a:cxn>
                <a:cxn ang="0">
                  <a:pos x="83" y="178"/>
                </a:cxn>
                <a:cxn ang="0">
                  <a:pos x="102" y="178"/>
                </a:cxn>
                <a:cxn ang="0">
                  <a:pos x="124" y="166"/>
                </a:cxn>
                <a:cxn ang="0">
                  <a:pos x="140" y="165"/>
                </a:cxn>
                <a:cxn ang="0">
                  <a:pos x="143" y="159"/>
                </a:cxn>
                <a:cxn ang="0">
                  <a:pos x="168" y="160"/>
                </a:cxn>
                <a:cxn ang="0">
                  <a:pos x="167" y="148"/>
                </a:cxn>
                <a:cxn ang="0">
                  <a:pos x="179" y="146"/>
                </a:cxn>
                <a:cxn ang="0">
                  <a:pos x="178" y="133"/>
                </a:cxn>
                <a:cxn ang="0">
                  <a:pos x="186" y="104"/>
                </a:cxn>
              </a:cxnLst>
              <a:rect l="0" t="0" r="r" b="b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2" name="Freeform 429"/>
            <p:cNvSpPr>
              <a:spLocks noEditPoints="1"/>
            </p:cNvSpPr>
            <p:nvPr/>
          </p:nvSpPr>
          <p:spPr bwMode="auto">
            <a:xfrm>
              <a:off x="2847975" y="1489075"/>
              <a:ext cx="1566863" cy="758825"/>
            </a:xfrm>
            <a:custGeom>
              <a:avLst/>
              <a:gdLst>
                <a:gd name="T0" fmla="*/ 2147483647 w 2644"/>
                <a:gd name="T1" fmla="*/ 2147483647 h 1282"/>
                <a:gd name="T2" fmla="*/ 2147483647 w 2644"/>
                <a:gd name="T3" fmla="*/ 2147483647 h 1282"/>
                <a:gd name="T4" fmla="*/ 2147483647 w 2644"/>
                <a:gd name="T5" fmla="*/ 2147483647 h 1282"/>
                <a:gd name="T6" fmla="*/ 2147483647 w 2644"/>
                <a:gd name="T7" fmla="*/ 2147483647 h 1282"/>
                <a:gd name="T8" fmla="*/ 2147483647 w 2644"/>
                <a:gd name="T9" fmla="*/ 2147483647 h 1282"/>
                <a:gd name="T10" fmla="*/ 2147483647 w 2644"/>
                <a:gd name="T11" fmla="*/ 2147483647 h 1282"/>
                <a:gd name="T12" fmla="*/ 2147483647 w 2644"/>
                <a:gd name="T13" fmla="*/ 2147483647 h 1282"/>
                <a:gd name="T14" fmla="*/ 2147483647 w 2644"/>
                <a:gd name="T15" fmla="*/ 2147483647 h 1282"/>
                <a:gd name="T16" fmla="*/ 2147483647 w 2644"/>
                <a:gd name="T17" fmla="*/ 2147483647 h 1282"/>
                <a:gd name="T18" fmla="*/ 2147483647 w 2644"/>
                <a:gd name="T19" fmla="*/ 2147483647 h 1282"/>
                <a:gd name="T20" fmla="*/ 2147483647 w 2644"/>
                <a:gd name="T21" fmla="*/ 2147483647 h 1282"/>
                <a:gd name="T22" fmla="*/ 2147483647 w 2644"/>
                <a:gd name="T23" fmla="*/ 2147483647 h 1282"/>
                <a:gd name="T24" fmla="*/ 2147483647 w 2644"/>
                <a:gd name="T25" fmla="*/ 2147483647 h 1282"/>
                <a:gd name="T26" fmla="*/ 2147483647 w 2644"/>
                <a:gd name="T27" fmla="*/ 2147483647 h 1282"/>
                <a:gd name="T28" fmla="*/ 2147483647 w 2644"/>
                <a:gd name="T29" fmla="*/ 2147483647 h 1282"/>
                <a:gd name="T30" fmla="*/ 2147483647 w 2644"/>
                <a:gd name="T31" fmla="*/ 2147483647 h 1282"/>
                <a:gd name="T32" fmla="*/ 2147483647 w 2644"/>
                <a:gd name="T33" fmla="*/ 2147483647 h 1282"/>
                <a:gd name="T34" fmla="*/ 2147483647 w 2644"/>
                <a:gd name="T35" fmla="*/ 2147483647 h 1282"/>
                <a:gd name="T36" fmla="*/ 2147483647 w 2644"/>
                <a:gd name="T37" fmla="*/ 2147483647 h 1282"/>
                <a:gd name="T38" fmla="*/ 2147483647 w 2644"/>
                <a:gd name="T39" fmla="*/ 2147483647 h 1282"/>
                <a:gd name="T40" fmla="*/ 2147483647 w 2644"/>
                <a:gd name="T41" fmla="*/ 2147483647 h 1282"/>
                <a:gd name="T42" fmla="*/ 2147483647 w 2644"/>
                <a:gd name="T43" fmla="*/ 2147483647 h 1282"/>
                <a:gd name="T44" fmla="*/ 2147483647 w 2644"/>
                <a:gd name="T45" fmla="*/ 2147483647 h 1282"/>
                <a:gd name="T46" fmla="*/ 2147483647 w 2644"/>
                <a:gd name="T47" fmla="*/ 2147483647 h 1282"/>
                <a:gd name="T48" fmla="*/ 2147483647 w 2644"/>
                <a:gd name="T49" fmla="*/ 2147483647 h 1282"/>
                <a:gd name="T50" fmla="*/ 2147483647 w 2644"/>
                <a:gd name="T51" fmla="*/ 2147483647 h 1282"/>
                <a:gd name="T52" fmla="*/ 2147483647 w 2644"/>
                <a:gd name="T53" fmla="*/ 2147483647 h 1282"/>
                <a:gd name="T54" fmla="*/ 2147483647 w 2644"/>
                <a:gd name="T55" fmla="*/ 2147483647 h 1282"/>
                <a:gd name="T56" fmla="*/ 2147483647 w 2644"/>
                <a:gd name="T57" fmla="*/ 2147483647 h 1282"/>
                <a:gd name="T58" fmla="*/ 2147483647 w 2644"/>
                <a:gd name="T59" fmla="*/ 2147483647 h 1282"/>
                <a:gd name="T60" fmla="*/ 2147483647 w 2644"/>
                <a:gd name="T61" fmla="*/ 2147483647 h 1282"/>
                <a:gd name="T62" fmla="*/ 2147483647 w 2644"/>
                <a:gd name="T63" fmla="*/ 2147483647 h 1282"/>
                <a:gd name="T64" fmla="*/ 2147483647 w 2644"/>
                <a:gd name="T65" fmla="*/ 2147483647 h 1282"/>
                <a:gd name="T66" fmla="*/ 2147483647 w 2644"/>
                <a:gd name="T67" fmla="*/ 2147483647 h 1282"/>
                <a:gd name="T68" fmla="*/ 2147483647 w 2644"/>
                <a:gd name="T69" fmla="*/ 2147483647 h 1282"/>
                <a:gd name="T70" fmla="*/ 2147483647 w 2644"/>
                <a:gd name="T71" fmla="*/ 2147483647 h 1282"/>
                <a:gd name="T72" fmla="*/ 2147483647 w 2644"/>
                <a:gd name="T73" fmla="*/ 2147483647 h 1282"/>
                <a:gd name="T74" fmla="*/ 2147483647 w 2644"/>
                <a:gd name="T75" fmla="*/ 2147483647 h 1282"/>
                <a:gd name="T76" fmla="*/ 2147483647 w 2644"/>
                <a:gd name="T77" fmla="*/ 2147483647 h 1282"/>
                <a:gd name="T78" fmla="*/ 2147483647 w 2644"/>
                <a:gd name="T79" fmla="*/ 2147483647 h 1282"/>
                <a:gd name="T80" fmla="*/ 2147483647 w 2644"/>
                <a:gd name="T81" fmla="*/ 2147483647 h 1282"/>
                <a:gd name="T82" fmla="*/ 2147483647 w 2644"/>
                <a:gd name="T83" fmla="*/ 2147483647 h 1282"/>
                <a:gd name="T84" fmla="*/ 2147483647 w 2644"/>
                <a:gd name="T85" fmla="*/ 2147483647 h 1282"/>
                <a:gd name="T86" fmla="*/ 2147483647 w 2644"/>
                <a:gd name="T87" fmla="*/ 2147483647 h 1282"/>
                <a:gd name="T88" fmla="*/ 2147483647 w 2644"/>
                <a:gd name="T89" fmla="*/ 2147483647 h 1282"/>
                <a:gd name="T90" fmla="*/ 2147483647 w 2644"/>
                <a:gd name="T91" fmla="*/ 2147483647 h 1282"/>
                <a:gd name="T92" fmla="*/ 2147483647 w 2644"/>
                <a:gd name="T93" fmla="*/ 2147483647 h 1282"/>
                <a:gd name="T94" fmla="*/ 2147483647 w 2644"/>
                <a:gd name="T95" fmla="*/ 2147483647 h 1282"/>
                <a:gd name="T96" fmla="*/ 2147483647 w 2644"/>
                <a:gd name="T97" fmla="*/ 2147483647 h 1282"/>
                <a:gd name="T98" fmla="*/ 2147483647 w 2644"/>
                <a:gd name="T99" fmla="*/ 2147483647 h 1282"/>
                <a:gd name="T100" fmla="*/ 2147483647 w 2644"/>
                <a:gd name="T101" fmla="*/ 2147483647 h 1282"/>
                <a:gd name="T102" fmla="*/ 2147483647 w 2644"/>
                <a:gd name="T103" fmla="*/ 2147483647 h 1282"/>
                <a:gd name="T104" fmla="*/ 2147483647 w 2644"/>
                <a:gd name="T105" fmla="*/ 2147483647 h 1282"/>
                <a:gd name="T106" fmla="*/ 2147483647 w 2644"/>
                <a:gd name="T107" fmla="*/ 2147483647 h 1282"/>
                <a:gd name="T108" fmla="*/ 2147483647 w 2644"/>
                <a:gd name="T109" fmla="*/ 2147483647 h 1282"/>
                <a:gd name="T110" fmla="*/ 2147483647 w 2644"/>
                <a:gd name="T111" fmla="*/ 2147483647 h 1282"/>
                <a:gd name="T112" fmla="*/ 2147483647 w 2644"/>
                <a:gd name="T113" fmla="*/ 2147483647 h 1282"/>
                <a:gd name="T114" fmla="*/ 2147483647 w 2644"/>
                <a:gd name="T115" fmla="*/ 2147483647 h 1282"/>
                <a:gd name="T116" fmla="*/ 2147483647 w 2644"/>
                <a:gd name="T117" fmla="*/ 2147483647 h 12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44"/>
                <a:gd name="T178" fmla="*/ 0 h 1282"/>
                <a:gd name="T179" fmla="*/ 2644 w 2644"/>
                <a:gd name="T180" fmla="*/ 1282 h 12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44" h="1282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  <a:moveTo>
                    <a:pt x="345" y="566"/>
                  </a:moveTo>
                  <a:cubicBezTo>
                    <a:pt x="353" y="568"/>
                    <a:pt x="353" y="568"/>
                    <a:pt x="353" y="568"/>
                  </a:cubicBezTo>
                  <a:cubicBezTo>
                    <a:pt x="353" y="568"/>
                    <a:pt x="371" y="564"/>
                    <a:pt x="377" y="564"/>
                  </a:cubicBezTo>
                  <a:cubicBezTo>
                    <a:pt x="383" y="564"/>
                    <a:pt x="397" y="554"/>
                    <a:pt x="395" y="546"/>
                  </a:cubicBezTo>
                  <a:cubicBezTo>
                    <a:pt x="393" y="538"/>
                    <a:pt x="371" y="534"/>
                    <a:pt x="371" y="534"/>
                  </a:cubicBezTo>
                  <a:cubicBezTo>
                    <a:pt x="371" y="534"/>
                    <a:pt x="361" y="526"/>
                    <a:pt x="351" y="526"/>
                  </a:cubicBezTo>
                  <a:cubicBezTo>
                    <a:pt x="341" y="526"/>
                    <a:pt x="337" y="532"/>
                    <a:pt x="321" y="526"/>
                  </a:cubicBezTo>
                  <a:cubicBezTo>
                    <a:pt x="317" y="542"/>
                    <a:pt x="317" y="542"/>
                    <a:pt x="317" y="542"/>
                  </a:cubicBezTo>
                  <a:cubicBezTo>
                    <a:pt x="317" y="542"/>
                    <a:pt x="309" y="546"/>
                    <a:pt x="309" y="552"/>
                  </a:cubicBezTo>
                  <a:cubicBezTo>
                    <a:pt x="309" y="558"/>
                    <a:pt x="321" y="564"/>
                    <a:pt x="321" y="564"/>
                  </a:cubicBezTo>
                  <a:cubicBezTo>
                    <a:pt x="317" y="572"/>
                    <a:pt x="317" y="572"/>
                    <a:pt x="317" y="572"/>
                  </a:cubicBezTo>
                  <a:lnTo>
                    <a:pt x="345" y="566"/>
                  </a:lnTo>
                  <a:close/>
                  <a:moveTo>
                    <a:pt x="2531" y="1160"/>
                  </a:moveTo>
                  <a:cubicBezTo>
                    <a:pt x="2535" y="1157"/>
                    <a:pt x="2548" y="1143"/>
                    <a:pt x="2545" y="1138"/>
                  </a:cubicBezTo>
                  <a:cubicBezTo>
                    <a:pt x="2542" y="1133"/>
                    <a:pt x="2538" y="1126"/>
                    <a:pt x="2538" y="1126"/>
                  </a:cubicBezTo>
                  <a:cubicBezTo>
                    <a:pt x="2538" y="1126"/>
                    <a:pt x="2520" y="1124"/>
                    <a:pt x="2519" y="1127"/>
                  </a:cubicBezTo>
                  <a:cubicBezTo>
                    <a:pt x="2518" y="1130"/>
                    <a:pt x="2498" y="1155"/>
                    <a:pt x="2498" y="1160"/>
                  </a:cubicBezTo>
                  <a:cubicBezTo>
                    <a:pt x="2498" y="1165"/>
                    <a:pt x="2501" y="1177"/>
                    <a:pt x="2501" y="1177"/>
                  </a:cubicBezTo>
                  <a:cubicBezTo>
                    <a:pt x="2488" y="1166"/>
                    <a:pt x="2488" y="1166"/>
                    <a:pt x="2488" y="1166"/>
                  </a:cubicBezTo>
                  <a:cubicBezTo>
                    <a:pt x="2482" y="1145"/>
                    <a:pt x="2482" y="1145"/>
                    <a:pt x="2482" y="1145"/>
                  </a:cubicBezTo>
                  <a:cubicBezTo>
                    <a:pt x="2482" y="1145"/>
                    <a:pt x="2457" y="1161"/>
                    <a:pt x="2458" y="1164"/>
                  </a:cubicBezTo>
                  <a:cubicBezTo>
                    <a:pt x="2459" y="1167"/>
                    <a:pt x="2472" y="1165"/>
                    <a:pt x="2473" y="1168"/>
                  </a:cubicBezTo>
                  <a:cubicBezTo>
                    <a:pt x="2474" y="1171"/>
                    <a:pt x="2483" y="1185"/>
                    <a:pt x="2483" y="1185"/>
                  </a:cubicBezTo>
                  <a:cubicBezTo>
                    <a:pt x="2460" y="1181"/>
                    <a:pt x="2460" y="1181"/>
                    <a:pt x="2460" y="1181"/>
                  </a:cubicBezTo>
                  <a:cubicBezTo>
                    <a:pt x="2460" y="1181"/>
                    <a:pt x="2448" y="1196"/>
                    <a:pt x="2449" y="1204"/>
                  </a:cubicBezTo>
                  <a:cubicBezTo>
                    <a:pt x="2450" y="1212"/>
                    <a:pt x="2466" y="1214"/>
                    <a:pt x="2466" y="1214"/>
                  </a:cubicBezTo>
                  <a:cubicBezTo>
                    <a:pt x="2466" y="1214"/>
                    <a:pt x="2452" y="1230"/>
                    <a:pt x="2455" y="1232"/>
                  </a:cubicBezTo>
                  <a:cubicBezTo>
                    <a:pt x="2458" y="1234"/>
                    <a:pt x="2472" y="1234"/>
                    <a:pt x="2472" y="1234"/>
                  </a:cubicBezTo>
                  <a:cubicBezTo>
                    <a:pt x="2471" y="1249"/>
                    <a:pt x="2471" y="1249"/>
                    <a:pt x="2471" y="1249"/>
                  </a:cubicBezTo>
                  <a:cubicBezTo>
                    <a:pt x="2463" y="1259"/>
                    <a:pt x="2463" y="1259"/>
                    <a:pt x="2463" y="1259"/>
                  </a:cubicBezTo>
                  <a:cubicBezTo>
                    <a:pt x="2473" y="1264"/>
                    <a:pt x="2473" y="1264"/>
                    <a:pt x="2473" y="1264"/>
                  </a:cubicBezTo>
                  <a:cubicBezTo>
                    <a:pt x="2473" y="1264"/>
                    <a:pt x="2480" y="1264"/>
                    <a:pt x="2484" y="1264"/>
                  </a:cubicBezTo>
                  <a:cubicBezTo>
                    <a:pt x="2488" y="1264"/>
                    <a:pt x="2496" y="1269"/>
                    <a:pt x="2496" y="1269"/>
                  </a:cubicBezTo>
                  <a:cubicBezTo>
                    <a:pt x="2496" y="1269"/>
                    <a:pt x="2498" y="1267"/>
                    <a:pt x="2506" y="1267"/>
                  </a:cubicBezTo>
                  <a:cubicBezTo>
                    <a:pt x="2513" y="1266"/>
                    <a:pt x="2514" y="1270"/>
                    <a:pt x="2514" y="1270"/>
                  </a:cubicBezTo>
                  <a:cubicBezTo>
                    <a:pt x="2514" y="1270"/>
                    <a:pt x="2515" y="1269"/>
                    <a:pt x="2517" y="1268"/>
                  </a:cubicBezTo>
                  <a:cubicBezTo>
                    <a:pt x="2517" y="1268"/>
                    <a:pt x="2517" y="1268"/>
                    <a:pt x="2517" y="1268"/>
                  </a:cubicBezTo>
                  <a:cubicBezTo>
                    <a:pt x="2513" y="1258"/>
                    <a:pt x="2510" y="1252"/>
                    <a:pt x="2510" y="1252"/>
                  </a:cubicBezTo>
                  <a:cubicBezTo>
                    <a:pt x="2521" y="1239"/>
                    <a:pt x="2521" y="1239"/>
                    <a:pt x="2521" y="1239"/>
                  </a:cubicBezTo>
                  <a:cubicBezTo>
                    <a:pt x="2521" y="1239"/>
                    <a:pt x="2503" y="1224"/>
                    <a:pt x="2513" y="1222"/>
                  </a:cubicBezTo>
                  <a:cubicBezTo>
                    <a:pt x="2523" y="1220"/>
                    <a:pt x="2531" y="1213"/>
                    <a:pt x="2531" y="1213"/>
                  </a:cubicBezTo>
                  <a:cubicBezTo>
                    <a:pt x="2535" y="1194"/>
                    <a:pt x="2535" y="1194"/>
                    <a:pt x="2535" y="1194"/>
                  </a:cubicBezTo>
                  <a:cubicBezTo>
                    <a:pt x="2549" y="1194"/>
                    <a:pt x="2549" y="1194"/>
                    <a:pt x="2549" y="1194"/>
                  </a:cubicBezTo>
                  <a:cubicBezTo>
                    <a:pt x="2554" y="1179"/>
                    <a:pt x="2554" y="1179"/>
                    <a:pt x="2554" y="1179"/>
                  </a:cubicBezTo>
                  <a:cubicBezTo>
                    <a:pt x="2531" y="1179"/>
                    <a:pt x="2531" y="1179"/>
                    <a:pt x="2531" y="1179"/>
                  </a:cubicBezTo>
                  <a:cubicBezTo>
                    <a:pt x="2531" y="1179"/>
                    <a:pt x="2527" y="1163"/>
                    <a:pt x="2531" y="1160"/>
                  </a:cubicBezTo>
                  <a:close/>
                  <a:moveTo>
                    <a:pt x="2525" y="1228"/>
                  </a:moveTo>
                  <a:cubicBezTo>
                    <a:pt x="2527" y="1252"/>
                    <a:pt x="2527" y="1252"/>
                    <a:pt x="2527" y="1252"/>
                  </a:cubicBezTo>
                  <a:cubicBezTo>
                    <a:pt x="2533" y="1252"/>
                    <a:pt x="2543" y="1262"/>
                    <a:pt x="2543" y="1262"/>
                  </a:cubicBezTo>
                  <a:cubicBezTo>
                    <a:pt x="2549" y="1244"/>
                    <a:pt x="2549" y="1244"/>
                    <a:pt x="2549" y="1244"/>
                  </a:cubicBezTo>
                  <a:cubicBezTo>
                    <a:pt x="2537" y="1230"/>
                    <a:pt x="2537" y="1230"/>
                    <a:pt x="2537" y="1230"/>
                  </a:cubicBezTo>
                  <a:lnTo>
                    <a:pt x="2525" y="1228"/>
                  </a:lnTo>
                  <a:close/>
                  <a:moveTo>
                    <a:pt x="2577" y="1240"/>
                  </a:moveTo>
                  <a:cubicBezTo>
                    <a:pt x="2576" y="1251"/>
                    <a:pt x="2567" y="1253"/>
                    <a:pt x="2579" y="1254"/>
                  </a:cubicBezTo>
                  <a:cubicBezTo>
                    <a:pt x="2591" y="1255"/>
                    <a:pt x="2596" y="1253"/>
                    <a:pt x="2596" y="1253"/>
                  </a:cubicBezTo>
                  <a:cubicBezTo>
                    <a:pt x="2596" y="1253"/>
                    <a:pt x="2604" y="1272"/>
                    <a:pt x="2605" y="1265"/>
                  </a:cubicBezTo>
                  <a:cubicBezTo>
                    <a:pt x="2607" y="1259"/>
                    <a:pt x="2617" y="1245"/>
                    <a:pt x="2619" y="1244"/>
                  </a:cubicBezTo>
                  <a:cubicBezTo>
                    <a:pt x="2621" y="1244"/>
                    <a:pt x="2630" y="1244"/>
                    <a:pt x="2622" y="1239"/>
                  </a:cubicBezTo>
                  <a:cubicBezTo>
                    <a:pt x="2614" y="1234"/>
                    <a:pt x="2607" y="1227"/>
                    <a:pt x="2610" y="1227"/>
                  </a:cubicBezTo>
                  <a:cubicBezTo>
                    <a:pt x="2613" y="1226"/>
                    <a:pt x="2620" y="1227"/>
                    <a:pt x="2615" y="1224"/>
                  </a:cubicBezTo>
                  <a:cubicBezTo>
                    <a:pt x="2610" y="1220"/>
                    <a:pt x="2624" y="1211"/>
                    <a:pt x="2624" y="1211"/>
                  </a:cubicBezTo>
                  <a:cubicBezTo>
                    <a:pt x="2624" y="1211"/>
                    <a:pt x="2616" y="1199"/>
                    <a:pt x="2615" y="1200"/>
                  </a:cubicBezTo>
                  <a:cubicBezTo>
                    <a:pt x="2614" y="1200"/>
                    <a:pt x="2601" y="1205"/>
                    <a:pt x="2601" y="1210"/>
                  </a:cubicBezTo>
                  <a:cubicBezTo>
                    <a:pt x="2601" y="1215"/>
                    <a:pt x="2601" y="1219"/>
                    <a:pt x="2601" y="1219"/>
                  </a:cubicBezTo>
                  <a:cubicBezTo>
                    <a:pt x="2601" y="1219"/>
                    <a:pt x="2592" y="1207"/>
                    <a:pt x="2590" y="1208"/>
                  </a:cubicBezTo>
                  <a:cubicBezTo>
                    <a:pt x="2588" y="1209"/>
                    <a:pt x="2585" y="1213"/>
                    <a:pt x="2585" y="1213"/>
                  </a:cubicBezTo>
                  <a:cubicBezTo>
                    <a:pt x="2569" y="1224"/>
                    <a:pt x="2569" y="1224"/>
                    <a:pt x="2569" y="1224"/>
                  </a:cubicBezTo>
                  <a:cubicBezTo>
                    <a:pt x="2569" y="1224"/>
                    <a:pt x="2578" y="1229"/>
                    <a:pt x="2577" y="1240"/>
                  </a:cubicBezTo>
                  <a:close/>
                  <a:moveTo>
                    <a:pt x="2629" y="1260"/>
                  </a:moveTo>
                  <a:cubicBezTo>
                    <a:pt x="2612" y="1266"/>
                    <a:pt x="2612" y="1266"/>
                    <a:pt x="2612" y="1266"/>
                  </a:cubicBezTo>
                  <a:cubicBezTo>
                    <a:pt x="2612" y="1266"/>
                    <a:pt x="2602" y="1270"/>
                    <a:pt x="2598" y="1269"/>
                  </a:cubicBezTo>
                  <a:cubicBezTo>
                    <a:pt x="2594" y="1269"/>
                    <a:pt x="2578" y="1262"/>
                    <a:pt x="2573" y="1262"/>
                  </a:cubicBezTo>
                  <a:cubicBezTo>
                    <a:pt x="2563" y="1262"/>
                    <a:pt x="2565" y="1273"/>
                    <a:pt x="2573" y="1272"/>
                  </a:cubicBezTo>
                  <a:cubicBezTo>
                    <a:pt x="2581" y="1270"/>
                    <a:pt x="2592" y="1282"/>
                    <a:pt x="2592" y="1282"/>
                  </a:cubicBezTo>
                  <a:cubicBezTo>
                    <a:pt x="2592" y="1282"/>
                    <a:pt x="2609" y="1279"/>
                    <a:pt x="2626" y="1275"/>
                  </a:cubicBezTo>
                  <a:cubicBezTo>
                    <a:pt x="2644" y="1272"/>
                    <a:pt x="2629" y="1260"/>
                    <a:pt x="2629" y="12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3" name="Freeform 430"/>
            <p:cNvSpPr>
              <a:spLocks noEditPoints="1"/>
            </p:cNvSpPr>
            <p:nvPr/>
          </p:nvSpPr>
          <p:spPr bwMode="auto">
            <a:xfrm>
              <a:off x="4611688" y="2097088"/>
              <a:ext cx="141287" cy="63500"/>
            </a:xfrm>
            <a:custGeom>
              <a:avLst/>
              <a:gdLst>
                <a:gd name="T0" fmla="*/ 2147483647 w 237"/>
                <a:gd name="T1" fmla="*/ 2147483647 h 107"/>
                <a:gd name="T2" fmla="*/ 2147483647 w 237"/>
                <a:gd name="T3" fmla="*/ 2147483647 h 107"/>
                <a:gd name="T4" fmla="*/ 2147483647 w 237"/>
                <a:gd name="T5" fmla="*/ 2147483647 h 107"/>
                <a:gd name="T6" fmla="*/ 2147483647 w 237"/>
                <a:gd name="T7" fmla="*/ 2147483647 h 107"/>
                <a:gd name="T8" fmla="*/ 2147483647 w 237"/>
                <a:gd name="T9" fmla="*/ 2147483647 h 107"/>
                <a:gd name="T10" fmla="*/ 2147483647 w 237"/>
                <a:gd name="T11" fmla="*/ 2147483647 h 107"/>
                <a:gd name="T12" fmla="*/ 2147483647 w 237"/>
                <a:gd name="T13" fmla="*/ 2147483647 h 107"/>
                <a:gd name="T14" fmla="*/ 2147483647 w 237"/>
                <a:gd name="T15" fmla="*/ 2147483647 h 107"/>
                <a:gd name="T16" fmla="*/ 2147483647 w 237"/>
                <a:gd name="T17" fmla="*/ 2147483647 h 107"/>
                <a:gd name="T18" fmla="*/ 2147483647 w 237"/>
                <a:gd name="T19" fmla="*/ 2147483647 h 107"/>
                <a:gd name="T20" fmla="*/ 2147483647 w 237"/>
                <a:gd name="T21" fmla="*/ 2147483647 h 107"/>
                <a:gd name="T22" fmla="*/ 2147483647 w 237"/>
                <a:gd name="T23" fmla="*/ 2147483647 h 107"/>
                <a:gd name="T24" fmla="*/ 2147483647 w 237"/>
                <a:gd name="T25" fmla="*/ 2147483647 h 107"/>
                <a:gd name="T26" fmla="*/ 2147483647 w 237"/>
                <a:gd name="T27" fmla="*/ 2147483647 h 107"/>
                <a:gd name="T28" fmla="*/ 2147483647 w 237"/>
                <a:gd name="T29" fmla="*/ 2147483647 h 107"/>
                <a:gd name="T30" fmla="*/ 2147483647 w 237"/>
                <a:gd name="T31" fmla="*/ 2147483647 h 107"/>
                <a:gd name="T32" fmla="*/ 2147483647 w 237"/>
                <a:gd name="T33" fmla="*/ 2147483647 h 107"/>
                <a:gd name="T34" fmla="*/ 2147483647 w 237"/>
                <a:gd name="T35" fmla="*/ 2147483647 h 107"/>
                <a:gd name="T36" fmla="*/ 2147483647 w 237"/>
                <a:gd name="T37" fmla="*/ 2147483647 h 107"/>
                <a:gd name="T38" fmla="*/ 2147483647 w 237"/>
                <a:gd name="T39" fmla="*/ 2147483647 h 107"/>
                <a:gd name="T40" fmla="*/ 2147483647 w 237"/>
                <a:gd name="T41" fmla="*/ 2147483647 h 107"/>
                <a:gd name="T42" fmla="*/ 2147483647 w 237"/>
                <a:gd name="T43" fmla="*/ 2147483647 h 107"/>
                <a:gd name="T44" fmla="*/ 2147483647 w 237"/>
                <a:gd name="T45" fmla="*/ 2147483647 h 107"/>
                <a:gd name="T46" fmla="*/ 2147483647 w 237"/>
                <a:gd name="T47" fmla="*/ 2147483647 h 107"/>
                <a:gd name="T48" fmla="*/ 2147483647 w 237"/>
                <a:gd name="T49" fmla="*/ 2147483647 h 107"/>
                <a:gd name="T50" fmla="*/ 2147483647 w 237"/>
                <a:gd name="T51" fmla="*/ 2147483647 h 107"/>
                <a:gd name="T52" fmla="*/ 2147483647 w 237"/>
                <a:gd name="T53" fmla="*/ 2147483647 h 107"/>
                <a:gd name="T54" fmla="*/ 2147483647 w 237"/>
                <a:gd name="T55" fmla="*/ 2147483647 h 107"/>
                <a:gd name="T56" fmla="*/ 2147483647 w 237"/>
                <a:gd name="T57" fmla="*/ 2147483647 h 107"/>
                <a:gd name="T58" fmla="*/ 2147483647 w 237"/>
                <a:gd name="T59" fmla="*/ 2147483647 h 107"/>
                <a:gd name="T60" fmla="*/ 2147483647 w 237"/>
                <a:gd name="T61" fmla="*/ 2147483647 h 107"/>
                <a:gd name="T62" fmla="*/ 2147483647 w 237"/>
                <a:gd name="T63" fmla="*/ 2147483647 h 107"/>
                <a:gd name="T64" fmla="*/ 2147483647 w 237"/>
                <a:gd name="T65" fmla="*/ 2147483647 h 107"/>
                <a:gd name="T66" fmla="*/ 2147483647 w 237"/>
                <a:gd name="T67" fmla="*/ 2147483647 h 107"/>
                <a:gd name="T68" fmla="*/ 2147483647 w 237"/>
                <a:gd name="T69" fmla="*/ 2147483647 h 107"/>
                <a:gd name="T70" fmla="*/ 2147483647 w 237"/>
                <a:gd name="T71" fmla="*/ 2147483647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07"/>
                <a:gd name="T110" fmla="*/ 237 w 237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4" name="Freeform 431"/>
            <p:cNvSpPr>
              <a:spLocks/>
            </p:cNvSpPr>
            <p:nvPr/>
          </p:nvSpPr>
          <p:spPr bwMode="auto">
            <a:xfrm>
              <a:off x="4556125" y="2587625"/>
              <a:ext cx="49213" cy="52388"/>
            </a:xfrm>
            <a:custGeom>
              <a:avLst/>
              <a:gdLst/>
              <a:ahLst/>
              <a:cxnLst>
                <a:cxn ang="0">
                  <a:pos x="79" y="27"/>
                </a:cxn>
                <a:cxn ang="0">
                  <a:pos x="73" y="31"/>
                </a:cxn>
                <a:cxn ang="0">
                  <a:pos x="65" y="17"/>
                </a:cxn>
                <a:cxn ang="0">
                  <a:pos x="56" y="10"/>
                </a:cxn>
                <a:cxn ang="0">
                  <a:pos x="46" y="0"/>
                </a:cxn>
                <a:cxn ang="0">
                  <a:pos x="29" y="0"/>
                </a:cxn>
                <a:cxn ang="0">
                  <a:pos x="29" y="15"/>
                </a:cxn>
                <a:cxn ang="0">
                  <a:pos x="18" y="14"/>
                </a:cxn>
                <a:cxn ang="0">
                  <a:pos x="9" y="29"/>
                </a:cxn>
                <a:cxn ang="0">
                  <a:pos x="4" y="29"/>
                </a:cxn>
                <a:cxn ang="0">
                  <a:pos x="3" y="39"/>
                </a:cxn>
                <a:cxn ang="0">
                  <a:pos x="17" y="48"/>
                </a:cxn>
                <a:cxn ang="0">
                  <a:pos x="4" y="64"/>
                </a:cxn>
                <a:cxn ang="0">
                  <a:pos x="6" y="65"/>
                </a:cxn>
                <a:cxn ang="0">
                  <a:pos x="24" y="62"/>
                </a:cxn>
                <a:cxn ang="0">
                  <a:pos x="24" y="74"/>
                </a:cxn>
                <a:cxn ang="0">
                  <a:pos x="41" y="90"/>
                </a:cxn>
                <a:cxn ang="0">
                  <a:pos x="48" y="81"/>
                </a:cxn>
                <a:cxn ang="0">
                  <a:pos x="46" y="71"/>
                </a:cxn>
                <a:cxn ang="0">
                  <a:pos x="40" y="74"/>
                </a:cxn>
                <a:cxn ang="0">
                  <a:pos x="31" y="68"/>
                </a:cxn>
                <a:cxn ang="0">
                  <a:pos x="46" y="68"/>
                </a:cxn>
                <a:cxn ang="0">
                  <a:pos x="52" y="63"/>
                </a:cxn>
                <a:cxn ang="0">
                  <a:pos x="54" y="49"/>
                </a:cxn>
                <a:cxn ang="0">
                  <a:pos x="72" y="59"/>
                </a:cxn>
                <a:cxn ang="0">
                  <a:pos x="78" y="53"/>
                </a:cxn>
                <a:cxn ang="0">
                  <a:pos x="80" y="56"/>
                </a:cxn>
                <a:cxn ang="0">
                  <a:pos x="79" y="27"/>
                </a:cxn>
              </a:cxnLst>
              <a:rect l="0" t="0" r="r" b="b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5" name="Freeform 432"/>
            <p:cNvSpPr>
              <a:spLocks noEditPoints="1"/>
            </p:cNvSpPr>
            <p:nvPr/>
          </p:nvSpPr>
          <p:spPr bwMode="auto">
            <a:xfrm>
              <a:off x="4565650" y="2503488"/>
              <a:ext cx="109538" cy="136525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60" y="140"/>
                </a:cxn>
                <a:cxn ang="0">
                  <a:pos x="166" y="120"/>
                </a:cxn>
                <a:cxn ang="0">
                  <a:pos x="161" y="102"/>
                </a:cxn>
                <a:cxn ang="0">
                  <a:pos x="171" y="88"/>
                </a:cxn>
                <a:cxn ang="0">
                  <a:pos x="139" y="91"/>
                </a:cxn>
                <a:cxn ang="0">
                  <a:pos x="117" y="82"/>
                </a:cxn>
                <a:cxn ang="0">
                  <a:pos x="115" y="56"/>
                </a:cxn>
                <a:cxn ang="0">
                  <a:pos x="91" y="48"/>
                </a:cxn>
                <a:cxn ang="0">
                  <a:pos x="77" y="27"/>
                </a:cxn>
                <a:cxn ang="0">
                  <a:pos x="48" y="6"/>
                </a:cxn>
                <a:cxn ang="0">
                  <a:pos x="18" y="17"/>
                </a:cxn>
                <a:cxn ang="0">
                  <a:pos x="0" y="21"/>
                </a:cxn>
                <a:cxn ang="0">
                  <a:pos x="6" y="40"/>
                </a:cxn>
                <a:cxn ang="0">
                  <a:pos x="8" y="53"/>
                </a:cxn>
                <a:cxn ang="0">
                  <a:pos x="12" y="65"/>
                </a:cxn>
                <a:cxn ang="0">
                  <a:pos x="5" y="72"/>
                </a:cxn>
                <a:cxn ang="0">
                  <a:pos x="27" y="76"/>
                </a:cxn>
                <a:cxn ang="0">
                  <a:pos x="15" y="106"/>
                </a:cxn>
                <a:cxn ang="0">
                  <a:pos x="37" y="118"/>
                </a:cxn>
                <a:cxn ang="0">
                  <a:pos x="35" y="140"/>
                </a:cxn>
                <a:cxn ang="0">
                  <a:pos x="41" y="153"/>
                </a:cxn>
                <a:cxn ang="0">
                  <a:pos x="58" y="174"/>
                </a:cxn>
                <a:cxn ang="0">
                  <a:pos x="65" y="199"/>
                </a:cxn>
                <a:cxn ang="0">
                  <a:pos x="71" y="211"/>
                </a:cxn>
                <a:cxn ang="0">
                  <a:pos x="84" y="221"/>
                </a:cxn>
                <a:cxn ang="0">
                  <a:pos x="95" y="229"/>
                </a:cxn>
                <a:cxn ang="0">
                  <a:pos x="112" y="221"/>
                </a:cxn>
                <a:cxn ang="0">
                  <a:pos x="128" y="213"/>
                </a:cxn>
                <a:cxn ang="0">
                  <a:pos x="158" y="207"/>
                </a:cxn>
                <a:cxn ang="0">
                  <a:pos x="165" y="192"/>
                </a:cxn>
                <a:cxn ang="0">
                  <a:pos x="177" y="180"/>
                </a:cxn>
                <a:cxn ang="0">
                  <a:pos x="180" y="159"/>
                </a:cxn>
                <a:cxn ang="0">
                  <a:pos x="27" y="144"/>
                </a:cxn>
                <a:cxn ang="0">
                  <a:pos x="24" y="144"/>
                </a:cxn>
                <a:cxn ang="0">
                  <a:pos x="24" y="144"/>
                </a:cxn>
              </a:cxnLst>
              <a:rect l="0" t="0" r="r" b="b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6" name="Freeform 435"/>
            <p:cNvSpPr>
              <a:spLocks/>
            </p:cNvSpPr>
            <p:nvPr/>
          </p:nvSpPr>
          <p:spPr bwMode="auto">
            <a:xfrm>
              <a:off x="5243513" y="4364038"/>
              <a:ext cx="242887" cy="441325"/>
            </a:xfrm>
            <a:custGeom>
              <a:avLst/>
              <a:gdLst>
                <a:gd name="T0" fmla="*/ 2147483647 w 409"/>
                <a:gd name="T1" fmla="*/ 2147483647 h 746"/>
                <a:gd name="T2" fmla="*/ 2147483647 w 409"/>
                <a:gd name="T3" fmla="*/ 2147483647 h 746"/>
                <a:gd name="T4" fmla="*/ 2147483647 w 409"/>
                <a:gd name="T5" fmla="*/ 2147483647 h 746"/>
                <a:gd name="T6" fmla="*/ 2147483647 w 409"/>
                <a:gd name="T7" fmla="*/ 2147483647 h 746"/>
                <a:gd name="T8" fmla="*/ 2147483647 w 409"/>
                <a:gd name="T9" fmla="*/ 2147483647 h 746"/>
                <a:gd name="T10" fmla="*/ 2147483647 w 409"/>
                <a:gd name="T11" fmla="*/ 2147483647 h 746"/>
                <a:gd name="T12" fmla="*/ 2147483647 w 409"/>
                <a:gd name="T13" fmla="*/ 2147483647 h 746"/>
                <a:gd name="T14" fmla="*/ 2147483647 w 409"/>
                <a:gd name="T15" fmla="*/ 2147483647 h 746"/>
                <a:gd name="T16" fmla="*/ 2147483647 w 409"/>
                <a:gd name="T17" fmla="*/ 2147483647 h 746"/>
                <a:gd name="T18" fmla="*/ 2147483647 w 409"/>
                <a:gd name="T19" fmla="*/ 2147483647 h 746"/>
                <a:gd name="T20" fmla="*/ 2147483647 w 409"/>
                <a:gd name="T21" fmla="*/ 2147483647 h 746"/>
                <a:gd name="T22" fmla="*/ 2147483647 w 409"/>
                <a:gd name="T23" fmla="*/ 2147483647 h 746"/>
                <a:gd name="T24" fmla="*/ 2147483647 w 409"/>
                <a:gd name="T25" fmla="*/ 2147483647 h 746"/>
                <a:gd name="T26" fmla="*/ 2147483647 w 409"/>
                <a:gd name="T27" fmla="*/ 2147483647 h 746"/>
                <a:gd name="T28" fmla="*/ 2147483647 w 409"/>
                <a:gd name="T29" fmla="*/ 2147483647 h 746"/>
                <a:gd name="T30" fmla="*/ 2147483647 w 409"/>
                <a:gd name="T31" fmla="*/ 2147483647 h 746"/>
                <a:gd name="T32" fmla="*/ 2147483647 w 409"/>
                <a:gd name="T33" fmla="*/ 2147483647 h 746"/>
                <a:gd name="T34" fmla="*/ 2147483647 w 409"/>
                <a:gd name="T35" fmla="*/ 2147483647 h 746"/>
                <a:gd name="T36" fmla="*/ 2147483647 w 409"/>
                <a:gd name="T37" fmla="*/ 2147483647 h 746"/>
                <a:gd name="T38" fmla="*/ 2147483647 w 409"/>
                <a:gd name="T39" fmla="*/ 0 h 746"/>
                <a:gd name="T40" fmla="*/ 2147483647 w 409"/>
                <a:gd name="T41" fmla="*/ 2147483647 h 746"/>
                <a:gd name="T42" fmla="*/ 2147483647 w 409"/>
                <a:gd name="T43" fmla="*/ 2147483647 h 746"/>
                <a:gd name="T44" fmla="*/ 2147483647 w 409"/>
                <a:gd name="T45" fmla="*/ 2147483647 h 746"/>
                <a:gd name="T46" fmla="*/ 2147483647 w 409"/>
                <a:gd name="T47" fmla="*/ 2147483647 h 746"/>
                <a:gd name="T48" fmla="*/ 2147483647 w 409"/>
                <a:gd name="T49" fmla="*/ 2147483647 h 746"/>
                <a:gd name="T50" fmla="*/ 2147483647 w 409"/>
                <a:gd name="T51" fmla="*/ 2147483647 h 746"/>
                <a:gd name="T52" fmla="*/ 2147483647 w 409"/>
                <a:gd name="T53" fmla="*/ 2147483647 h 746"/>
                <a:gd name="T54" fmla="*/ 2147483647 w 409"/>
                <a:gd name="T55" fmla="*/ 2147483647 h 746"/>
                <a:gd name="T56" fmla="*/ 2147483647 w 409"/>
                <a:gd name="T57" fmla="*/ 2147483647 h 746"/>
                <a:gd name="T58" fmla="*/ 2147483647 w 409"/>
                <a:gd name="T59" fmla="*/ 2147483647 h 746"/>
                <a:gd name="T60" fmla="*/ 2147483647 w 409"/>
                <a:gd name="T61" fmla="*/ 2147483647 h 746"/>
                <a:gd name="T62" fmla="*/ 2147483647 w 409"/>
                <a:gd name="T63" fmla="*/ 2147483647 h 746"/>
                <a:gd name="T64" fmla="*/ 2147483647 w 409"/>
                <a:gd name="T65" fmla="*/ 2147483647 h 746"/>
                <a:gd name="T66" fmla="*/ 2147483647 w 409"/>
                <a:gd name="T67" fmla="*/ 2147483647 h 746"/>
                <a:gd name="T68" fmla="*/ 2147483647 w 409"/>
                <a:gd name="T69" fmla="*/ 2147483647 h 746"/>
                <a:gd name="T70" fmla="*/ 2147483647 w 409"/>
                <a:gd name="T71" fmla="*/ 2147483647 h 746"/>
                <a:gd name="T72" fmla="*/ 2147483647 w 409"/>
                <a:gd name="T73" fmla="*/ 2147483647 h 746"/>
                <a:gd name="T74" fmla="*/ 2147483647 w 409"/>
                <a:gd name="T75" fmla="*/ 2147483647 h 746"/>
                <a:gd name="T76" fmla="*/ 2147483647 w 409"/>
                <a:gd name="T77" fmla="*/ 2147483647 h 746"/>
                <a:gd name="T78" fmla="*/ 2147483647 w 409"/>
                <a:gd name="T79" fmla="*/ 2147483647 h 746"/>
                <a:gd name="T80" fmla="*/ 2147483647 w 409"/>
                <a:gd name="T81" fmla="*/ 2147483647 h 746"/>
                <a:gd name="T82" fmla="*/ 2147483647 w 409"/>
                <a:gd name="T83" fmla="*/ 2147483647 h 746"/>
                <a:gd name="T84" fmla="*/ 2147483647 w 409"/>
                <a:gd name="T85" fmla="*/ 2147483647 h 746"/>
                <a:gd name="T86" fmla="*/ 2147483647 w 409"/>
                <a:gd name="T87" fmla="*/ 2147483647 h 746"/>
                <a:gd name="T88" fmla="*/ 2147483647 w 409"/>
                <a:gd name="T89" fmla="*/ 2147483647 h 7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09"/>
                <a:gd name="T136" fmla="*/ 0 h 746"/>
                <a:gd name="T137" fmla="*/ 409 w 409"/>
                <a:gd name="T138" fmla="*/ 746 h 7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7" name="Freeform 441"/>
            <p:cNvSpPr>
              <a:spLocks/>
            </p:cNvSpPr>
            <p:nvPr/>
          </p:nvSpPr>
          <p:spPr bwMode="auto">
            <a:xfrm>
              <a:off x="3600450" y="3094038"/>
              <a:ext cx="236538" cy="203200"/>
            </a:xfrm>
            <a:custGeom>
              <a:avLst/>
              <a:gdLst>
                <a:gd name="T0" fmla="*/ 2147483647 w 401"/>
                <a:gd name="T1" fmla="*/ 0 h 343"/>
                <a:gd name="T2" fmla="*/ 2147483647 w 401"/>
                <a:gd name="T3" fmla="*/ 0 h 343"/>
                <a:gd name="T4" fmla="*/ 2147483647 w 401"/>
                <a:gd name="T5" fmla="*/ 2147483647 h 343"/>
                <a:gd name="T6" fmla="*/ 2147483647 w 401"/>
                <a:gd name="T7" fmla="*/ 2147483647 h 343"/>
                <a:gd name="T8" fmla="*/ 2147483647 w 401"/>
                <a:gd name="T9" fmla="*/ 2147483647 h 343"/>
                <a:gd name="T10" fmla="*/ 2147483647 w 401"/>
                <a:gd name="T11" fmla="*/ 2147483647 h 343"/>
                <a:gd name="T12" fmla="*/ 2147483647 w 401"/>
                <a:gd name="T13" fmla="*/ 2147483647 h 343"/>
                <a:gd name="T14" fmla="*/ 2147483647 w 401"/>
                <a:gd name="T15" fmla="*/ 2147483647 h 343"/>
                <a:gd name="T16" fmla="*/ 2147483647 w 401"/>
                <a:gd name="T17" fmla="*/ 2147483647 h 343"/>
                <a:gd name="T18" fmla="*/ 2147483647 w 401"/>
                <a:gd name="T19" fmla="*/ 2147483647 h 343"/>
                <a:gd name="T20" fmla="*/ 2147483647 w 401"/>
                <a:gd name="T21" fmla="*/ 2147483647 h 343"/>
                <a:gd name="T22" fmla="*/ 2147483647 w 401"/>
                <a:gd name="T23" fmla="*/ 2147483647 h 343"/>
                <a:gd name="T24" fmla="*/ 2147483647 w 401"/>
                <a:gd name="T25" fmla="*/ 2147483647 h 343"/>
                <a:gd name="T26" fmla="*/ 2147483647 w 401"/>
                <a:gd name="T27" fmla="*/ 2147483647 h 343"/>
                <a:gd name="T28" fmla="*/ 2147483647 w 401"/>
                <a:gd name="T29" fmla="*/ 2147483647 h 343"/>
                <a:gd name="T30" fmla="*/ 2147483647 w 401"/>
                <a:gd name="T31" fmla="*/ 2147483647 h 343"/>
                <a:gd name="T32" fmla="*/ 2147483647 w 401"/>
                <a:gd name="T33" fmla="*/ 2147483647 h 343"/>
                <a:gd name="T34" fmla="*/ 2147483647 w 401"/>
                <a:gd name="T35" fmla="*/ 2147483647 h 343"/>
                <a:gd name="T36" fmla="*/ 2147483647 w 401"/>
                <a:gd name="T37" fmla="*/ 2147483647 h 343"/>
                <a:gd name="T38" fmla="*/ 2147483647 w 401"/>
                <a:gd name="T39" fmla="*/ 2147483647 h 343"/>
                <a:gd name="T40" fmla="*/ 2147483647 w 401"/>
                <a:gd name="T41" fmla="*/ 2147483647 h 343"/>
                <a:gd name="T42" fmla="*/ 0 w 401"/>
                <a:gd name="T43" fmla="*/ 2147483647 h 343"/>
                <a:gd name="T44" fmla="*/ 2147483647 w 401"/>
                <a:gd name="T45" fmla="*/ 2147483647 h 343"/>
                <a:gd name="T46" fmla="*/ 2147483647 w 401"/>
                <a:gd name="T47" fmla="*/ 2147483647 h 343"/>
                <a:gd name="T48" fmla="*/ 2147483647 w 401"/>
                <a:gd name="T49" fmla="*/ 2147483647 h 343"/>
                <a:gd name="T50" fmla="*/ 2147483647 w 401"/>
                <a:gd name="T51" fmla="*/ 2147483647 h 343"/>
                <a:gd name="T52" fmla="*/ 2147483647 w 401"/>
                <a:gd name="T53" fmla="*/ 2147483647 h 343"/>
                <a:gd name="T54" fmla="*/ 2147483647 w 401"/>
                <a:gd name="T55" fmla="*/ 2147483647 h 343"/>
                <a:gd name="T56" fmla="*/ 2147483647 w 401"/>
                <a:gd name="T57" fmla="*/ 2147483647 h 343"/>
                <a:gd name="T58" fmla="*/ 2147483647 w 401"/>
                <a:gd name="T59" fmla="*/ 2147483647 h 343"/>
                <a:gd name="T60" fmla="*/ 2147483647 w 401"/>
                <a:gd name="T61" fmla="*/ 2147483647 h 343"/>
                <a:gd name="T62" fmla="*/ 2147483647 w 401"/>
                <a:gd name="T63" fmla="*/ 2147483647 h 343"/>
                <a:gd name="T64" fmla="*/ 2147483647 w 401"/>
                <a:gd name="T65" fmla="*/ 2147483647 h 343"/>
                <a:gd name="T66" fmla="*/ 2147483647 w 401"/>
                <a:gd name="T67" fmla="*/ 2147483647 h 343"/>
                <a:gd name="T68" fmla="*/ 2147483647 w 401"/>
                <a:gd name="T69" fmla="*/ 0 h 3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1"/>
                <a:gd name="T106" fmla="*/ 0 h 343"/>
                <a:gd name="T107" fmla="*/ 401 w 401"/>
                <a:gd name="T108" fmla="*/ 343 h 3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8" name="Freeform 442"/>
            <p:cNvSpPr>
              <a:spLocks/>
            </p:cNvSpPr>
            <p:nvPr/>
          </p:nvSpPr>
          <p:spPr bwMode="auto">
            <a:xfrm>
              <a:off x="3609975" y="3568700"/>
              <a:ext cx="73025" cy="60325"/>
            </a:xfrm>
            <a:custGeom>
              <a:avLst/>
              <a:gdLst>
                <a:gd name="T0" fmla="*/ 2147483647 w 125"/>
                <a:gd name="T1" fmla="*/ 2147483647 h 103"/>
                <a:gd name="T2" fmla="*/ 2147483647 w 125"/>
                <a:gd name="T3" fmla="*/ 2147483647 h 103"/>
                <a:gd name="T4" fmla="*/ 2147483647 w 125"/>
                <a:gd name="T5" fmla="*/ 2147483647 h 103"/>
                <a:gd name="T6" fmla="*/ 2147483647 w 125"/>
                <a:gd name="T7" fmla="*/ 2147483647 h 103"/>
                <a:gd name="T8" fmla="*/ 2147483647 w 125"/>
                <a:gd name="T9" fmla="*/ 2147483647 h 103"/>
                <a:gd name="T10" fmla="*/ 2147483647 w 125"/>
                <a:gd name="T11" fmla="*/ 2147483647 h 103"/>
                <a:gd name="T12" fmla="*/ 2147483647 w 125"/>
                <a:gd name="T13" fmla="*/ 0 h 103"/>
                <a:gd name="T14" fmla="*/ 2147483647 w 125"/>
                <a:gd name="T15" fmla="*/ 2147483647 h 103"/>
                <a:gd name="T16" fmla="*/ 2147483647 w 125"/>
                <a:gd name="T17" fmla="*/ 2147483647 h 103"/>
                <a:gd name="T18" fmla="*/ 2147483647 w 125"/>
                <a:gd name="T19" fmla="*/ 2147483647 h 103"/>
                <a:gd name="T20" fmla="*/ 0 w 125"/>
                <a:gd name="T21" fmla="*/ 2147483647 h 103"/>
                <a:gd name="T22" fmla="*/ 2147483647 w 125"/>
                <a:gd name="T23" fmla="*/ 2147483647 h 103"/>
                <a:gd name="T24" fmla="*/ 2147483647 w 125"/>
                <a:gd name="T25" fmla="*/ 2147483647 h 103"/>
                <a:gd name="T26" fmla="*/ 2147483647 w 125"/>
                <a:gd name="T27" fmla="*/ 2147483647 h 103"/>
                <a:gd name="T28" fmla="*/ 2147483647 w 125"/>
                <a:gd name="T29" fmla="*/ 2147483647 h 103"/>
                <a:gd name="T30" fmla="*/ 2147483647 w 125"/>
                <a:gd name="T31" fmla="*/ 2147483647 h 103"/>
                <a:gd name="T32" fmla="*/ 2147483647 w 125"/>
                <a:gd name="T33" fmla="*/ 2147483647 h 103"/>
                <a:gd name="T34" fmla="*/ 2147483647 w 125"/>
                <a:gd name="T35" fmla="*/ 2147483647 h 103"/>
                <a:gd name="T36" fmla="*/ 2147483647 w 125"/>
                <a:gd name="T37" fmla="*/ 2147483647 h 103"/>
                <a:gd name="T38" fmla="*/ 2147483647 w 125"/>
                <a:gd name="T39" fmla="*/ 2147483647 h 103"/>
                <a:gd name="T40" fmla="*/ 2147483647 w 125"/>
                <a:gd name="T41" fmla="*/ 2147483647 h 103"/>
                <a:gd name="T42" fmla="*/ 2147483647 w 125"/>
                <a:gd name="T43" fmla="*/ 2147483647 h 103"/>
                <a:gd name="T44" fmla="*/ 2147483647 w 125"/>
                <a:gd name="T45" fmla="*/ 2147483647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5"/>
                <a:gd name="T70" fmla="*/ 0 h 103"/>
                <a:gd name="T71" fmla="*/ 125 w 125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9" name="Freeform 443"/>
            <p:cNvSpPr>
              <a:spLocks/>
            </p:cNvSpPr>
            <p:nvPr/>
          </p:nvSpPr>
          <p:spPr bwMode="auto">
            <a:xfrm>
              <a:off x="3597275" y="3532188"/>
              <a:ext cx="90488" cy="23812"/>
            </a:xfrm>
            <a:custGeom>
              <a:avLst/>
              <a:gdLst>
                <a:gd name="T0" fmla="*/ 2147483647 w 154"/>
                <a:gd name="T1" fmla="*/ 2147483647 h 39"/>
                <a:gd name="T2" fmla="*/ 0 w 154"/>
                <a:gd name="T3" fmla="*/ 2147483647 h 39"/>
                <a:gd name="T4" fmla="*/ 0 w 154"/>
                <a:gd name="T5" fmla="*/ 2147483647 h 39"/>
                <a:gd name="T6" fmla="*/ 2147483647 w 154"/>
                <a:gd name="T7" fmla="*/ 2147483647 h 39"/>
                <a:gd name="T8" fmla="*/ 2147483647 w 154"/>
                <a:gd name="T9" fmla="*/ 2147483647 h 39"/>
                <a:gd name="T10" fmla="*/ 2147483647 w 154"/>
                <a:gd name="T11" fmla="*/ 2147483647 h 39"/>
                <a:gd name="T12" fmla="*/ 2147483647 w 154"/>
                <a:gd name="T13" fmla="*/ 2147483647 h 39"/>
                <a:gd name="T14" fmla="*/ 2147483647 w 154"/>
                <a:gd name="T15" fmla="*/ 2147483647 h 39"/>
                <a:gd name="T16" fmla="*/ 2147483647 w 154"/>
                <a:gd name="T17" fmla="*/ 2147483647 h 39"/>
                <a:gd name="T18" fmla="*/ 2147483647 w 154"/>
                <a:gd name="T19" fmla="*/ 2147483647 h 39"/>
                <a:gd name="T20" fmla="*/ 2147483647 w 154"/>
                <a:gd name="T21" fmla="*/ 2147483647 h 39"/>
                <a:gd name="T22" fmla="*/ 2147483647 w 154"/>
                <a:gd name="T23" fmla="*/ 2147483647 h 39"/>
                <a:gd name="T24" fmla="*/ 2147483647 w 154"/>
                <a:gd name="T25" fmla="*/ 2147483647 h 39"/>
                <a:gd name="T26" fmla="*/ 2147483647 w 154"/>
                <a:gd name="T27" fmla="*/ 2147483647 h 39"/>
                <a:gd name="T28" fmla="*/ 2147483647 w 154"/>
                <a:gd name="T29" fmla="*/ 2147483647 h 39"/>
                <a:gd name="T30" fmla="*/ 2147483647 w 154"/>
                <a:gd name="T31" fmla="*/ 2147483647 h 39"/>
                <a:gd name="T32" fmla="*/ 2147483647 w 154"/>
                <a:gd name="T33" fmla="*/ 214748364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"/>
                <a:gd name="T52" fmla="*/ 0 h 39"/>
                <a:gd name="T53" fmla="*/ 154 w 154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0" name="Freeform 444"/>
            <p:cNvSpPr>
              <a:spLocks/>
            </p:cNvSpPr>
            <p:nvPr/>
          </p:nvSpPr>
          <p:spPr bwMode="auto">
            <a:xfrm>
              <a:off x="3733800" y="3697288"/>
              <a:ext cx="122238" cy="138112"/>
            </a:xfrm>
            <a:custGeom>
              <a:avLst/>
              <a:gdLst>
                <a:gd name="T0" fmla="*/ 2147483647 w 207"/>
                <a:gd name="T1" fmla="*/ 2147483647 h 236"/>
                <a:gd name="T2" fmla="*/ 2147483647 w 207"/>
                <a:gd name="T3" fmla="*/ 2147483647 h 236"/>
                <a:gd name="T4" fmla="*/ 2147483647 w 207"/>
                <a:gd name="T5" fmla="*/ 2147483647 h 236"/>
                <a:gd name="T6" fmla="*/ 2147483647 w 207"/>
                <a:gd name="T7" fmla="*/ 2147483647 h 236"/>
                <a:gd name="T8" fmla="*/ 2147483647 w 207"/>
                <a:gd name="T9" fmla="*/ 2147483647 h 236"/>
                <a:gd name="T10" fmla="*/ 2147483647 w 207"/>
                <a:gd name="T11" fmla="*/ 2147483647 h 236"/>
                <a:gd name="T12" fmla="*/ 2147483647 w 207"/>
                <a:gd name="T13" fmla="*/ 2147483647 h 236"/>
                <a:gd name="T14" fmla="*/ 2147483647 w 207"/>
                <a:gd name="T15" fmla="*/ 2147483647 h 236"/>
                <a:gd name="T16" fmla="*/ 2147483647 w 207"/>
                <a:gd name="T17" fmla="*/ 2147483647 h 236"/>
                <a:gd name="T18" fmla="*/ 2147483647 w 207"/>
                <a:gd name="T19" fmla="*/ 2147483647 h 236"/>
                <a:gd name="T20" fmla="*/ 2147483647 w 207"/>
                <a:gd name="T21" fmla="*/ 2147483647 h 236"/>
                <a:gd name="T22" fmla="*/ 2147483647 w 207"/>
                <a:gd name="T23" fmla="*/ 2147483647 h 236"/>
                <a:gd name="T24" fmla="*/ 2147483647 w 207"/>
                <a:gd name="T25" fmla="*/ 2147483647 h 236"/>
                <a:gd name="T26" fmla="*/ 2147483647 w 207"/>
                <a:gd name="T27" fmla="*/ 2147483647 h 236"/>
                <a:gd name="T28" fmla="*/ 2147483647 w 207"/>
                <a:gd name="T29" fmla="*/ 2147483647 h 236"/>
                <a:gd name="T30" fmla="*/ 2147483647 w 207"/>
                <a:gd name="T31" fmla="*/ 2147483647 h 236"/>
                <a:gd name="T32" fmla="*/ 2147483647 w 207"/>
                <a:gd name="T33" fmla="*/ 2147483647 h 236"/>
                <a:gd name="T34" fmla="*/ 2147483647 w 207"/>
                <a:gd name="T35" fmla="*/ 2147483647 h 236"/>
                <a:gd name="T36" fmla="*/ 2147483647 w 207"/>
                <a:gd name="T37" fmla="*/ 2147483647 h 236"/>
                <a:gd name="T38" fmla="*/ 2147483647 w 207"/>
                <a:gd name="T39" fmla="*/ 2147483647 h 236"/>
                <a:gd name="T40" fmla="*/ 0 w 207"/>
                <a:gd name="T41" fmla="*/ 2147483647 h 236"/>
                <a:gd name="T42" fmla="*/ 0 w 207"/>
                <a:gd name="T43" fmla="*/ 2147483647 h 236"/>
                <a:gd name="T44" fmla="*/ 2147483647 w 207"/>
                <a:gd name="T45" fmla="*/ 2147483647 h 236"/>
                <a:gd name="T46" fmla="*/ 2147483647 w 207"/>
                <a:gd name="T47" fmla="*/ 2147483647 h 236"/>
                <a:gd name="T48" fmla="*/ 2147483647 w 207"/>
                <a:gd name="T49" fmla="*/ 2147483647 h 236"/>
                <a:gd name="T50" fmla="*/ 2147483647 w 207"/>
                <a:gd name="T51" fmla="*/ 2147483647 h 236"/>
                <a:gd name="T52" fmla="*/ 2147483647 w 207"/>
                <a:gd name="T53" fmla="*/ 2147483647 h 236"/>
                <a:gd name="T54" fmla="*/ 2147483647 w 207"/>
                <a:gd name="T55" fmla="*/ 2147483647 h 236"/>
                <a:gd name="T56" fmla="*/ 2147483647 w 207"/>
                <a:gd name="T57" fmla="*/ 2147483647 h 236"/>
                <a:gd name="T58" fmla="*/ 2147483647 w 207"/>
                <a:gd name="T59" fmla="*/ 2147483647 h 236"/>
                <a:gd name="T60" fmla="*/ 2147483647 w 207"/>
                <a:gd name="T61" fmla="*/ 2147483647 h 236"/>
                <a:gd name="T62" fmla="*/ 2147483647 w 207"/>
                <a:gd name="T63" fmla="*/ 2147483647 h 2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7"/>
                <a:gd name="T97" fmla="*/ 0 h 236"/>
                <a:gd name="T98" fmla="*/ 207 w 207"/>
                <a:gd name="T99" fmla="*/ 236 h 2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5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1" name="Freeform 445"/>
            <p:cNvSpPr>
              <a:spLocks/>
            </p:cNvSpPr>
            <p:nvPr/>
          </p:nvSpPr>
          <p:spPr bwMode="auto">
            <a:xfrm>
              <a:off x="3692525" y="3652838"/>
              <a:ext cx="82550" cy="104775"/>
            </a:xfrm>
            <a:custGeom>
              <a:avLst/>
              <a:gdLst>
                <a:gd name="T0" fmla="*/ 2147483647 w 140"/>
                <a:gd name="T1" fmla="*/ 2147483647 h 179"/>
                <a:gd name="T2" fmla="*/ 2147483647 w 140"/>
                <a:gd name="T3" fmla="*/ 2147483647 h 179"/>
                <a:gd name="T4" fmla="*/ 2147483647 w 140"/>
                <a:gd name="T5" fmla="*/ 2147483647 h 179"/>
                <a:gd name="T6" fmla="*/ 2147483647 w 140"/>
                <a:gd name="T7" fmla="*/ 2147483647 h 179"/>
                <a:gd name="T8" fmla="*/ 2147483647 w 140"/>
                <a:gd name="T9" fmla="*/ 2147483647 h 179"/>
                <a:gd name="T10" fmla="*/ 2147483647 w 140"/>
                <a:gd name="T11" fmla="*/ 2147483647 h 179"/>
                <a:gd name="T12" fmla="*/ 2147483647 w 140"/>
                <a:gd name="T13" fmla="*/ 2147483647 h 179"/>
                <a:gd name="T14" fmla="*/ 2147483647 w 140"/>
                <a:gd name="T15" fmla="*/ 2147483647 h 179"/>
                <a:gd name="T16" fmla="*/ 2147483647 w 140"/>
                <a:gd name="T17" fmla="*/ 2147483647 h 179"/>
                <a:gd name="T18" fmla="*/ 2147483647 w 140"/>
                <a:gd name="T19" fmla="*/ 0 h 179"/>
                <a:gd name="T20" fmla="*/ 2147483647 w 140"/>
                <a:gd name="T21" fmla="*/ 0 h 179"/>
                <a:gd name="T22" fmla="*/ 2147483647 w 140"/>
                <a:gd name="T23" fmla="*/ 2147483647 h 179"/>
                <a:gd name="T24" fmla="*/ 2147483647 w 140"/>
                <a:gd name="T25" fmla="*/ 2147483647 h 179"/>
                <a:gd name="T26" fmla="*/ 2147483647 w 140"/>
                <a:gd name="T27" fmla="*/ 2147483647 h 179"/>
                <a:gd name="T28" fmla="*/ 0 w 140"/>
                <a:gd name="T29" fmla="*/ 2147483647 h 179"/>
                <a:gd name="T30" fmla="*/ 2147483647 w 140"/>
                <a:gd name="T31" fmla="*/ 2147483647 h 179"/>
                <a:gd name="T32" fmla="*/ 2147483647 w 140"/>
                <a:gd name="T33" fmla="*/ 2147483647 h 179"/>
                <a:gd name="T34" fmla="*/ 2147483647 w 140"/>
                <a:gd name="T35" fmla="*/ 2147483647 h 179"/>
                <a:gd name="T36" fmla="*/ 2147483647 w 140"/>
                <a:gd name="T37" fmla="*/ 2147483647 h 179"/>
                <a:gd name="T38" fmla="*/ 2147483647 w 140"/>
                <a:gd name="T39" fmla="*/ 2147483647 h 179"/>
                <a:gd name="T40" fmla="*/ 2147483647 w 140"/>
                <a:gd name="T41" fmla="*/ 2147483647 h 179"/>
                <a:gd name="T42" fmla="*/ 2147483647 w 140"/>
                <a:gd name="T43" fmla="*/ 2147483647 h 179"/>
                <a:gd name="T44" fmla="*/ 2147483647 w 140"/>
                <a:gd name="T45" fmla="*/ 2147483647 h 179"/>
                <a:gd name="T46" fmla="*/ 2147483647 w 140"/>
                <a:gd name="T47" fmla="*/ 2147483647 h 179"/>
                <a:gd name="T48" fmla="*/ 2147483647 w 140"/>
                <a:gd name="T49" fmla="*/ 2147483647 h 1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0"/>
                <a:gd name="T76" fmla="*/ 0 h 179"/>
                <a:gd name="T77" fmla="*/ 140 w 140"/>
                <a:gd name="T78" fmla="*/ 179 h 1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2" name="Freeform 446"/>
            <p:cNvSpPr>
              <a:spLocks/>
            </p:cNvSpPr>
            <p:nvPr/>
          </p:nvSpPr>
          <p:spPr bwMode="auto">
            <a:xfrm>
              <a:off x="4803775" y="4883150"/>
              <a:ext cx="65088" cy="66675"/>
            </a:xfrm>
            <a:custGeom>
              <a:avLst/>
              <a:gdLst>
                <a:gd name="T0" fmla="*/ 0 w 111"/>
                <a:gd name="T1" fmla="*/ 2147483647 h 114"/>
                <a:gd name="T2" fmla="*/ 2147483647 w 111"/>
                <a:gd name="T3" fmla="*/ 2147483647 h 114"/>
                <a:gd name="T4" fmla="*/ 2147483647 w 111"/>
                <a:gd name="T5" fmla="*/ 2147483647 h 114"/>
                <a:gd name="T6" fmla="*/ 2147483647 w 111"/>
                <a:gd name="T7" fmla="*/ 2147483647 h 114"/>
                <a:gd name="T8" fmla="*/ 2147483647 w 111"/>
                <a:gd name="T9" fmla="*/ 2147483647 h 114"/>
                <a:gd name="T10" fmla="*/ 2147483647 w 111"/>
                <a:gd name="T11" fmla="*/ 2147483647 h 114"/>
                <a:gd name="T12" fmla="*/ 2147483647 w 111"/>
                <a:gd name="T13" fmla="*/ 2147483647 h 114"/>
                <a:gd name="T14" fmla="*/ 2147483647 w 111"/>
                <a:gd name="T15" fmla="*/ 2147483647 h 114"/>
                <a:gd name="T16" fmla="*/ 2147483647 w 111"/>
                <a:gd name="T17" fmla="*/ 2147483647 h 114"/>
                <a:gd name="T18" fmla="*/ 2147483647 w 111"/>
                <a:gd name="T19" fmla="*/ 2147483647 h 114"/>
                <a:gd name="T20" fmla="*/ 2147483647 w 111"/>
                <a:gd name="T21" fmla="*/ 2147483647 h 114"/>
                <a:gd name="T22" fmla="*/ 2147483647 w 111"/>
                <a:gd name="T23" fmla="*/ 2147483647 h 114"/>
                <a:gd name="T24" fmla="*/ 2147483647 w 111"/>
                <a:gd name="T25" fmla="*/ 2147483647 h 114"/>
                <a:gd name="T26" fmla="*/ 2147483647 w 111"/>
                <a:gd name="T27" fmla="*/ 2147483647 h 114"/>
                <a:gd name="T28" fmla="*/ 2147483647 w 111"/>
                <a:gd name="T29" fmla="*/ 2147483647 h 114"/>
                <a:gd name="T30" fmla="*/ 2147483647 w 111"/>
                <a:gd name="T31" fmla="*/ 2147483647 h 114"/>
                <a:gd name="T32" fmla="*/ 2147483647 w 111"/>
                <a:gd name="T33" fmla="*/ 2147483647 h 114"/>
                <a:gd name="T34" fmla="*/ 2147483647 w 111"/>
                <a:gd name="T35" fmla="*/ 2147483647 h 114"/>
                <a:gd name="T36" fmla="*/ 2147483647 w 111"/>
                <a:gd name="T37" fmla="*/ 2147483647 h 114"/>
                <a:gd name="T38" fmla="*/ 2147483647 w 111"/>
                <a:gd name="T39" fmla="*/ 2147483647 h 114"/>
                <a:gd name="T40" fmla="*/ 0 w 111"/>
                <a:gd name="T41" fmla="*/ 2147483647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14"/>
                <a:gd name="T65" fmla="*/ 111 w 111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3" name="Freeform 447"/>
            <p:cNvSpPr>
              <a:spLocks/>
            </p:cNvSpPr>
            <p:nvPr/>
          </p:nvSpPr>
          <p:spPr bwMode="auto">
            <a:xfrm>
              <a:off x="4308475" y="3898900"/>
              <a:ext cx="165100" cy="201613"/>
            </a:xfrm>
            <a:custGeom>
              <a:avLst/>
              <a:gdLst>
                <a:gd name="T0" fmla="*/ 2147483647 w 281"/>
                <a:gd name="T1" fmla="*/ 2147483647 h 339"/>
                <a:gd name="T2" fmla="*/ 2147483647 w 281"/>
                <a:gd name="T3" fmla="*/ 2147483647 h 339"/>
                <a:gd name="T4" fmla="*/ 2147483647 w 281"/>
                <a:gd name="T5" fmla="*/ 2147483647 h 339"/>
                <a:gd name="T6" fmla="*/ 2147483647 w 281"/>
                <a:gd name="T7" fmla="*/ 2147483647 h 339"/>
                <a:gd name="T8" fmla="*/ 2147483647 w 281"/>
                <a:gd name="T9" fmla="*/ 2147483647 h 339"/>
                <a:gd name="T10" fmla="*/ 2147483647 w 281"/>
                <a:gd name="T11" fmla="*/ 2147483647 h 339"/>
                <a:gd name="T12" fmla="*/ 2147483647 w 281"/>
                <a:gd name="T13" fmla="*/ 2147483647 h 339"/>
                <a:gd name="T14" fmla="*/ 2147483647 w 281"/>
                <a:gd name="T15" fmla="*/ 2147483647 h 339"/>
                <a:gd name="T16" fmla="*/ 2147483647 w 281"/>
                <a:gd name="T17" fmla="*/ 2147483647 h 339"/>
                <a:gd name="T18" fmla="*/ 2147483647 w 281"/>
                <a:gd name="T19" fmla="*/ 2147483647 h 339"/>
                <a:gd name="T20" fmla="*/ 2147483647 w 281"/>
                <a:gd name="T21" fmla="*/ 2147483647 h 339"/>
                <a:gd name="T22" fmla="*/ 2147483647 w 281"/>
                <a:gd name="T23" fmla="*/ 2147483647 h 339"/>
                <a:gd name="T24" fmla="*/ 2147483647 w 281"/>
                <a:gd name="T25" fmla="*/ 2147483647 h 339"/>
                <a:gd name="T26" fmla="*/ 2147483647 w 281"/>
                <a:gd name="T27" fmla="*/ 2147483647 h 339"/>
                <a:gd name="T28" fmla="*/ 2147483647 w 281"/>
                <a:gd name="T29" fmla="*/ 2147483647 h 339"/>
                <a:gd name="T30" fmla="*/ 2147483647 w 281"/>
                <a:gd name="T31" fmla="*/ 2147483647 h 339"/>
                <a:gd name="T32" fmla="*/ 0 w 281"/>
                <a:gd name="T33" fmla="*/ 2147483647 h 339"/>
                <a:gd name="T34" fmla="*/ 2147483647 w 281"/>
                <a:gd name="T35" fmla="*/ 2147483647 h 339"/>
                <a:gd name="T36" fmla="*/ 2147483647 w 281"/>
                <a:gd name="T37" fmla="*/ 2147483647 h 339"/>
                <a:gd name="T38" fmla="*/ 2147483647 w 281"/>
                <a:gd name="T39" fmla="*/ 2147483647 h 339"/>
                <a:gd name="T40" fmla="*/ 2147483647 w 281"/>
                <a:gd name="T41" fmla="*/ 2147483647 h 339"/>
                <a:gd name="T42" fmla="*/ 2147483647 w 281"/>
                <a:gd name="T43" fmla="*/ 2147483647 h 339"/>
                <a:gd name="T44" fmla="*/ 2147483647 w 281"/>
                <a:gd name="T45" fmla="*/ 2147483647 h 339"/>
                <a:gd name="T46" fmla="*/ 2147483647 w 281"/>
                <a:gd name="T47" fmla="*/ 2147483647 h 339"/>
                <a:gd name="T48" fmla="*/ 2147483647 w 281"/>
                <a:gd name="T49" fmla="*/ 2147483647 h 339"/>
                <a:gd name="T50" fmla="*/ 2147483647 w 281"/>
                <a:gd name="T51" fmla="*/ 2147483647 h 339"/>
                <a:gd name="T52" fmla="*/ 2147483647 w 281"/>
                <a:gd name="T53" fmla="*/ 2147483647 h 339"/>
                <a:gd name="T54" fmla="*/ 2147483647 w 281"/>
                <a:gd name="T55" fmla="*/ 2147483647 h 339"/>
                <a:gd name="T56" fmla="*/ 2147483647 w 281"/>
                <a:gd name="T57" fmla="*/ 2147483647 h 339"/>
                <a:gd name="T58" fmla="*/ 2147483647 w 281"/>
                <a:gd name="T59" fmla="*/ 2147483647 h 339"/>
                <a:gd name="T60" fmla="*/ 2147483647 w 281"/>
                <a:gd name="T61" fmla="*/ 2147483647 h 339"/>
                <a:gd name="T62" fmla="*/ 2147483647 w 281"/>
                <a:gd name="T63" fmla="*/ 2147483647 h 339"/>
                <a:gd name="T64" fmla="*/ 2147483647 w 281"/>
                <a:gd name="T65" fmla="*/ 2147483647 h 339"/>
                <a:gd name="T66" fmla="*/ 2147483647 w 281"/>
                <a:gd name="T67" fmla="*/ 2147483647 h 3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1"/>
                <a:gd name="T103" fmla="*/ 0 h 339"/>
                <a:gd name="T104" fmla="*/ 281 w 281"/>
                <a:gd name="T105" fmla="*/ 339 h 33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4" name="Freeform 448"/>
            <p:cNvSpPr>
              <a:spLocks/>
            </p:cNvSpPr>
            <p:nvPr/>
          </p:nvSpPr>
          <p:spPr bwMode="auto">
            <a:xfrm>
              <a:off x="4910138" y="4794250"/>
              <a:ext cx="44450" cy="50800"/>
            </a:xfrm>
            <a:custGeom>
              <a:avLst/>
              <a:gdLst>
                <a:gd name="T0" fmla="*/ 2147483647 w 73"/>
                <a:gd name="T1" fmla="*/ 2147483647 h 87"/>
                <a:gd name="T2" fmla="*/ 2147483647 w 73"/>
                <a:gd name="T3" fmla="*/ 2147483647 h 87"/>
                <a:gd name="T4" fmla="*/ 2147483647 w 73"/>
                <a:gd name="T5" fmla="*/ 2147483647 h 87"/>
                <a:gd name="T6" fmla="*/ 2147483647 w 73"/>
                <a:gd name="T7" fmla="*/ 0 h 87"/>
                <a:gd name="T8" fmla="*/ 2147483647 w 73"/>
                <a:gd name="T9" fmla="*/ 2147483647 h 87"/>
                <a:gd name="T10" fmla="*/ 2147483647 w 73"/>
                <a:gd name="T11" fmla="*/ 2147483647 h 87"/>
                <a:gd name="T12" fmla="*/ 2147483647 w 73"/>
                <a:gd name="T13" fmla="*/ 2147483647 h 87"/>
                <a:gd name="T14" fmla="*/ 2147483647 w 73"/>
                <a:gd name="T15" fmla="*/ 2147483647 h 87"/>
                <a:gd name="T16" fmla="*/ 2147483647 w 73"/>
                <a:gd name="T17" fmla="*/ 2147483647 h 87"/>
                <a:gd name="T18" fmla="*/ 2147483647 w 73"/>
                <a:gd name="T19" fmla="*/ 2147483647 h 87"/>
                <a:gd name="T20" fmla="*/ 2147483647 w 73"/>
                <a:gd name="T21" fmla="*/ 2147483647 h 87"/>
                <a:gd name="T22" fmla="*/ 2147483647 w 73"/>
                <a:gd name="T23" fmla="*/ 2147483647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87"/>
                <a:gd name="T38" fmla="*/ 73 w 73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5" name="Freeform 449"/>
            <p:cNvSpPr>
              <a:spLocks/>
            </p:cNvSpPr>
            <p:nvPr/>
          </p:nvSpPr>
          <p:spPr bwMode="auto">
            <a:xfrm>
              <a:off x="4391025" y="4513263"/>
              <a:ext cx="376238" cy="384175"/>
            </a:xfrm>
            <a:custGeom>
              <a:avLst/>
              <a:gdLst>
                <a:gd name="T0" fmla="*/ 2147483647 w 635"/>
                <a:gd name="T1" fmla="*/ 2147483647 h 648"/>
                <a:gd name="T2" fmla="*/ 2147483647 w 635"/>
                <a:gd name="T3" fmla="*/ 2147483647 h 648"/>
                <a:gd name="T4" fmla="*/ 2147483647 w 635"/>
                <a:gd name="T5" fmla="*/ 2147483647 h 648"/>
                <a:gd name="T6" fmla="*/ 2147483647 w 635"/>
                <a:gd name="T7" fmla="*/ 2147483647 h 648"/>
                <a:gd name="T8" fmla="*/ 2147483647 w 635"/>
                <a:gd name="T9" fmla="*/ 2147483647 h 648"/>
                <a:gd name="T10" fmla="*/ 2147483647 w 635"/>
                <a:gd name="T11" fmla="*/ 2147483647 h 648"/>
                <a:gd name="T12" fmla="*/ 2147483647 w 635"/>
                <a:gd name="T13" fmla="*/ 2147483647 h 648"/>
                <a:gd name="T14" fmla="*/ 2147483647 w 635"/>
                <a:gd name="T15" fmla="*/ 2147483647 h 648"/>
                <a:gd name="T16" fmla="*/ 2147483647 w 635"/>
                <a:gd name="T17" fmla="*/ 2147483647 h 648"/>
                <a:gd name="T18" fmla="*/ 2147483647 w 635"/>
                <a:gd name="T19" fmla="*/ 2147483647 h 648"/>
                <a:gd name="T20" fmla="*/ 2147483647 w 635"/>
                <a:gd name="T21" fmla="*/ 2147483647 h 648"/>
                <a:gd name="T22" fmla="*/ 2147483647 w 635"/>
                <a:gd name="T23" fmla="*/ 2147483647 h 648"/>
                <a:gd name="T24" fmla="*/ 2147483647 w 635"/>
                <a:gd name="T25" fmla="*/ 2147483647 h 648"/>
                <a:gd name="T26" fmla="*/ 2147483647 w 635"/>
                <a:gd name="T27" fmla="*/ 2147483647 h 648"/>
                <a:gd name="T28" fmla="*/ 2147483647 w 635"/>
                <a:gd name="T29" fmla="*/ 2147483647 h 648"/>
                <a:gd name="T30" fmla="*/ 2147483647 w 635"/>
                <a:gd name="T31" fmla="*/ 2147483647 h 648"/>
                <a:gd name="T32" fmla="*/ 2147483647 w 635"/>
                <a:gd name="T33" fmla="*/ 2147483647 h 648"/>
                <a:gd name="T34" fmla="*/ 2147483647 w 635"/>
                <a:gd name="T35" fmla="*/ 2147483647 h 648"/>
                <a:gd name="T36" fmla="*/ 2147483647 w 635"/>
                <a:gd name="T37" fmla="*/ 2147483647 h 648"/>
                <a:gd name="T38" fmla="*/ 2147483647 w 635"/>
                <a:gd name="T39" fmla="*/ 2147483647 h 648"/>
                <a:gd name="T40" fmla="*/ 2147483647 w 635"/>
                <a:gd name="T41" fmla="*/ 2147483647 h 648"/>
                <a:gd name="T42" fmla="*/ 2147483647 w 635"/>
                <a:gd name="T43" fmla="*/ 0 h 648"/>
                <a:gd name="T44" fmla="*/ 2147483647 w 635"/>
                <a:gd name="T45" fmla="*/ 2147483647 h 648"/>
                <a:gd name="T46" fmla="*/ 2147483647 w 635"/>
                <a:gd name="T47" fmla="*/ 2147483647 h 648"/>
                <a:gd name="T48" fmla="*/ 2147483647 w 635"/>
                <a:gd name="T49" fmla="*/ 2147483647 h 648"/>
                <a:gd name="T50" fmla="*/ 2147483647 w 635"/>
                <a:gd name="T51" fmla="*/ 2147483647 h 648"/>
                <a:gd name="T52" fmla="*/ 2147483647 w 635"/>
                <a:gd name="T53" fmla="*/ 2147483647 h 648"/>
                <a:gd name="T54" fmla="*/ 2147483647 w 635"/>
                <a:gd name="T55" fmla="*/ 2147483647 h 648"/>
                <a:gd name="T56" fmla="*/ 2147483647 w 635"/>
                <a:gd name="T57" fmla="*/ 2147483647 h 648"/>
                <a:gd name="T58" fmla="*/ 2147483647 w 635"/>
                <a:gd name="T59" fmla="*/ 2147483647 h 648"/>
                <a:gd name="T60" fmla="*/ 2147483647 w 635"/>
                <a:gd name="T61" fmla="*/ 2147483647 h 648"/>
                <a:gd name="T62" fmla="*/ 2147483647 w 635"/>
                <a:gd name="T63" fmla="*/ 2147483647 h 648"/>
                <a:gd name="T64" fmla="*/ 2147483647 w 635"/>
                <a:gd name="T65" fmla="*/ 2147483647 h 648"/>
                <a:gd name="T66" fmla="*/ 2147483647 w 635"/>
                <a:gd name="T67" fmla="*/ 2147483647 h 648"/>
                <a:gd name="T68" fmla="*/ 2147483647 w 635"/>
                <a:gd name="T69" fmla="*/ 2147483647 h 6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5"/>
                <a:gd name="T106" fmla="*/ 0 h 648"/>
                <a:gd name="T107" fmla="*/ 635 w 635"/>
                <a:gd name="T108" fmla="*/ 648 h 6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6" name="Freeform 450"/>
            <p:cNvSpPr>
              <a:spLocks/>
            </p:cNvSpPr>
            <p:nvPr/>
          </p:nvSpPr>
          <p:spPr bwMode="auto">
            <a:xfrm>
              <a:off x="4767263" y="4471988"/>
              <a:ext cx="220662" cy="217487"/>
            </a:xfrm>
            <a:custGeom>
              <a:avLst/>
              <a:gdLst>
                <a:gd name="T0" fmla="*/ 2147483647 w 372"/>
                <a:gd name="T1" fmla="*/ 2147483647 h 366"/>
                <a:gd name="T2" fmla="*/ 2147483647 w 372"/>
                <a:gd name="T3" fmla="*/ 2147483647 h 366"/>
                <a:gd name="T4" fmla="*/ 2147483647 w 372"/>
                <a:gd name="T5" fmla="*/ 2147483647 h 366"/>
                <a:gd name="T6" fmla="*/ 2147483647 w 372"/>
                <a:gd name="T7" fmla="*/ 2147483647 h 366"/>
                <a:gd name="T8" fmla="*/ 2147483647 w 372"/>
                <a:gd name="T9" fmla="*/ 2147483647 h 366"/>
                <a:gd name="T10" fmla="*/ 2147483647 w 372"/>
                <a:gd name="T11" fmla="*/ 2147483647 h 366"/>
                <a:gd name="T12" fmla="*/ 2147483647 w 372"/>
                <a:gd name="T13" fmla="*/ 2147483647 h 366"/>
                <a:gd name="T14" fmla="*/ 2147483647 w 372"/>
                <a:gd name="T15" fmla="*/ 2147483647 h 366"/>
                <a:gd name="T16" fmla="*/ 2147483647 w 372"/>
                <a:gd name="T17" fmla="*/ 2147483647 h 366"/>
                <a:gd name="T18" fmla="*/ 2147483647 w 372"/>
                <a:gd name="T19" fmla="*/ 2147483647 h 366"/>
                <a:gd name="T20" fmla="*/ 2147483647 w 372"/>
                <a:gd name="T21" fmla="*/ 2147483647 h 366"/>
                <a:gd name="T22" fmla="*/ 2147483647 w 372"/>
                <a:gd name="T23" fmla="*/ 2147483647 h 366"/>
                <a:gd name="T24" fmla="*/ 2147483647 w 372"/>
                <a:gd name="T25" fmla="*/ 2147483647 h 366"/>
                <a:gd name="T26" fmla="*/ 2147483647 w 372"/>
                <a:gd name="T27" fmla="*/ 2147483647 h 366"/>
                <a:gd name="T28" fmla="*/ 2147483647 w 372"/>
                <a:gd name="T29" fmla="*/ 2147483647 h 366"/>
                <a:gd name="T30" fmla="*/ 2147483647 w 372"/>
                <a:gd name="T31" fmla="*/ 2147483647 h 366"/>
                <a:gd name="T32" fmla="*/ 2147483647 w 372"/>
                <a:gd name="T33" fmla="*/ 2147483647 h 366"/>
                <a:gd name="T34" fmla="*/ 2147483647 w 372"/>
                <a:gd name="T35" fmla="*/ 2147483647 h 366"/>
                <a:gd name="T36" fmla="*/ 2147483647 w 372"/>
                <a:gd name="T37" fmla="*/ 2147483647 h 366"/>
                <a:gd name="T38" fmla="*/ 2147483647 w 372"/>
                <a:gd name="T39" fmla="*/ 2147483647 h 366"/>
                <a:gd name="T40" fmla="*/ 2147483647 w 372"/>
                <a:gd name="T41" fmla="*/ 2147483647 h 366"/>
                <a:gd name="T42" fmla="*/ 2147483647 w 372"/>
                <a:gd name="T43" fmla="*/ 2147483647 h 366"/>
                <a:gd name="T44" fmla="*/ 2147483647 w 372"/>
                <a:gd name="T45" fmla="*/ 2147483647 h 366"/>
                <a:gd name="T46" fmla="*/ 2147483647 w 372"/>
                <a:gd name="T47" fmla="*/ 2147483647 h 366"/>
                <a:gd name="T48" fmla="*/ 2147483647 w 372"/>
                <a:gd name="T49" fmla="*/ 2147483647 h 366"/>
                <a:gd name="T50" fmla="*/ 2147483647 w 372"/>
                <a:gd name="T51" fmla="*/ 2147483647 h 366"/>
                <a:gd name="T52" fmla="*/ 2147483647 w 372"/>
                <a:gd name="T53" fmla="*/ 2147483647 h 366"/>
                <a:gd name="T54" fmla="*/ 2147483647 w 372"/>
                <a:gd name="T55" fmla="*/ 2147483647 h 366"/>
                <a:gd name="T56" fmla="*/ 2147483647 w 372"/>
                <a:gd name="T57" fmla="*/ 2147483647 h 366"/>
                <a:gd name="T58" fmla="*/ 2147483647 w 372"/>
                <a:gd name="T59" fmla="*/ 2147483647 h 366"/>
                <a:gd name="T60" fmla="*/ 2147483647 w 372"/>
                <a:gd name="T61" fmla="*/ 2147483647 h 366"/>
                <a:gd name="T62" fmla="*/ 2147483647 w 372"/>
                <a:gd name="T63" fmla="*/ 2147483647 h 366"/>
                <a:gd name="T64" fmla="*/ 2147483647 w 372"/>
                <a:gd name="T65" fmla="*/ 2147483647 h 366"/>
                <a:gd name="T66" fmla="*/ 2147483647 w 372"/>
                <a:gd name="T67" fmla="*/ 2147483647 h 366"/>
                <a:gd name="T68" fmla="*/ 2147483647 w 372"/>
                <a:gd name="T69" fmla="*/ 2147483647 h 366"/>
                <a:gd name="T70" fmla="*/ 2147483647 w 372"/>
                <a:gd name="T71" fmla="*/ 2147483647 h 366"/>
                <a:gd name="T72" fmla="*/ 2147483647 w 372"/>
                <a:gd name="T73" fmla="*/ 2147483647 h 366"/>
                <a:gd name="T74" fmla="*/ 2147483647 w 372"/>
                <a:gd name="T75" fmla="*/ 2147483647 h 366"/>
                <a:gd name="T76" fmla="*/ 2147483647 w 372"/>
                <a:gd name="T77" fmla="*/ 2147483647 h 366"/>
                <a:gd name="T78" fmla="*/ 2147483647 w 372"/>
                <a:gd name="T79" fmla="*/ 2147483647 h 366"/>
                <a:gd name="T80" fmla="*/ 2147483647 w 372"/>
                <a:gd name="T81" fmla="*/ 2147483647 h 366"/>
                <a:gd name="T82" fmla="*/ 2147483647 w 372"/>
                <a:gd name="T83" fmla="*/ 2147483647 h 366"/>
                <a:gd name="T84" fmla="*/ 2147483647 w 372"/>
                <a:gd name="T85" fmla="*/ 2147483647 h 366"/>
                <a:gd name="T86" fmla="*/ 2147483647 w 372"/>
                <a:gd name="T87" fmla="*/ 2147483647 h 366"/>
                <a:gd name="T88" fmla="*/ 2147483647 w 372"/>
                <a:gd name="T89" fmla="*/ 2147483647 h 366"/>
                <a:gd name="T90" fmla="*/ 2147483647 w 372"/>
                <a:gd name="T91" fmla="*/ 2147483647 h 366"/>
                <a:gd name="T92" fmla="*/ 2147483647 w 372"/>
                <a:gd name="T93" fmla="*/ 2147483647 h 366"/>
                <a:gd name="T94" fmla="*/ 2147483647 w 372"/>
                <a:gd name="T95" fmla="*/ 2147483647 h 366"/>
                <a:gd name="T96" fmla="*/ 2147483647 w 372"/>
                <a:gd name="T97" fmla="*/ 2147483647 h 366"/>
                <a:gd name="T98" fmla="*/ 2147483647 w 372"/>
                <a:gd name="T99" fmla="*/ 2147483647 h 366"/>
                <a:gd name="T100" fmla="*/ 2147483647 w 372"/>
                <a:gd name="T101" fmla="*/ 2147483647 h 366"/>
                <a:gd name="T102" fmla="*/ 2147483647 w 372"/>
                <a:gd name="T103" fmla="*/ 2147483647 h 366"/>
                <a:gd name="T104" fmla="*/ 2147483647 w 372"/>
                <a:gd name="T105" fmla="*/ 2147483647 h 366"/>
                <a:gd name="T106" fmla="*/ 2147483647 w 372"/>
                <a:gd name="T107" fmla="*/ 2147483647 h 366"/>
                <a:gd name="T108" fmla="*/ 2147483647 w 372"/>
                <a:gd name="T109" fmla="*/ 2147483647 h 366"/>
                <a:gd name="T110" fmla="*/ 2147483647 w 372"/>
                <a:gd name="T111" fmla="*/ 2147483647 h 366"/>
                <a:gd name="T112" fmla="*/ 2147483647 w 372"/>
                <a:gd name="T113" fmla="*/ 2147483647 h 366"/>
                <a:gd name="T114" fmla="*/ 2147483647 w 372"/>
                <a:gd name="T115" fmla="*/ 2147483647 h 366"/>
                <a:gd name="T116" fmla="*/ 0 w 372"/>
                <a:gd name="T117" fmla="*/ 2147483647 h 366"/>
                <a:gd name="T118" fmla="*/ 2147483647 w 372"/>
                <a:gd name="T119" fmla="*/ 2147483647 h 366"/>
                <a:gd name="T120" fmla="*/ 2147483647 w 372"/>
                <a:gd name="T121" fmla="*/ 2147483647 h 3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2"/>
                <a:gd name="T184" fmla="*/ 0 h 366"/>
                <a:gd name="T185" fmla="*/ 372 w 372"/>
                <a:gd name="T186" fmla="*/ 366 h 3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7" name="Freeform 451"/>
            <p:cNvSpPr>
              <a:spLocks/>
            </p:cNvSpPr>
            <p:nvPr/>
          </p:nvSpPr>
          <p:spPr bwMode="auto">
            <a:xfrm>
              <a:off x="4616450" y="4540250"/>
              <a:ext cx="257175" cy="290513"/>
            </a:xfrm>
            <a:custGeom>
              <a:avLst/>
              <a:gdLst>
                <a:gd name="T0" fmla="*/ 0 w 433"/>
                <a:gd name="T1" fmla="*/ 2147483647 h 490"/>
                <a:gd name="T2" fmla="*/ 2147483647 w 433"/>
                <a:gd name="T3" fmla="*/ 2147483647 h 490"/>
                <a:gd name="T4" fmla="*/ 2147483647 w 433"/>
                <a:gd name="T5" fmla="*/ 2147483647 h 490"/>
                <a:gd name="T6" fmla="*/ 2147483647 w 433"/>
                <a:gd name="T7" fmla="*/ 2147483647 h 490"/>
                <a:gd name="T8" fmla="*/ 2147483647 w 433"/>
                <a:gd name="T9" fmla="*/ 2147483647 h 490"/>
                <a:gd name="T10" fmla="*/ 2147483647 w 433"/>
                <a:gd name="T11" fmla="*/ 2147483647 h 490"/>
                <a:gd name="T12" fmla="*/ 2147483647 w 433"/>
                <a:gd name="T13" fmla="*/ 2147483647 h 490"/>
                <a:gd name="T14" fmla="*/ 2147483647 w 433"/>
                <a:gd name="T15" fmla="*/ 2147483647 h 490"/>
                <a:gd name="T16" fmla="*/ 2147483647 w 433"/>
                <a:gd name="T17" fmla="*/ 2147483647 h 490"/>
                <a:gd name="T18" fmla="*/ 2147483647 w 433"/>
                <a:gd name="T19" fmla="*/ 2147483647 h 490"/>
                <a:gd name="T20" fmla="*/ 2147483647 w 433"/>
                <a:gd name="T21" fmla="*/ 2147483647 h 490"/>
                <a:gd name="T22" fmla="*/ 2147483647 w 433"/>
                <a:gd name="T23" fmla="*/ 2147483647 h 490"/>
                <a:gd name="T24" fmla="*/ 2147483647 w 433"/>
                <a:gd name="T25" fmla="*/ 2147483647 h 490"/>
                <a:gd name="T26" fmla="*/ 2147483647 w 433"/>
                <a:gd name="T27" fmla="*/ 2147483647 h 490"/>
                <a:gd name="T28" fmla="*/ 2147483647 w 433"/>
                <a:gd name="T29" fmla="*/ 2147483647 h 490"/>
                <a:gd name="T30" fmla="*/ 2147483647 w 433"/>
                <a:gd name="T31" fmla="*/ 2147483647 h 490"/>
                <a:gd name="T32" fmla="*/ 2147483647 w 433"/>
                <a:gd name="T33" fmla="*/ 2147483647 h 490"/>
                <a:gd name="T34" fmla="*/ 2147483647 w 433"/>
                <a:gd name="T35" fmla="*/ 2147483647 h 490"/>
                <a:gd name="T36" fmla="*/ 2147483647 w 433"/>
                <a:gd name="T37" fmla="*/ 2147483647 h 490"/>
                <a:gd name="T38" fmla="*/ 2147483647 w 433"/>
                <a:gd name="T39" fmla="*/ 2147483647 h 490"/>
                <a:gd name="T40" fmla="*/ 2147483647 w 433"/>
                <a:gd name="T41" fmla="*/ 2147483647 h 490"/>
                <a:gd name="T42" fmla="*/ 2147483647 w 433"/>
                <a:gd name="T43" fmla="*/ 2147483647 h 490"/>
                <a:gd name="T44" fmla="*/ 2147483647 w 433"/>
                <a:gd name="T45" fmla="*/ 2147483647 h 490"/>
                <a:gd name="T46" fmla="*/ 2147483647 w 433"/>
                <a:gd name="T47" fmla="*/ 2147483647 h 490"/>
                <a:gd name="T48" fmla="*/ 2147483647 w 433"/>
                <a:gd name="T49" fmla="*/ 2147483647 h 490"/>
                <a:gd name="T50" fmla="*/ 2147483647 w 433"/>
                <a:gd name="T51" fmla="*/ 2147483647 h 490"/>
                <a:gd name="T52" fmla="*/ 2147483647 w 433"/>
                <a:gd name="T53" fmla="*/ 2147483647 h 490"/>
                <a:gd name="T54" fmla="*/ 2147483647 w 433"/>
                <a:gd name="T55" fmla="*/ 2147483647 h 490"/>
                <a:gd name="T56" fmla="*/ 2147483647 w 433"/>
                <a:gd name="T57" fmla="*/ 2147483647 h 490"/>
                <a:gd name="T58" fmla="*/ 2147483647 w 433"/>
                <a:gd name="T59" fmla="*/ 2147483647 h 490"/>
                <a:gd name="T60" fmla="*/ 2147483647 w 433"/>
                <a:gd name="T61" fmla="*/ 2147483647 h 490"/>
                <a:gd name="T62" fmla="*/ 2147483647 w 433"/>
                <a:gd name="T63" fmla="*/ 2147483647 h 490"/>
                <a:gd name="T64" fmla="*/ 2147483647 w 433"/>
                <a:gd name="T65" fmla="*/ 2147483647 h 490"/>
                <a:gd name="T66" fmla="*/ 2147483647 w 433"/>
                <a:gd name="T67" fmla="*/ 2147483647 h 490"/>
                <a:gd name="T68" fmla="*/ 2147483647 w 433"/>
                <a:gd name="T69" fmla="*/ 2147483647 h 490"/>
                <a:gd name="T70" fmla="*/ 2147483647 w 433"/>
                <a:gd name="T71" fmla="*/ 2147483647 h 490"/>
                <a:gd name="T72" fmla="*/ 2147483647 w 433"/>
                <a:gd name="T73" fmla="*/ 2147483647 h 490"/>
                <a:gd name="T74" fmla="*/ 2147483647 w 433"/>
                <a:gd name="T75" fmla="*/ 2147483647 h 490"/>
                <a:gd name="T76" fmla="*/ 2147483647 w 433"/>
                <a:gd name="T77" fmla="*/ 2147483647 h 490"/>
                <a:gd name="T78" fmla="*/ 2147483647 w 433"/>
                <a:gd name="T79" fmla="*/ 2147483647 h 490"/>
                <a:gd name="T80" fmla="*/ 2147483647 w 433"/>
                <a:gd name="T81" fmla="*/ 2147483647 h 490"/>
                <a:gd name="T82" fmla="*/ 2147483647 w 433"/>
                <a:gd name="T83" fmla="*/ 2147483647 h 490"/>
                <a:gd name="T84" fmla="*/ 2147483647 w 433"/>
                <a:gd name="T85" fmla="*/ 2147483647 h 490"/>
                <a:gd name="T86" fmla="*/ 2147483647 w 433"/>
                <a:gd name="T87" fmla="*/ 2147483647 h 490"/>
                <a:gd name="T88" fmla="*/ 2147483647 w 433"/>
                <a:gd name="T89" fmla="*/ 0 h 490"/>
                <a:gd name="T90" fmla="*/ 2147483647 w 433"/>
                <a:gd name="T91" fmla="*/ 2147483647 h 490"/>
                <a:gd name="T92" fmla="*/ 2147483647 w 433"/>
                <a:gd name="T93" fmla="*/ 2147483647 h 490"/>
                <a:gd name="T94" fmla="*/ 2147483647 w 433"/>
                <a:gd name="T95" fmla="*/ 2147483647 h 490"/>
                <a:gd name="T96" fmla="*/ 2147483647 w 433"/>
                <a:gd name="T97" fmla="*/ 2147483647 h 490"/>
                <a:gd name="T98" fmla="*/ 2147483647 w 433"/>
                <a:gd name="T99" fmla="*/ 2147483647 h 490"/>
                <a:gd name="T100" fmla="*/ 2147483647 w 433"/>
                <a:gd name="T101" fmla="*/ 2147483647 h 490"/>
                <a:gd name="T102" fmla="*/ 2147483647 w 433"/>
                <a:gd name="T103" fmla="*/ 2147483647 h 490"/>
                <a:gd name="T104" fmla="*/ 2147483647 w 433"/>
                <a:gd name="T105" fmla="*/ 2147483647 h 490"/>
                <a:gd name="T106" fmla="*/ 2147483647 w 433"/>
                <a:gd name="T107" fmla="*/ 2147483647 h 490"/>
                <a:gd name="T108" fmla="*/ 2147483647 w 433"/>
                <a:gd name="T109" fmla="*/ 2147483647 h 490"/>
                <a:gd name="T110" fmla="*/ 2147483647 w 433"/>
                <a:gd name="T111" fmla="*/ 2147483647 h 490"/>
                <a:gd name="T112" fmla="*/ 2147483647 w 433"/>
                <a:gd name="T113" fmla="*/ 2147483647 h 490"/>
                <a:gd name="T114" fmla="*/ 2147483647 w 433"/>
                <a:gd name="T115" fmla="*/ 2147483647 h 490"/>
                <a:gd name="T116" fmla="*/ 2147483647 w 433"/>
                <a:gd name="T117" fmla="*/ 2147483647 h 490"/>
                <a:gd name="T118" fmla="*/ 0 w 433"/>
                <a:gd name="T119" fmla="*/ 2147483647 h 4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490"/>
                <a:gd name="T182" fmla="*/ 433 w 433"/>
                <a:gd name="T183" fmla="*/ 490 h 4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8" name="Freeform 452"/>
            <p:cNvSpPr>
              <a:spLocks/>
            </p:cNvSpPr>
            <p:nvPr/>
          </p:nvSpPr>
          <p:spPr bwMode="auto">
            <a:xfrm>
              <a:off x="5216525" y="3590925"/>
              <a:ext cx="284163" cy="436563"/>
            </a:xfrm>
            <a:custGeom>
              <a:avLst/>
              <a:gdLst>
                <a:gd name="T0" fmla="*/ 2147483647 w 480"/>
                <a:gd name="T1" fmla="*/ 2147483647 h 739"/>
                <a:gd name="T2" fmla="*/ 2147483647 w 480"/>
                <a:gd name="T3" fmla="*/ 2147483647 h 739"/>
                <a:gd name="T4" fmla="*/ 2147483647 w 480"/>
                <a:gd name="T5" fmla="*/ 2147483647 h 739"/>
                <a:gd name="T6" fmla="*/ 2147483647 w 480"/>
                <a:gd name="T7" fmla="*/ 2147483647 h 739"/>
                <a:gd name="T8" fmla="*/ 2147483647 w 480"/>
                <a:gd name="T9" fmla="*/ 2147483647 h 739"/>
                <a:gd name="T10" fmla="*/ 2147483647 w 480"/>
                <a:gd name="T11" fmla="*/ 2147483647 h 739"/>
                <a:gd name="T12" fmla="*/ 2147483647 w 480"/>
                <a:gd name="T13" fmla="*/ 2147483647 h 739"/>
                <a:gd name="T14" fmla="*/ 2147483647 w 480"/>
                <a:gd name="T15" fmla="*/ 2147483647 h 739"/>
                <a:gd name="T16" fmla="*/ 2147483647 w 480"/>
                <a:gd name="T17" fmla="*/ 2147483647 h 739"/>
                <a:gd name="T18" fmla="*/ 2147483647 w 480"/>
                <a:gd name="T19" fmla="*/ 2147483647 h 739"/>
                <a:gd name="T20" fmla="*/ 2147483647 w 480"/>
                <a:gd name="T21" fmla="*/ 2147483647 h 739"/>
                <a:gd name="T22" fmla="*/ 2147483647 w 480"/>
                <a:gd name="T23" fmla="*/ 2147483647 h 739"/>
                <a:gd name="T24" fmla="*/ 2147483647 w 480"/>
                <a:gd name="T25" fmla="*/ 2147483647 h 739"/>
                <a:gd name="T26" fmla="*/ 2147483647 w 480"/>
                <a:gd name="T27" fmla="*/ 2147483647 h 739"/>
                <a:gd name="T28" fmla="*/ 2147483647 w 480"/>
                <a:gd name="T29" fmla="*/ 2147483647 h 739"/>
                <a:gd name="T30" fmla="*/ 2147483647 w 480"/>
                <a:gd name="T31" fmla="*/ 2147483647 h 739"/>
                <a:gd name="T32" fmla="*/ 2147483647 w 480"/>
                <a:gd name="T33" fmla="*/ 2147483647 h 739"/>
                <a:gd name="T34" fmla="*/ 2147483647 w 480"/>
                <a:gd name="T35" fmla="*/ 2147483647 h 739"/>
                <a:gd name="T36" fmla="*/ 0 w 480"/>
                <a:gd name="T37" fmla="*/ 2147483647 h 739"/>
                <a:gd name="T38" fmla="*/ 2147483647 w 480"/>
                <a:gd name="T39" fmla="*/ 2147483647 h 739"/>
                <a:gd name="T40" fmla="*/ 2147483647 w 480"/>
                <a:gd name="T41" fmla="*/ 2147483647 h 739"/>
                <a:gd name="T42" fmla="*/ 2147483647 w 480"/>
                <a:gd name="T43" fmla="*/ 2147483647 h 739"/>
                <a:gd name="T44" fmla="*/ 2147483647 w 480"/>
                <a:gd name="T45" fmla="*/ 2147483647 h 739"/>
                <a:gd name="T46" fmla="*/ 2147483647 w 480"/>
                <a:gd name="T47" fmla="*/ 2147483647 h 739"/>
                <a:gd name="T48" fmla="*/ 2147483647 w 480"/>
                <a:gd name="T49" fmla="*/ 2147483647 h 739"/>
                <a:gd name="T50" fmla="*/ 2147483647 w 480"/>
                <a:gd name="T51" fmla="*/ 2147483647 h 739"/>
                <a:gd name="T52" fmla="*/ 2147483647 w 480"/>
                <a:gd name="T53" fmla="*/ 2147483647 h 739"/>
                <a:gd name="T54" fmla="*/ 2147483647 w 480"/>
                <a:gd name="T55" fmla="*/ 2147483647 h 739"/>
                <a:gd name="T56" fmla="*/ 2147483647 w 480"/>
                <a:gd name="T57" fmla="*/ 2147483647 h 739"/>
                <a:gd name="T58" fmla="*/ 2147483647 w 480"/>
                <a:gd name="T59" fmla="*/ 2147483647 h 739"/>
                <a:gd name="T60" fmla="*/ 2147483647 w 480"/>
                <a:gd name="T61" fmla="*/ 2147483647 h 739"/>
                <a:gd name="T62" fmla="*/ 2147483647 w 480"/>
                <a:gd name="T63" fmla="*/ 2147483647 h 739"/>
                <a:gd name="T64" fmla="*/ 2147483647 w 480"/>
                <a:gd name="T65" fmla="*/ 2147483647 h 739"/>
                <a:gd name="T66" fmla="*/ 2147483647 w 480"/>
                <a:gd name="T67" fmla="*/ 2147483647 h 739"/>
                <a:gd name="T68" fmla="*/ 2147483647 w 480"/>
                <a:gd name="T69" fmla="*/ 2147483647 h 739"/>
                <a:gd name="T70" fmla="*/ 2147483647 w 480"/>
                <a:gd name="T71" fmla="*/ 2147483647 h 739"/>
                <a:gd name="T72" fmla="*/ 2147483647 w 480"/>
                <a:gd name="T73" fmla="*/ 2147483647 h 739"/>
                <a:gd name="T74" fmla="*/ 2147483647 w 480"/>
                <a:gd name="T75" fmla="*/ 2147483647 h 739"/>
                <a:gd name="T76" fmla="*/ 2147483647 w 480"/>
                <a:gd name="T77" fmla="*/ 2147483647 h 739"/>
                <a:gd name="T78" fmla="*/ 2147483647 w 480"/>
                <a:gd name="T79" fmla="*/ 0 h 739"/>
                <a:gd name="T80" fmla="*/ 2147483647 w 480"/>
                <a:gd name="T81" fmla="*/ 2147483647 h 739"/>
                <a:gd name="T82" fmla="*/ 2147483647 w 480"/>
                <a:gd name="T83" fmla="*/ 2147483647 h 739"/>
                <a:gd name="T84" fmla="*/ 2147483647 w 480"/>
                <a:gd name="T85" fmla="*/ 2147483647 h 739"/>
                <a:gd name="T86" fmla="*/ 2147483647 w 480"/>
                <a:gd name="T87" fmla="*/ 2147483647 h 739"/>
                <a:gd name="T88" fmla="*/ 2147483647 w 480"/>
                <a:gd name="T89" fmla="*/ 2147483647 h 739"/>
                <a:gd name="T90" fmla="*/ 2147483647 w 480"/>
                <a:gd name="T91" fmla="*/ 2147483647 h 739"/>
                <a:gd name="T92" fmla="*/ 2147483647 w 480"/>
                <a:gd name="T93" fmla="*/ 2147483647 h 739"/>
                <a:gd name="T94" fmla="*/ 2147483647 w 480"/>
                <a:gd name="T95" fmla="*/ 2147483647 h 739"/>
                <a:gd name="T96" fmla="*/ 2147483647 w 480"/>
                <a:gd name="T97" fmla="*/ 2147483647 h 739"/>
                <a:gd name="T98" fmla="*/ 2147483647 w 480"/>
                <a:gd name="T99" fmla="*/ 2147483647 h 739"/>
                <a:gd name="T100" fmla="*/ 2147483647 w 480"/>
                <a:gd name="T101" fmla="*/ 2147483647 h 739"/>
                <a:gd name="T102" fmla="*/ 2147483647 w 480"/>
                <a:gd name="T103" fmla="*/ 2147483647 h 739"/>
                <a:gd name="T104" fmla="*/ 2147483647 w 480"/>
                <a:gd name="T105" fmla="*/ 2147483647 h 7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0"/>
                <a:gd name="T160" fmla="*/ 0 h 739"/>
                <a:gd name="T161" fmla="*/ 480 w 480"/>
                <a:gd name="T162" fmla="*/ 739 h 7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9" name="Freeform 453"/>
            <p:cNvSpPr>
              <a:spLocks/>
            </p:cNvSpPr>
            <p:nvPr/>
          </p:nvSpPr>
          <p:spPr bwMode="auto">
            <a:xfrm>
              <a:off x="5230813" y="3568700"/>
              <a:ext cx="50800" cy="55563"/>
            </a:xfrm>
            <a:custGeom>
              <a:avLst/>
              <a:gdLst>
                <a:gd name="T0" fmla="*/ 2147483647 w 85"/>
                <a:gd name="T1" fmla="*/ 2147483647 h 95"/>
                <a:gd name="T2" fmla="*/ 2147483647 w 85"/>
                <a:gd name="T3" fmla="*/ 2147483647 h 95"/>
                <a:gd name="T4" fmla="*/ 2147483647 w 85"/>
                <a:gd name="T5" fmla="*/ 2147483647 h 95"/>
                <a:gd name="T6" fmla="*/ 0 w 85"/>
                <a:gd name="T7" fmla="*/ 2147483647 h 95"/>
                <a:gd name="T8" fmla="*/ 2147483647 w 85"/>
                <a:gd name="T9" fmla="*/ 2147483647 h 95"/>
                <a:gd name="T10" fmla="*/ 2147483647 w 85"/>
                <a:gd name="T11" fmla="*/ 2147483647 h 95"/>
                <a:gd name="T12" fmla="*/ 2147483647 w 85"/>
                <a:gd name="T13" fmla="*/ 2147483647 h 95"/>
                <a:gd name="T14" fmla="*/ 2147483647 w 85"/>
                <a:gd name="T15" fmla="*/ 2147483647 h 95"/>
                <a:gd name="T16" fmla="*/ 2147483647 w 85"/>
                <a:gd name="T17" fmla="*/ 2147483647 h 95"/>
                <a:gd name="T18" fmla="*/ 2147483647 w 85"/>
                <a:gd name="T19" fmla="*/ 2147483647 h 95"/>
                <a:gd name="T20" fmla="*/ 2147483647 w 85"/>
                <a:gd name="T21" fmla="*/ 2147483647 h 95"/>
                <a:gd name="T22" fmla="*/ 2147483647 w 85"/>
                <a:gd name="T23" fmla="*/ 2147483647 h 95"/>
                <a:gd name="T24" fmla="*/ 2147483647 w 85"/>
                <a:gd name="T25" fmla="*/ 2147483647 h 95"/>
                <a:gd name="T26" fmla="*/ 2147483647 w 85"/>
                <a:gd name="T27" fmla="*/ 2147483647 h 95"/>
                <a:gd name="T28" fmla="*/ 2147483647 w 85"/>
                <a:gd name="T29" fmla="*/ 0 h 95"/>
                <a:gd name="T30" fmla="*/ 2147483647 w 85"/>
                <a:gd name="T31" fmla="*/ 2147483647 h 95"/>
                <a:gd name="T32" fmla="*/ 2147483647 w 85"/>
                <a:gd name="T33" fmla="*/ 2147483647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95"/>
                <a:gd name="T53" fmla="*/ 85 w 8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0" name="Freeform 454"/>
            <p:cNvSpPr>
              <a:spLocks/>
            </p:cNvSpPr>
            <p:nvPr/>
          </p:nvSpPr>
          <p:spPr bwMode="auto">
            <a:xfrm>
              <a:off x="5078413" y="3400425"/>
              <a:ext cx="190500" cy="179388"/>
            </a:xfrm>
            <a:custGeom>
              <a:avLst/>
              <a:gdLst>
                <a:gd name="T0" fmla="*/ 2147483647 w 320"/>
                <a:gd name="T1" fmla="*/ 2147483647 h 305"/>
                <a:gd name="T2" fmla="*/ 2147483647 w 320"/>
                <a:gd name="T3" fmla="*/ 2147483647 h 305"/>
                <a:gd name="T4" fmla="*/ 2147483647 w 320"/>
                <a:gd name="T5" fmla="*/ 2147483647 h 305"/>
                <a:gd name="T6" fmla="*/ 2147483647 w 320"/>
                <a:gd name="T7" fmla="*/ 2147483647 h 305"/>
                <a:gd name="T8" fmla="*/ 2147483647 w 320"/>
                <a:gd name="T9" fmla="*/ 2147483647 h 305"/>
                <a:gd name="T10" fmla="*/ 2147483647 w 320"/>
                <a:gd name="T11" fmla="*/ 2147483647 h 305"/>
                <a:gd name="T12" fmla="*/ 2147483647 w 320"/>
                <a:gd name="T13" fmla="*/ 2147483647 h 305"/>
                <a:gd name="T14" fmla="*/ 2147483647 w 320"/>
                <a:gd name="T15" fmla="*/ 2147483647 h 305"/>
                <a:gd name="T16" fmla="*/ 2147483647 w 320"/>
                <a:gd name="T17" fmla="*/ 2147483647 h 305"/>
                <a:gd name="T18" fmla="*/ 2147483647 w 320"/>
                <a:gd name="T19" fmla="*/ 2147483647 h 305"/>
                <a:gd name="T20" fmla="*/ 2147483647 w 320"/>
                <a:gd name="T21" fmla="*/ 2147483647 h 305"/>
                <a:gd name="T22" fmla="*/ 2147483647 w 320"/>
                <a:gd name="T23" fmla="*/ 2147483647 h 305"/>
                <a:gd name="T24" fmla="*/ 2147483647 w 320"/>
                <a:gd name="T25" fmla="*/ 2147483647 h 305"/>
                <a:gd name="T26" fmla="*/ 2147483647 w 320"/>
                <a:gd name="T27" fmla="*/ 2147483647 h 305"/>
                <a:gd name="T28" fmla="*/ 2147483647 w 320"/>
                <a:gd name="T29" fmla="*/ 2147483647 h 305"/>
                <a:gd name="T30" fmla="*/ 2147483647 w 320"/>
                <a:gd name="T31" fmla="*/ 2147483647 h 305"/>
                <a:gd name="T32" fmla="*/ 2147483647 w 320"/>
                <a:gd name="T33" fmla="*/ 2147483647 h 305"/>
                <a:gd name="T34" fmla="*/ 2147483647 w 320"/>
                <a:gd name="T35" fmla="*/ 2147483647 h 305"/>
                <a:gd name="T36" fmla="*/ 2147483647 w 320"/>
                <a:gd name="T37" fmla="*/ 2147483647 h 305"/>
                <a:gd name="T38" fmla="*/ 2147483647 w 320"/>
                <a:gd name="T39" fmla="*/ 2147483647 h 305"/>
                <a:gd name="T40" fmla="*/ 2147483647 w 320"/>
                <a:gd name="T41" fmla="*/ 2147483647 h 305"/>
                <a:gd name="T42" fmla="*/ 2147483647 w 320"/>
                <a:gd name="T43" fmla="*/ 2147483647 h 305"/>
                <a:gd name="T44" fmla="*/ 2147483647 w 320"/>
                <a:gd name="T45" fmla="*/ 2147483647 h 305"/>
                <a:gd name="T46" fmla="*/ 2147483647 w 320"/>
                <a:gd name="T47" fmla="*/ 2147483647 h 305"/>
                <a:gd name="T48" fmla="*/ 2147483647 w 320"/>
                <a:gd name="T49" fmla="*/ 2147483647 h 305"/>
                <a:gd name="T50" fmla="*/ 2147483647 w 320"/>
                <a:gd name="T51" fmla="*/ 2147483647 h 305"/>
                <a:gd name="T52" fmla="*/ 2147483647 w 320"/>
                <a:gd name="T53" fmla="*/ 2147483647 h 305"/>
                <a:gd name="T54" fmla="*/ 2147483647 w 320"/>
                <a:gd name="T55" fmla="*/ 2147483647 h 305"/>
                <a:gd name="T56" fmla="*/ 2147483647 w 320"/>
                <a:gd name="T57" fmla="*/ 2147483647 h 305"/>
                <a:gd name="T58" fmla="*/ 2147483647 w 320"/>
                <a:gd name="T59" fmla="*/ 2147483647 h 305"/>
                <a:gd name="T60" fmla="*/ 2147483647 w 320"/>
                <a:gd name="T61" fmla="*/ 2147483647 h 305"/>
                <a:gd name="T62" fmla="*/ 2147483647 w 320"/>
                <a:gd name="T63" fmla="*/ 2147483647 h 305"/>
                <a:gd name="T64" fmla="*/ 2147483647 w 320"/>
                <a:gd name="T65" fmla="*/ 2147483647 h 305"/>
                <a:gd name="T66" fmla="*/ 2147483647 w 320"/>
                <a:gd name="T67" fmla="*/ 2147483647 h 305"/>
                <a:gd name="T68" fmla="*/ 2147483647 w 320"/>
                <a:gd name="T69" fmla="*/ 2147483647 h 305"/>
                <a:gd name="T70" fmla="*/ 2147483647 w 320"/>
                <a:gd name="T71" fmla="*/ 2147483647 h 305"/>
                <a:gd name="T72" fmla="*/ 2147483647 w 320"/>
                <a:gd name="T73" fmla="*/ 2147483647 h 305"/>
                <a:gd name="T74" fmla="*/ 2147483647 w 320"/>
                <a:gd name="T75" fmla="*/ 2147483647 h 305"/>
                <a:gd name="T76" fmla="*/ 2147483647 w 320"/>
                <a:gd name="T77" fmla="*/ 2147483647 h 305"/>
                <a:gd name="T78" fmla="*/ 2147483647 w 320"/>
                <a:gd name="T79" fmla="*/ 2147483647 h 305"/>
                <a:gd name="T80" fmla="*/ 2147483647 w 320"/>
                <a:gd name="T81" fmla="*/ 2147483647 h 305"/>
                <a:gd name="T82" fmla="*/ 2147483647 w 320"/>
                <a:gd name="T83" fmla="*/ 2147483647 h 305"/>
                <a:gd name="T84" fmla="*/ 2147483647 w 320"/>
                <a:gd name="T85" fmla="*/ 2147483647 h 305"/>
                <a:gd name="T86" fmla="*/ 2147483647 w 320"/>
                <a:gd name="T87" fmla="*/ 2147483647 h 305"/>
                <a:gd name="T88" fmla="*/ 2147483647 w 320"/>
                <a:gd name="T89" fmla="*/ 2147483647 h 305"/>
                <a:gd name="T90" fmla="*/ 2147483647 w 320"/>
                <a:gd name="T91" fmla="*/ 2147483647 h 305"/>
                <a:gd name="T92" fmla="*/ 2147483647 w 320"/>
                <a:gd name="T93" fmla="*/ 0 h 305"/>
                <a:gd name="T94" fmla="*/ 2147483647 w 320"/>
                <a:gd name="T95" fmla="*/ 2147483647 h 305"/>
                <a:gd name="T96" fmla="*/ 2147483647 w 320"/>
                <a:gd name="T97" fmla="*/ 2147483647 h 3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0"/>
                <a:gd name="T148" fmla="*/ 0 h 305"/>
                <a:gd name="T149" fmla="*/ 320 w 320"/>
                <a:gd name="T150" fmla="*/ 305 h 3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1" name="Freeform 455"/>
            <p:cNvSpPr>
              <a:spLocks/>
            </p:cNvSpPr>
            <p:nvPr/>
          </p:nvSpPr>
          <p:spPr bwMode="auto">
            <a:xfrm>
              <a:off x="4989513" y="3500438"/>
              <a:ext cx="419100" cy="363537"/>
            </a:xfrm>
            <a:custGeom>
              <a:avLst/>
              <a:gdLst>
                <a:gd name="T0" fmla="*/ 2147483647 w 709"/>
                <a:gd name="T1" fmla="*/ 2147483647 h 615"/>
                <a:gd name="T2" fmla="*/ 2147483647 w 709"/>
                <a:gd name="T3" fmla="*/ 2147483647 h 615"/>
                <a:gd name="T4" fmla="*/ 2147483647 w 709"/>
                <a:gd name="T5" fmla="*/ 2147483647 h 615"/>
                <a:gd name="T6" fmla="*/ 2147483647 w 709"/>
                <a:gd name="T7" fmla="*/ 2147483647 h 615"/>
                <a:gd name="T8" fmla="*/ 2147483647 w 709"/>
                <a:gd name="T9" fmla="*/ 2147483647 h 615"/>
                <a:gd name="T10" fmla="*/ 2147483647 w 709"/>
                <a:gd name="T11" fmla="*/ 2147483647 h 615"/>
                <a:gd name="T12" fmla="*/ 2147483647 w 709"/>
                <a:gd name="T13" fmla="*/ 2147483647 h 615"/>
                <a:gd name="T14" fmla="*/ 2147483647 w 709"/>
                <a:gd name="T15" fmla="*/ 2147483647 h 615"/>
                <a:gd name="T16" fmla="*/ 2147483647 w 709"/>
                <a:gd name="T17" fmla="*/ 2147483647 h 615"/>
                <a:gd name="T18" fmla="*/ 2147483647 w 709"/>
                <a:gd name="T19" fmla="*/ 2147483647 h 615"/>
                <a:gd name="T20" fmla="*/ 2147483647 w 709"/>
                <a:gd name="T21" fmla="*/ 2147483647 h 615"/>
                <a:gd name="T22" fmla="*/ 2147483647 w 709"/>
                <a:gd name="T23" fmla="*/ 2147483647 h 615"/>
                <a:gd name="T24" fmla="*/ 2147483647 w 709"/>
                <a:gd name="T25" fmla="*/ 2147483647 h 615"/>
                <a:gd name="T26" fmla="*/ 2147483647 w 709"/>
                <a:gd name="T27" fmla="*/ 2147483647 h 615"/>
                <a:gd name="T28" fmla="*/ 2147483647 w 709"/>
                <a:gd name="T29" fmla="*/ 2147483647 h 615"/>
                <a:gd name="T30" fmla="*/ 2147483647 w 709"/>
                <a:gd name="T31" fmla="*/ 2147483647 h 615"/>
                <a:gd name="T32" fmla="*/ 2147483647 w 709"/>
                <a:gd name="T33" fmla="*/ 2147483647 h 615"/>
                <a:gd name="T34" fmla="*/ 2147483647 w 709"/>
                <a:gd name="T35" fmla="*/ 2147483647 h 615"/>
                <a:gd name="T36" fmla="*/ 2147483647 w 709"/>
                <a:gd name="T37" fmla="*/ 2147483647 h 615"/>
                <a:gd name="T38" fmla="*/ 2147483647 w 709"/>
                <a:gd name="T39" fmla="*/ 2147483647 h 615"/>
                <a:gd name="T40" fmla="*/ 2147483647 w 709"/>
                <a:gd name="T41" fmla="*/ 2147483647 h 615"/>
                <a:gd name="T42" fmla="*/ 2147483647 w 709"/>
                <a:gd name="T43" fmla="*/ 2147483647 h 615"/>
                <a:gd name="T44" fmla="*/ 2147483647 w 709"/>
                <a:gd name="T45" fmla="*/ 2147483647 h 615"/>
                <a:gd name="T46" fmla="*/ 2147483647 w 709"/>
                <a:gd name="T47" fmla="*/ 2147483647 h 615"/>
                <a:gd name="T48" fmla="*/ 2147483647 w 709"/>
                <a:gd name="T49" fmla="*/ 2147483647 h 615"/>
                <a:gd name="T50" fmla="*/ 2147483647 w 709"/>
                <a:gd name="T51" fmla="*/ 2147483647 h 615"/>
                <a:gd name="T52" fmla="*/ 2147483647 w 709"/>
                <a:gd name="T53" fmla="*/ 2147483647 h 615"/>
                <a:gd name="T54" fmla="*/ 2147483647 w 709"/>
                <a:gd name="T55" fmla="*/ 2147483647 h 615"/>
                <a:gd name="T56" fmla="*/ 2147483647 w 709"/>
                <a:gd name="T57" fmla="*/ 2147483647 h 615"/>
                <a:gd name="T58" fmla="*/ 2147483647 w 709"/>
                <a:gd name="T59" fmla="*/ 0 h 615"/>
                <a:gd name="T60" fmla="*/ 2147483647 w 709"/>
                <a:gd name="T61" fmla="*/ 2147483647 h 615"/>
                <a:gd name="T62" fmla="*/ 2147483647 w 709"/>
                <a:gd name="T63" fmla="*/ 2147483647 h 615"/>
                <a:gd name="T64" fmla="*/ 2147483647 w 709"/>
                <a:gd name="T65" fmla="*/ 2147483647 h 615"/>
                <a:gd name="T66" fmla="*/ 2147483647 w 709"/>
                <a:gd name="T67" fmla="*/ 2147483647 h 615"/>
                <a:gd name="T68" fmla="*/ 2147483647 w 709"/>
                <a:gd name="T69" fmla="*/ 2147483647 h 615"/>
                <a:gd name="T70" fmla="*/ 2147483647 w 709"/>
                <a:gd name="T71" fmla="*/ 2147483647 h 615"/>
                <a:gd name="T72" fmla="*/ 2147483647 w 709"/>
                <a:gd name="T73" fmla="*/ 2147483647 h 615"/>
                <a:gd name="T74" fmla="*/ 2147483647 w 709"/>
                <a:gd name="T75" fmla="*/ 2147483647 h 615"/>
                <a:gd name="T76" fmla="*/ 2147483647 w 709"/>
                <a:gd name="T77" fmla="*/ 2147483647 h 615"/>
                <a:gd name="T78" fmla="*/ 2147483647 w 709"/>
                <a:gd name="T79" fmla="*/ 2147483647 h 615"/>
                <a:gd name="T80" fmla="*/ 2147483647 w 709"/>
                <a:gd name="T81" fmla="*/ 2147483647 h 615"/>
                <a:gd name="T82" fmla="*/ 2147483647 w 709"/>
                <a:gd name="T83" fmla="*/ 2147483647 h 615"/>
                <a:gd name="T84" fmla="*/ 2147483647 w 709"/>
                <a:gd name="T85" fmla="*/ 2147483647 h 615"/>
                <a:gd name="T86" fmla="*/ 2147483647 w 709"/>
                <a:gd name="T87" fmla="*/ 2147483647 h 6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9"/>
                <a:gd name="T133" fmla="*/ 0 h 615"/>
                <a:gd name="T134" fmla="*/ 709 w 709"/>
                <a:gd name="T135" fmla="*/ 615 h 6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2" name="Freeform 456"/>
            <p:cNvSpPr>
              <a:spLocks/>
            </p:cNvSpPr>
            <p:nvPr/>
          </p:nvSpPr>
          <p:spPr bwMode="auto">
            <a:xfrm>
              <a:off x="4738688" y="2965450"/>
              <a:ext cx="314325" cy="323850"/>
            </a:xfrm>
            <a:custGeom>
              <a:avLst/>
              <a:gdLst>
                <a:gd name="T0" fmla="*/ 2147483647 w 530"/>
                <a:gd name="T1" fmla="*/ 2147483647 h 546"/>
                <a:gd name="T2" fmla="*/ 2147483647 w 530"/>
                <a:gd name="T3" fmla="*/ 2147483647 h 546"/>
                <a:gd name="T4" fmla="*/ 2147483647 w 530"/>
                <a:gd name="T5" fmla="*/ 2147483647 h 546"/>
                <a:gd name="T6" fmla="*/ 2147483647 w 530"/>
                <a:gd name="T7" fmla="*/ 2147483647 h 546"/>
                <a:gd name="T8" fmla="*/ 2147483647 w 530"/>
                <a:gd name="T9" fmla="*/ 2147483647 h 546"/>
                <a:gd name="T10" fmla="*/ 2147483647 w 530"/>
                <a:gd name="T11" fmla="*/ 2147483647 h 546"/>
                <a:gd name="T12" fmla="*/ 2147483647 w 530"/>
                <a:gd name="T13" fmla="*/ 2147483647 h 546"/>
                <a:gd name="T14" fmla="*/ 2147483647 w 530"/>
                <a:gd name="T15" fmla="*/ 2147483647 h 546"/>
                <a:gd name="T16" fmla="*/ 2147483647 w 530"/>
                <a:gd name="T17" fmla="*/ 2147483647 h 546"/>
                <a:gd name="T18" fmla="*/ 2147483647 w 530"/>
                <a:gd name="T19" fmla="*/ 2147483647 h 546"/>
                <a:gd name="T20" fmla="*/ 2147483647 w 530"/>
                <a:gd name="T21" fmla="*/ 2147483647 h 546"/>
                <a:gd name="T22" fmla="*/ 2147483647 w 530"/>
                <a:gd name="T23" fmla="*/ 2147483647 h 546"/>
                <a:gd name="T24" fmla="*/ 2147483647 w 530"/>
                <a:gd name="T25" fmla="*/ 2147483647 h 546"/>
                <a:gd name="T26" fmla="*/ 2147483647 w 530"/>
                <a:gd name="T27" fmla="*/ 2147483647 h 546"/>
                <a:gd name="T28" fmla="*/ 2147483647 w 530"/>
                <a:gd name="T29" fmla="*/ 2147483647 h 546"/>
                <a:gd name="T30" fmla="*/ 2147483647 w 530"/>
                <a:gd name="T31" fmla="*/ 2147483647 h 546"/>
                <a:gd name="T32" fmla="*/ 2147483647 w 530"/>
                <a:gd name="T33" fmla="*/ 2147483647 h 546"/>
                <a:gd name="T34" fmla="*/ 2147483647 w 530"/>
                <a:gd name="T35" fmla="*/ 2147483647 h 546"/>
                <a:gd name="T36" fmla="*/ 2147483647 w 530"/>
                <a:gd name="T37" fmla="*/ 2147483647 h 546"/>
                <a:gd name="T38" fmla="*/ 2147483647 w 530"/>
                <a:gd name="T39" fmla="*/ 2147483647 h 546"/>
                <a:gd name="T40" fmla="*/ 2147483647 w 530"/>
                <a:gd name="T41" fmla="*/ 2147483647 h 546"/>
                <a:gd name="T42" fmla="*/ 2147483647 w 530"/>
                <a:gd name="T43" fmla="*/ 2147483647 h 546"/>
                <a:gd name="T44" fmla="*/ 2147483647 w 530"/>
                <a:gd name="T45" fmla="*/ 2147483647 h 546"/>
                <a:gd name="T46" fmla="*/ 2147483647 w 530"/>
                <a:gd name="T47" fmla="*/ 2147483647 h 546"/>
                <a:gd name="T48" fmla="*/ 2147483647 w 530"/>
                <a:gd name="T49" fmla="*/ 2147483647 h 546"/>
                <a:gd name="T50" fmla="*/ 2147483647 w 530"/>
                <a:gd name="T51" fmla="*/ 2147483647 h 546"/>
                <a:gd name="T52" fmla="*/ 2147483647 w 530"/>
                <a:gd name="T53" fmla="*/ 2147483647 h 546"/>
                <a:gd name="T54" fmla="*/ 2147483647 w 530"/>
                <a:gd name="T55" fmla="*/ 2147483647 h 546"/>
                <a:gd name="T56" fmla="*/ 2147483647 w 530"/>
                <a:gd name="T57" fmla="*/ 2147483647 h 546"/>
                <a:gd name="T58" fmla="*/ 2147483647 w 530"/>
                <a:gd name="T59" fmla="*/ 2147483647 h 546"/>
                <a:gd name="T60" fmla="*/ 2147483647 w 530"/>
                <a:gd name="T61" fmla="*/ 2147483647 h 546"/>
                <a:gd name="T62" fmla="*/ 2147483647 w 530"/>
                <a:gd name="T63" fmla="*/ 2147483647 h 546"/>
                <a:gd name="T64" fmla="*/ 2147483647 w 530"/>
                <a:gd name="T65" fmla="*/ 2147483647 h 546"/>
                <a:gd name="T66" fmla="*/ 2147483647 w 530"/>
                <a:gd name="T67" fmla="*/ 2147483647 h 546"/>
                <a:gd name="T68" fmla="*/ 2147483647 w 530"/>
                <a:gd name="T69" fmla="*/ 2147483647 h 546"/>
                <a:gd name="T70" fmla="*/ 2147483647 w 530"/>
                <a:gd name="T71" fmla="*/ 2147483647 h 546"/>
                <a:gd name="T72" fmla="*/ 2147483647 w 530"/>
                <a:gd name="T73" fmla="*/ 2147483647 h 546"/>
                <a:gd name="T74" fmla="*/ 2147483647 w 530"/>
                <a:gd name="T75" fmla="*/ 2147483647 h 546"/>
                <a:gd name="T76" fmla="*/ 2147483647 w 530"/>
                <a:gd name="T77" fmla="*/ 2147483647 h 546"/>
                <a:gd name="T78" fmla="*/ 2147483647 w 530"/>
                <a:gd name="T79" fmla="*/ 2147483647 h 546"/>
                <a:gd name="T80" fmla="*/ 2147483647 w 530"/>
                <a:gd name="T81" fmla="*/ 2147483647 h 546"/>
                <a:gd name="T82" fmla="*/ 2147483647 w 530"/>
                <a:gd name="T83" fmla="*/ 2147483647 h 546"/>
                <a:gd name="T84" fmla="*/ 2147483647 w 530"/>
                <a:gd name="T85" fmla="*/ 2147483647 h 546"/>
                <a:gd name="T86" fmla="*/ 2147483647 w 530"/>
                <a:gd name="T87" fmla="*/ 2147483647 h 546"/>
                <a:gd name="T88" fmla="*/ 2147483647 w 530"/>
                <a:gd name="T89" fmla="*/ 2147483647 h 546"/>
                <a:gd name="T90" fmla="*/ 2147483647 w 530"/>
                <a:gd name="T91" fmla="*/ 2147483647 h 546"/>
                <a:gd name="T92" fmla="*/ 2147483647 w 530"/>
                <a:gd name="T93" fmla="*/ 2147483647 h 546"/>
                <a:gd name="T94" fmla="*/ 2147483647 w 530"/>
                <a:gd name="T95" fmla="*/ 2147483647 h 546"/>
                <a:gd name="T96" fmla="*/ 2147483647 w 530"/>
                <a:gd name="T97" fmla="*/ 2147483647 h 546"/>
                <a:gd name="T98" fmla="*/ 2147483647 w 530"/>
                <a:gd name="T99" fmla="*/ 2147483647 h 546"/>
                <a:gd name="T100" fmla="*/ 2147483647 w 530"/>
                <a:gd name="T101" fmla="*/ 2147483647 h 546"/>
                <a:gd name="T102" fmla="*/ 2147483647 w 530"/>
                <a:gd name="T103" fmla="*/ 2147483647 h 546"/>
                <a:gd name="T104" fmla="*/ 2147483647 w 530"/>
                <a:gd name="T105" fmla="*/ 2147483647 h 546"/>
                <a:gd name="T106" fmla="*/ 2147483647 w 530"/>
                <a:gd name="T107" fmla="*/ 2147483647 h 546"/>
                <a:gd name="T108" fmla="*/ 2147483647 w 530"/>
                <a:gd name="T109" fmla="*/ 2147483647 h 546"/>
                <a:gd name="T110" fmla="*/ 2147483647 w 530"/>
                <a:gd name="T111" fmla="*/ 0 h 546"/>
                <a:gd name="T112" fmla="*/ 2147483647 w 530"/>
                <a:gd name="T113" fmla="*/ 2147483647 h 5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546"/>
                <a:gd name="T173" fmla="*/ 530 w 530"/>
                <a:gd name="T174" fmla="*/ 546 h 5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" name="Freeform 457"/>
            <p:cNvSpPr>
              <a:spLocks/>
            </p:cNvSpPr>
            <p:nvPr/>
          </p:nvSpPr>
          <p:spPr bwMode="auto">
            <a:xfrm>
              <a:off x="4303713" y="3556000"/>
              <a:ext cx="214312" cy="363538"/>
            </a:xfrm>
            <a:custGeom>
              <a:avLst/>
              <a:gdLst>
                <a:gd name="T0" fmla="*/ 2147483647 w 363"/>
                <a:gd name="T1" fmla="*/ 0 h 614"/>
                <a:gd name="T2" fmla="*/ 2147483647 w 363"/>
                <a:gd name="T3" fmla="*/ 2147483647 h 614"/>
                <a:gd name="T4" fmla="*/ 2147483647 w 363"/>
                <a:gd name="T5" fmla="*/ 2147483647 h 614"/>
                <a:gd name="T6" fmla="*/ 2147483647 w 363"/>
                <a:gd name="T7" fmla="*/ 2147483647 h 614"/>
                <a:gd name="T8" fmla="*/ 2147483647 w 363"/>
                <a:gd name="T9" fmla="*/ 2147483647 h 614"/>
                <a:gd name="T10" fmla="*/ 2147483647 w 363"/>
                <a:gd name="T11" fmla="*/ 2147483647 h 614"/>
                <a:gd name="T12" fmla="*/ 2147483647 w 363"/>
                <a:gd name="T13" fmla="*/ 2147483647 h 614"/>
                <a:gd name="T14" fmla="*/ 2147483647 w 363"/>
                <a:gd name="T15" fmla="*/ 2147483647 h 614"/>
                <a:gd name="T16" fmla="*/ 2147483647 w 363"/>
                <a:gd name="T17" fmla="*/ 2147483647 h 614"/>
                <a:gd name="T18" fmla="*/ 2147483647 w 363"/>
                <a:gd name="T19" fmla="*/ 2147483647 h 614"/>
                <a:gd name="T20" fmla="*/ 2147483647 w 363"/>
                <a:gd name="T21" fmla="*/ 2147483647 h 614"/>
                <a:gd name="T22" fmla="*/ 2147483647 w 363"/>
                <a:gd name="T23" fmla="*/ 2147483647 h 614"/>
                <a:gd name="T24" fmla="*/ 2147483647 w 363"/>
                <a:gd name="T25" fmla="*/ 2147483647 h 614"/>
                <a:gd name="T26" fmla="*/ 2147483647 w 363"/>
                <a:gd name="T27" fmla="*/ 2147483647 h 614"/>
                <a:gd name="T28" fmla="*/ 2147483647 w 363"/>
                <a:gd name="T29" fmla="*/ 2147483647 h 614"/>
                <a:gd name="T30" fmla="*/ 2147483647 w 363"/>
                <a:gd name="T31" fmla="*/ 2147483647 h 614"/>
                <a:gd name="T32" fmla="*/ 2147483647 w 363"/>
                <a:gd name="T33" fmla="*/ 2147483647 h 614"/>
                <a:gd name="T34" fmla="*/ 2147483647 w 363"/>
                <a:gd name="T35" fmla="*/ 2147483647 h 614"/>
                <a:gd name="T36" fmla="*/ 2147483647 w 363"/>
                <a:gd name="T37" fmla="*/ 2147483647 h 614"/>
                <a:gd name="T38" fmla="*/ 2147483647 w 363"/>
                <a:gd name="T39" fmla="*/ 2147483647 h 614"/>
                <a:gd name="T40" fmla="*/ 2147483647 w 363"/>
                <a:gd name="T41" fmla="*/ 2147483647 h 614"/>
                <a:gd name="T42" fmla="*/ 2147483647 w 363"/>
                <a:gd name="T43" fmla="*/ 2147483647 h 614"/>
                <a:gd name="T44" fmla="*/ 2147483647 w 363"/>
                <a:gd name="T45" fmla="*/ 2147483647 h 614"/>
                <a:gd name="T46" fmla="*/ 2147483647 w 363"/>
                <a:gd name="T47" fmla="*/ 2147483647 h 614"/>
                <a:gd name="T48" fmla="*/ 2147483647 w 363"/>
                <a:gd name="T49" fmla="*/ 2147483647 h 614"/>
                <a:gd name="T50" fmla="*/ 2147483647 w 363"/>
                <a:gd name="T51" fmla="*/ 2147483647 h 614"/>
                <a:gd name="T52" fmla="*/ 2147483647 w 363"/>
                <a:gd name="T53" fmla="*/ 2147483647 h 614"/>
                <a:gd name="T54" fmla="*/ 2147483647 w 363"/>
                <a:gd name="T55" fmla="*/ 2147483647 h 614"/>
                <a:gd name="T56" fmla="*/ 2147483647 w 363"/>
                <a:gd name="T57" fmla="*/ 2147483647 h 614"/>
                <a:gd name="T58" fmla="*/ 2147483647 w 363"/>
                <a:gd name="T59" fmla="*/ 2147483647 h 614"/>
                <a:gd name="T60" fmla="*/ 2147483647 w 363"/>
                <a:gd name="T61" fmla="*/ 2147483647 h 614"/>
                <a:gd name="T62" fmla="*/ 2147483647 w 363"/>
                <a:gd name="T63" fmla="*/ 2147483647 h 614"/>
                <a:gd name="T64" fmla="*/ 2147483647 w 363"/>
                <a:gd name="T65" fmla="*/ 2147483647 h 614"/>
                <a:gd name="T66" fmla="*/ 2147483647 w 363"/>
                <a:gd name="T67" fmla="*/ 2147483647 h 614"/>
                <a:gd name="T68" fmla="*/ 2147483647 w 363"/>
                <a:gd name="T69" fmla="*/ 2147483647 h 614"/>
                <a:gd name="T70" fmla="*/ 2147483647 w 363"/>
                <a:gd name="T71" fmla="*/ 2147483647 h 614"/>
                <a:gd name="T72" fmla="*/ 2147483647 w 363"/>
                <a:gd name="T73" fmla="*/ 2147483647 h 614"/>
                <a:gd name="T74" fmla="*/ 2147483647 w 363"/>
                <a:gd name="T75" fmla="*/ 2147483647 h 614"/>
                <a:gd name="T76" fmla="*/ 2147483647 w 363"/>
                <a:gd name="T77" fmla="*/ 2147483647 h 614"/>
                <a:gd name="T78" fmla="*/ 2147483647 w 363"/>
                <a:gd name="T79" fmla="*/ 2147483647 h 614"/>
                <a:gd name="T80" fmla="*/ 2147483647 w 363"/>
                <a:gd name="T81" fmla="*/ 2147483647 h 614"/>
                <a:gd name="T82" fmla="*/ 2147483647 w 363"/>
                <a:gd name="T83" fmla="*/ 2147483647 h 6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3"/>
                <a:gd name="T127" fmla="*/ 0 h 614"/>
                <a:gd name="T128" fmla="*/ 363 w 363"/>
                <a:gd name="T129" fmla="*/ 614 h 6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" name="Freeform 458"/>
            <p:cNvSpPr>
              <a:spLocks/>
            </p:cNvSpPr>
            <p:nvPr/>
          </p:nvSpPr>
          <p:spPr bwMode="auto">
            <a:xfrm>
              <a:off x="3714750" y="2832100"/>
              <a:ext cx="333375" cy="261938"/>
            </a:xfrm>
            <a:custGeom>
              <a:avLst/>
              <a:gdLst>
                <a:gd name="T0" fmla="*/ 2147483647 w 565"/>
                <a:gd name="T1" fmla="*/ 2147483647 h 438"/>
                <a:gd name="T2" fmla="*/ 2147483647 w 565"/>
                <a:gd name="T3" fmla="*/ 2147483647 h 438"/>
                <a:gd name="T4" fmla="*/ 2147483647 w 565"/>
                <a:gd name="T5" fmla="*/ 2147483647 h 438"/>
                <a:gd name="T6" fmla="*/ 2147483647 w 565"/>
                <a:gd name="T7" fmla="*/ 2147483647 h 438"/>
                <a:gd name="T8" fmla="*/ 2147483647 w 565"/>
                <a:gd name="T9" fmla="*/ 2147483647 h 438"/>
                <a:gd name="T10" fmla="*/ 2147483647 w 565"/>
                <a:gd name="T11" fmla="*/ 2147483647 h 438"/>
                <a:gd name="T12" fmla="*/ 2147483647 w 565"/>
                <a:gd name="T13" fmla="*/ 2147483647 h 438"/>
                <a:gd name="T14" fmla="*/ 2147483647 w 565"/>
                <a:gd name="T15" fmla="*/ 2147483647 h 438"/>
                <a:gd name="T16" fmla="*/ 2147483647 w 565"/>
                <a:gd name="T17" fmla="*/ 2147483647 h 438"/>
                <a:gd name="T18" fmla="*/ 2147483647 w 565"/>
                <a:gd name="T19" fmla="*/ 2147483647 h 438"/>
                <a:gd name="T20" fmla="*/ 2147483647 w 565"/>
                <a:gd name="T21" fmla="*/ 2147483647 h 438"/>
                <a:gd name="T22" fmla="*/ 2147483647 w 565"/>
                <a:gd name="T23" fmla="*/ 2147483647 h 438"/>
                <a:gd name="T24" fmla="*/ 2147483647 w 565"/>
                <a:gd name="T25" fmla="*/ 2147483647 h 438"/>
                <a:gd name="T26" fmla="*/ 2147483647 w 565"/>
                <a:gd name="T27" fmla="*/ 2147483647 h 438"/>
                <a:gd name="T28" fmla="*/ 2147483647 w 565"/>
                <a:gd name="T29" fmla="*/ 0 h 438"/>
                <a:gd name="T30" fmla="*/ 2147483647 w 565"/>
                <a:gd name="T31" fmla="*/ 2147483647 h 438"/>
                <a:gd name="T32" fmla="*/ 2147483647 w 565"/>
                <a:gd name="T33" fmla="*/ 2147483647 h 438"/>
                <a:gd name="T34" fmla="*/ 2147483647 w 565"/>
                <a:gd name="T35" fmla="*/ 2147483647 h 438"/>
                <a:gd name="T36" fmla="*/ 2147483647 w 565"/>
                <a:gd name="T37" fmla="*/ 2147483647 h 438"/>
                <a:gd name="T38" fmla="*/ 2147483647 w 565"/>
                <a:gd name="T39" fmla="*/ 2147483647 h 438"/>
                <a:gd name="T40" fmla="*/ 2147483647 w 565"/>
                <a:gd name="T41" fmla="*/ 2147483647 h 438"/>
                <a:gd name="T42" fmla="*/ 2147483647 w 565"/>
                <a:gd name="T43" fmla="*/ 2147483647 h 438"/>
                <a:gd name="T44" fmla="*/ 2147483647 w 565"/>
                <a:gd name="T45" fmla="*/ 2147483647 h 438"/>
                <a:gd name="T46" fmla="*/ 2147483647 w 565"/>
                <a:gd name="T47" fmla="*/ 2147483647 h 438"/>
                <a:gd name="T48" fmla="*/ 2147483647 w 565"/>
                <a:gd name="T49" fmla="*/ 2147483647 h 438"/>
                <a:gd name="T50" fmla="*/ 2147483647 w 565"/>
                <a:gd name="T51" fmla="*/ 2147483647 h 438"/>
                <a:gd name="T52" fmla="*/ 2147483647 w 565"/>
                <a:gd name="T53" fmla="*/ 2147483647 h 438"/>
                <a:gd name="T54" fmla="*/ 2147483647 w 565"/>
                <a:gd name="T55" fmla="*/ 2147483647 h 438"/>
                <a:gd name="T56" fmla="*/ 2147483647 w 565"/>
                <a:gd name="T57" fmla="*/ 2147483647 h 438"/>
                <a:gd name="T58" fmla="*/ 2147483647 w 565"/>
                <a:gd name="T59" fmla="*/ 2147483647 h 438"/>
                <a:gd name="T60" fmla="*/ 2147483647 w 565"/>
                <a:gd name="T61" fmla="*/ 2147483647 h 438"/>
                <a:gd name="T62" fmla="*/ 2147483647 w 565"/>
                <a:gd name="T63" fmla="*/ 2147483647 h 438"/>
                <a:gd name="T64" fmla="*/ 2147483647 w 565"/>
                <a:gd name="T65" fmla="*/ 2147483647 h 438"/>
                <a:gd name="T66" fmla="*/ 2147483647 w 565"/>
                <a:gd name="T67" fmla="*/ 2147483647 h 438"/>
                <a:gd name="T68" fmla="*/ 2147483647 w 565"/>
                <a:gd name="T69" fmla="*/ 2147483647 h 438"/>
                <a:gd name="T70" fmla="*/ 0 w 565"/>
                <a:gd name="T71" fmla="*/ 2147483647 h 438"/>
                <a:gd name="T72" fmla="*/ 2147483647 w 565"/>
                <a:gd name="T73" fmla="*/ 2147483647 h 438"/>
                <a:gd name="T74" fmla="*/ 2147483647 w 565"/>
                <a:gd name="T75" fmla="*/ 2147483647 h 438"/>
                <a:gd name="T76" fmla="*/ 2147483647 w 565"/>
                <a:gd name="T77" fmla="*/ 2147483647 h 438"/>
                <a:gd name="T78" fmla="*/ 2147483647 w 565"/>
                <a:gd name="T79" fmla="*/ 2147483647 h 438"/>
                <a:gd name="T80" fmla="*/ 2147483647 w 565"/>
                <a:gd name="T81" fmla="*/ 2147483647 h 438"/>
                <a:gd name="T82" fmla="*/ 2147483647 w 565"/>
                <a:gd name="T83" fmla="*/ 2147483647 h 438"/>
                <a:gd name="T84" fmla="*/ 2147483647 w 565"/>
                <a:gd name="T85" fmla="*/ 2147483647 h 438"/>
                <a:gd name="T86" fmla="*/ 2147483647 w 565"/>
                <a:gd name="T87" fmla="*/ 2147483647 h 438"/>
                <a:gd name="T88" fmla="*/ 2147483647 w 565"/>
                <a:gd name="T89" fmla="*/ 2147483647 h 438"/>
                <a:gd name="T90" fmla="*/ 2147483647 w 565"/>
                <a:gd name="T91" fmla="*/ 2147483647 h 438"/>
                <a:gd name="T92" fmla="*/ 2147483647 w 565"/>
                <a:gd name="T93" fmla="*/ 2147483647 h 438"/>
                <a:gd name="T94" fmla="*/ 2147483647 w 565"/>
                <a:gd name="T95" fmla="*/ 2147483647 h 438"/>
                <a:gd name="T96" fmla="*/ 2147483647 w 565"/>
                <a:gd name="T97" fmla="*/ 2147483647 h 438"/>
                <a:gd name="T98" fmla="*/ 2147483647 w 565"/>
                <a:gd name="T99" fmla="*/ 2147483647 h 438"/>
                <a:gd name="T100" fmla="*/ 2147483647 w 565"/>
                <a:gd name="T101" fmla="*/ 2147483647 h 438"/>
                <a:gd name="T102" fmla="*/ 2147483647 w 565"/>
                <a:gd name="T103" fmla="*/ 2147483647 h 438"/>
                <a:gd name="T104" fmla="*/ 2147483647 w 565"/>
                <a:gd name="T105" fmla="*/ 2147483647 h 438"/>
                <a:gd name="T106" fmla="*/ 2147483647 w 565"/>
                <a:gd name="T107" fmla="*/ 2147483647 h 438"/>
                <a:gd name="T108" fmla="*/ 2147483647 w 565"/>
                <a:gd name="T109" fmla="*/ 2147483647 h 438"/>
                <a:gd name="T110" fmla="*/ 2147483647 w 565"/>
                <a:gd name="T111" fmla="*/ 2147483647 h 438"/>
                <a:gd name="T112" fmla="*/ 2147483647 w 565"/>
                <a:gd name="T113" fmla="*/ 2147483647 h 438"/>
                <a:gd name="T114" fmla="*/ 2147483647 w 565"/>
                <a:gd name="T115" fmla="*/ 2147483647 h 438"/>
                <a:gd name="T116" fmla="*/ 2147483647 w 565"/>
                <a:gd name="T117" fmla="*/ 2147483647 h 438"/>
                <a:gd name="T118" fmla="*/ 2147483647 w 565"/>
                <a:gd name="T119" fmla="*/ 2147483647 h 438"/>
                <a:gd name="T120" fmla="*/ 2147483647 w 565"/>
                <a:gd name="T121" fmla="*/ 2147483647 h 438"/>
                <a:gd name="T122" fmla="*/ 2147483647 w 565"/>
                <a:gd name="T123" fmla="*/ 2147483647 h 438"/>
                <a:gd name="T124" fmla="*/ 2147483647 w 565"/>
                <a:gd name="T125" fmla="*/ 2147483647 h 4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5"/>
                <a:gd name="T190" fmla="*/ 0 h 438"/>
                <a:gd name="T191" fmla="*/ 565 w 565"/>
                <a:gd name="T192" fmla="*/ 438 h 4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" name="Freeform 459"/>
            <p:cNvSpPr>
              <a:spLocks/>
            </p:cNvSpPr>
            <p:nvPr/>
          </p:nvSpPr>
          <p:spPr bwMode="auto">
            <a:xfrm>
              <a:off x="3970338" y="3619500"/>
              <a:ext cx="127000" cy="206375"/>
            </a:xfrm>
            <a:custGeom>
              <a:avLst/>
              <a:gdLst>
                <a:gd name="T0" fmla="*/ 2147483647 w 213"/>
                <a:gd name="T1" fmla="*/ 2147483647 h 349"/>
                <a:gd name="T2" fmla="*/ 2147483647 w 213"/>
                <a:gd name="T3" fmla="*/ 2147483647 h 349"/>
                <a:gd name="T4" fmla="*/ 2147483647 w 213"/>
                <a:gd name="T5" fmla="*/ 2147483647 h 349"/>
                <a:gd name="T6" fmla="*/ 2147483647 w 213"/>
                <a:gd name="T7" fmla="*/ 2147483647 h 349"/>
                <a:gd name="T8" fmla="*/ 2147483647 w 213"/>
                <a:gd name="T9" fmla="*/ 2147483647 h 349"/>
                <a:gd name="T10" fmla="*/ 2147483647 w 213"/>
                <a:gd name="T11" fmla="*/ 2147483647 h 349"/>
                <a:gd name="T12" fmla="*/ 2147483647 w 213"/>
                <a:gd name="T13" fmla="*/ 2147483647 h 349"/>
                <a:gd name="T14" fmla="*/ 2147483647 w 213"/>
                <a:gd name="T15" fmla="*/ 2147483647 h 349"/>
                <a:gd name="T16" fmla="*/ 2147483647 w 213"/>
                <a:gd name="T17" fmla="*/ 2147483647 h 349"/>
                <a:gd name="T18" fmla="*/ 2147483647 w 213"/>
                <a:gd name="T19" fmla="*/ 2147483647 h 349"/>
                <a:gd name="T20" fmla="*/ 2147483647 w 213"/>
                <a:gd name="T21" fmla="*/ 2147483647 h 349"/>
                <a:gd name="T22" fmla="*/ 2147483647 w 213"/>
                <a:gd name="T23" fmla="*/ 2147483647 h 349"/>
                <a:gd name="T24" fmla="*/ 2147483647 w 213"/>
                <a:gd name="T25" fmla="*/ 2147483647 h 349"/>
                <a:gd name="T26" fmla="*/ 2147483647 w 213"/>
                <a:gd name="T27" fmla="*/ 2147483647 h 349"/>
                <a:gd name="T28" fmla="*/ 2147483647 w 213"/>
                <a:gd name="T29" fmla="*/ 2147483647 h 349"/>
                <a:gd name="T30" fmla="*/ 2147483647 w 213"/>
                <a:gd name="T31" fmla="*/ 0 h 349"/>
                <a:gd name="T32" fmla="*/ 2147483647 w 213"/>
                <a:gd name="T33" fmla="*/ 2147483647 h 349"/>
                <a:gd name="T34" fmla="*/ 2147483647 w 213"/>
                <a:gd name="T35" fmla="*/ 2147483647 h 349"/>
                <a:gd name="T36" fmla="*/ 2147483647 w 213"/>
                <a:gd name="T37" fmla="*/ 2147483647 h 349"/>
                <a:gd name="T38" fmla="*/ 2147483647 w 213"/>
                <a:gd name="T39" fmla="*/ 2147483647 h 349"/>
                <a:gd name="T40" fmla="*/ 2147483647 w 213"/>
                <a:gd name="T41" fmla="*/ 2147483647 h 349"/>
                <a:gd name="T42" fmla="*/ 2147483647 w 213"/>
                <a:gd name="T43" fmla="*/ 2147483647 h 349"/>
                <a:gd name="T44" fmla="*/ 2147483647 w 213"/>
                <a:gd name="T45" fmla="*/ 2147483647 h 349"/>
                <a:gd name="T46" fmla="*/ 2147483647 w 213"/>
                <a:gd name="T47" fmla="*/ 2147483647 h 349"/>
                <a:gd name="T48" fmla="*/ 2147483647 w 213"/>
                <a:gd name="T49" fmla="*/ 2147483647 h 349"/>
                <a:gd name="T50" fmla="*/ 2147483647 w 213"/>
                <a:gd name="T51" fmla="*/ 2147483647 h 349"/>
                <a:gd name="T52" fmla="*/ 2147483647 w 213"/>
                <a:gd name="T53" fmla="*/ 2147483647 h 349"/>
                <a:gd name="T54" fmla="*/ 2147483647 w 213"/>
                <a:gd name="T55" fmla="*/ 2147483647 h 349"/>
                <a:gd name="T56" fmla="*/ 2147483647 w 213"/>
                <a:gd name="T57" fmla="*/ 2147483647 h 349"/>
                <a:gd name="T58" fmla="*/ 2147483647 w 213"/>
                <a:gd name="T59" fmla="*/ 2147483647 h 349"/>
                <a:gd name="T60" fmla="*/ 2147483647 w 213"/>
                <a:gd name="T61" fmla="*/ 2147483647 h 349"/>
                <a:gd name="T62" fmla="*/ 2147483647 w 213"/>
                <a:gd name="T63" fmla="*/ 2147483647 h 349"/>
                <a:gd name="T64" fmla="*/ 0 w 213"/>
                <a:gd name="T65" fmla="*/ 2147483647 h 349"/>
                <a:gd name="T66" fmla="*/ 2147483647 w 213"/>
                <a:gd name="T67" fmla="*/ 2147483647 h 349"/>
                <a:gd name="T68" fmla="*/ 2147483647 w 213"/>
                <a:gd name="T69" fmla="*/ 2147483647 h 349"/>
                <a:gd name="T70" fmla="*/ 2147483647 w 213"/>
                <a:gd name="T71" fmla="*/ 2147483647 h 349"/>
                <a:gd name="T72" fmla="*/ 2147483647 w 213"/>
                <a:gd name="T73" fmla="*/ 2147483647 h 349"/>
                <a:gd name="T74" fmla="*/ 2147483647 w 213"/>
                <a:gd name="T75" fmla="*/ 2147483647 h 349"/>
                <a:gd name="T76" fmla="*/ 2147483647 w 213"/>
                <a:gd name="T77" fmla="*/ 2147483647 h 349"/>
                <a:gd name="T78" fmla="*/ 2147483647 w 213"/>
                <a:gd name="T79" fmla="*/ 2147483647 h 349"/>
                <a:gd name="T80" fmla="*/ 2147483647 w 213"/>
                <a:gd name="T81" fmla="*/ 2147483647 h 349"/>
                <a:gd name="T82" fmla="*/ 2147483647 w 213"/>
                <a:gd name="T83" fmla="*/ 2147483647 h 349"/>
                <a:gd name="T84" fmla="*/ 2147483647 w 213"/>
                <a:gd name="T85" fmla="*/ 2147483647 h 349"/>
                <a:gd name="T86" fmla="*/ 2147483647 w 213"/>
                <a:gd name="T87" fmla="*/ 2147483647 h 349"/>
                <a:gd name="T88" fmla="*/ 2147483647 w 213"/>
                <a:gd name="T89" fmla="*/ 2147483647 h 349"/>
                <a:gd name="T90" fmla="*/ 2147483647 w 213"/>
                <a:gd name="T91" fmla="*/ 2147483647 h 349"/>
                <a:gd name="T92" fmla="*/ 2147483647 w 213"/>
                <a:gd name="T93" fmla="*/ 2147483647 h 3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"/>
                <a:gd name="T142" fmla="*/ 0 h 349"/>
                <a:gd name="T143" fmla="*/ 213 w 213"/>
                <a:gd name="T144" fmla="*/ 349 h 3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" name="Freeform 460"/>
            <p:cNvSpPr>
              <a:spLocks/>
            </p:cNvSpPr>
            <p:nvPr/>
          </p:nvSpPr>
          <p:spPr bwMode="auto">
            <a:xfrm>
              <a:off x="4060825" y="3621088"/>
              <a:ext cx="55563" cy="160337"/>
            </a:xfrm>
            <a:custGeom>
              <a:avLst/>
              <a:gdLst>
                <a:gd name="T0" fmla="*/ 2147483647 w 91"/>
                <a:gd name="T1" fmla="*/ 2147483647 h 270"/>
                <a:gd name="T2" fmla="*/ 2147483647 w 91"/>
                <a:gd name="T3" fmla="*/ 2147483647 h 270"/>
                <a:gd name="T4" fmla="*/ 2147483647 w 91"/>
                <a:gd name="T5" fmla="*/ 2147483647 h 270"/>
                <a:gd name="T6" fmla="*/ 2147483647 w 91"/>
                <a:gd name="T7" fmla="*/ 2147483647 h 270"/>
                <a:gd name="T8" fmla="*/ 2147483647 w 91"/>
                <a:gd name="T9" fmla="*/ 2147483647 h 270"/>
                <a:gd name="T10" fmla="*/ 2147483647 w 91"/>
                <a:gd name="T11" fmla="*/ 2147483647 h 270"/>
                <a:gd name="T12" fmla="*/ 2147483647 w 91"/>
                <a:gd name="T13" fmla="*/ 2147483647 h 270"/>
                <a:gd name="T14" fmla="*/ 2147483647 w 91"/>
                <a:gd name="T15" fmla="*/ 2147483647 h 270"/>
                <a:gd name="T16" fmla="*/ 2147483647 w 91"/>
                <a:gd name="T17" fmla="*/ 2147483647 h 270"/>
                <a:gd name="T18" fmla="*/ 2147483647 w 91"/>
                <a:gd name="T19" fmla="*/ 2147483647 h 270"/>
                <a:gd name="T20" fmla="*/ 2147483647 w 91"/>
                <a:gd name="T21" fmla="*/ 2147483647 h 270"/>
                <a:gd name="T22" fmla="*/ 2147483647 w 91"/>
                <a:gd name="T23" fmla="*/ 2147483647 h 270"/>
                <a:gd name="T24" fmla="*/ 2147483647 w 91"/>
                <a:gd name="T25" fmla="*/ 2147483647 h 270"/>
                <a:gd name="T26" fmla="*/ 2147483647 w 91"/>
                <a:gd name="T27" fmla="*/ 0 h 270"/>
                <a:gd name="T28" fmla="*/ 2147483647 w 91"/>
                <a:gd name="T29" fmla="*/ 2147483647 h 270"/>
                <a:gd name="T30" fmla="*/ 2147483647 w 91"/>
                <a:gd name="T31" fmla="*/ 2147483647 h 270"/>
                <a:gd name="T32" fmla="*/ 0 w 91"/>
                <a:gd name="T33" fmla="*/ 2147483647 h 270"/>
                <a:gd name="T34" fmla="*/ 2147483647 w 91"/>
                <a:gd name="T35" fmla="*/ 2147483647 h 270"/>
                <a:gd name="T36" fmla="*/ 2147483647 w 91"/>
                <a:gd name="T37" fmla="*/ 2147483647 h 270"/>
                <a:gd name="T38" fmla="*/ 2147483647 w 91"/>
                <a:gd name="T39" fmla="*/ 2147483647 h 270"/>
                <a:gd name="T40" fmla="*/ 2147483647 w 91"/>
                <a:gd name="T41" fmla="*/ 2147483647 h 270"/>
                <a:gd name="T42" fmla="*/ 2147483647 w 91"/>
                <a:gd name="T43" fmla="*/ 2147483647 h 270"/>
                <a:gd name="T44" fmla="*/ 2147483647 w 91"/>
                <a:gd name="T45" fmla="*/ 2147483647 h 270"/>
                <a:gd name="T46" fmla="*/ 2147483647 w 91"/>
                <a:gd name="T47" fmla="*/ 2147483647 h 270"/>
                <a:gd name="T48" fmla="*/ 2147483647 w 91"/>
                <a:gd name="T49" fmla="*/ 2147483647 h 270"/>
                <a:gd name="T50" fmla="*/ 2147483647 w 91"/>
                <a:gd name="T51" fmla="*/ 2147483647 h 270"/>
                <a:gd name="T52" fmla="*/ 2147483647 w 91"/>
                <a:gd name="T53" fmla="*/ 2147483647 h 270"/>
                <a:gd name="T54" fmla="*/ 2147483647 w 91"/>
                <a:gd name="T55" fmla="*/ 2147483647 h 270"/>
                <a:gd name="T56" fmla="*/ 2147483647 w 91"/>
                <a:gd name="T57" fmla="*/ 2147483647 h 270"/>
                <a:gd name="T58" fmla="*/ 2147483647 w 91"/>
                <a:gd name="T59" fmla="*/ 2147483647 h 270"/>
                <a:gd name="T60" fmla="*/ 2147483647 w 91"/>
                <a:gd name="T61" fmla="*/ 2147483647 h 270"/>
                <a:gd name="T62" fmla="*/ 2147483647 w 91"/>
                <a:gd name="T63" fmla="*/ 2147483647 h 270"/>
                <a:gd name="T64" fmla="*/ 2147483647 w 91"/>
                <a:gd name="T65" fmla="*/ 2147483647 h 270"/>
                <a:gd name="T66" fmla="*/ 2147483647 w 91"/>
                <a:gd name="T67" fmla="*/ 2147483647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1"/>
                <a:gd name="T103" fmla="*/ 0 h 270"/>
                <a:gd name="T104" fmla="*/ 91 w 91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" name="Freeform 461"/>
            <p:cNvSpPr>
              <a:spLocks/>
            </p:cNvSpPr>
            <p:nvPr/>
          </p:nvSpPr>
          <p:spPr bwMode="auto">
            <a:xfrm>
              <a:off x="4086225" y="3579813"/>
              <a:ext cx="88900" cy="196850"/>
            </a:xfrm>
            <a:custGeom>
              <a:avLst/>
              <a:gdLst>
                <a:gd name="T0" fmla="*/ 2147483647 w 150"/>
                <a:gd name="T1" fmla="*/ 2147483647 h 332"/>
                <a:gd name="T2" fmla="*/ 2147483647 w 150"/>
                <a:gd name="T3" fmla="*/ 2147483647 h 332"/>
                <a:gd name="T4" fmla="*/ 2147483647 w 150"/>
                <a:gd name="T5" fmla="*/ 2147483647 h 332"/>
                <a:gd name="T6" fmla="*/ 2147483647 w 150"/>
                <a:gd name="T7" fmla="*/ 2147483647 h 332"/>
                <a:gd name="T8" fmla="*/ 2147483647 w 150"/>
                <a:gd name="T9" fmla="*/ 2147483647 h 332"/>
                <a:gd name="T10" fmla="*/ 2147483647 w 150"/>
                <a:gd name="T11" fmla="*/ 2147483647 h 332"/>
                <a:gd name="T12" fmla="*/ 2147483647 w 150"/>
                <a:gd name="T13" fmla="*/ 2147483647 h 332"/>
                <a:gd name="T14" fmla="*/ 2147483647 w 150"/>
                <a:gd name="T15" fmla="*/ 2147483647 h 332"/>
                <a:gd name="T16" fmla="*/ 2147483647 w 150"/>
                <a:gd name="T17" fmla="*/ 2147483647 h 332"/>
                <a:gd name="T18" fmla="*/ 2147483647 w 150"/>
                <a:gd name="T19" fmla="*/ 2147483647 h 332"/>
                <a:gd name="T20" fmla="*/ 2147483647 w 150"/>
                <a:gd name="T21" fmla="*/ 2147483647 h 332"/>
                <a:gd name="T22" fmla="*/ 2147483647 w 150"/>
                <a:gd name="T23" fmla="*/ 2147483647 h 332"/>
                <a:gd name="T24" fmla="*/ 2147483647 w 150"/>
                <a:gd name="T25" fmla="*/ 2147483647 h 332"/>
                <a:gd name="T26" fmla="*/ 2147483647 w 150"/>
                <a:gd name="T27" fmla="*/ 2147483647 h 332"/>
                <a:gd name="T28" fmla="*/ 2147483647 w 150"/>
                <a:gd name="T29" fmla="*/ 0 h 332"/>
                <a:gd name="T30" fmla="*/ 2147483647 w 150"/>
                <a:gd name="T31" fmla="*/ 2147483647 h 332"/>
                <a:gd name="T32" fmla="*/ 2147483647 w 150"/>
                <a:gd name="T33" fmla="*/ 2147483647 h 332"/>
                <a:gd name="T34" fmla="*/ 2147483647 w 150"/>
                <a:gd name="T35" fmla="*/ 2147483647 h 332"/>
                <a:gd name="T36" fmla="*/ 2147483647 w 150"/>
                <a:gd name="T37" fmla="*/ 2147483647 h 332"/>
                <a:gd name="T38" fmla="*/ 2147483647 w 150"/>
                <a:gd name="T39" fmla="*/ 2147483647 h 332"/>
                <a:gd name="T40" fmla="*/ 2147483647 w 150"/>
                <a:gd name="T41" fmla="*/ 2147483647 h 332"/>
                <a:gd name="T42" fmla="*/ 2147483647 w 150"/>
                <a:gd name="T43" fmla="*/ 2147483647 h 332"/>
                <a:gd name="T44" fmla="*/ 2147483647 w 150"/>
                <a:gd name="T45" fmla="*/ 2147483647 h 332"/>
                <a:gd name="T46" fmla="*/ 2147483647 w 150"/>
                <a:gd name="T47" fmla="*/ 2147483647 h 332"/>
                <a:gd name="T48" fmla="*/ 2147483647 w 150"/>
                <a:gd name="T49" fmla="*/ 2147483647 h 332"/>
                <a:gd name="T50" fmla="*/ 2147483647 w 150"/>
                <a:gd name="T51" fmla="*/ 2147483647 h 332"/>
                <a:gd name="T52" fmla="*/ 0 w 150"/>
                <a:gd name="T53" fmla="*/ 2147483647 h 332"/>
                <a:gd name="T54" fmla="*/ 2147483647 w 150"/>
                <a:gd name="T55" fmla="*/ 2147483647 h 332"/>
                <a:gd name="T56" fmla="*/ 2147483647 w 150"/>
                <a:gd name="T57" fmla="*/ 2147483647 h 332"/>
                <a:gd name="T58" fmla="*/ 2147483647 w 150"/>
                <a:gd name="T59" fmla="*/ 2147483647 h 332"/>
                <a:gd name="T60" fmla="*/ 2147483647 w 150"/>
                <a:gd name="T61" fmla="*/ 2147483647 h 332"/>
                <a:gd name="T62" fmla="*/ 2147483647 w 150"/>
                <a:gd name="T63" fmla="*/ 2147483647 h 332"/>
                <a:gd name="T64" fmla="*/ 2147483647 w 150"/>
                <a:gd name="T65" fmla="*/ 2147483647 h 332"/>
                <a:gd name="T66" fmla="*/ 2147483647 w 150"/>
                <a:gd name="T67" fmla="*/ 2147483647 h 332"/>
                <a:gd name="T68" fmla="*/ 2147483647 w 150"/>
                <a:gd name="T69" fmla="*/ 2147483647 h 332"/>
                <a:gd name="T70" fmla="*/ 2147483647 w 150"/>
                <a:gd name="T71" fmla="*/ 2147483647 h 332"/>
                <a:gd name="T72" fmla="*/ 2147483647 w 150"/>
                <a:gd name="T73" fmla="*/ 2147483647 h 332"/>
                <a:gd name="T74" fmla="*/ 2147483647 w 150"/>
                <a:gd name="T75" fmla="*/ 2147483647 h 332"/>
                <a:gd name="T76" fmla="*/ 2147483647 w 150"/>
                <a:gd name="T77" fmla="*/ 2147483647 h 332"/>
                <a:gd name="T78" fmla="*/ 2147483647 w 150"/>
                <a:gd name="T79" fmla="*/ 2147483647 h 332"/>
                <a:gd name="T80" fmla="*/ 2147483647 w 150"/>
                <a:gd name="T81" fmla="*/ 2147483647 h 332"/>
                <a:gd name="T82" fmla="*/ 2147483647 w 150"/>
                <a:gd name="T83" fmla="*/ 2147483647 h 332"/>
                <a:gd name="T84" fmla="*/ 2147483647 w 150"/>
                <a:gd name="T85" fmla="*/ 2147483647 h 332"/>
                <a:gd name="T86" fmla="*/ 2147483647 w 150"/>
                <a:gd name="T87" fmla="*/ 2147483647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0"/>
                <a:gd name="T133" fmla="*/ 0 h 332"/>
                <a:gd name="T134" fmla="*/ 150 w 150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" name="Freeform 462"/>
            <p:cNvSpPr>
              <a:spLocks/>
            </p:cNvSpPr>
            <p:nvPr/>
          </p:nvSpPr>
          <p:spPr bwMode="auto">
            <a:xfrm>
              <a:off x="4138613" y="3532188"/>
              <a:ext cx="336550" cy="303212"/>
            </a:xfrm>
            <a:custGeom>
              <a:avLst/>
              <a:gdLst>
                <a:gd name="T0" fmla="*/ 2147483647 w 567"/>
                <a:gd name="T1" fmla="*/ 2147483647 h 511"/>
                <a:gd name="T2" fmla="*/ 2147483647 w 567"/>
                <a:gd name="T3" fmla="*/ 2147483647 h 511"/>
                <a:gd name="T4" fmla="*/ 2147483647 w 567"/>
                <a:gd name="T5" fmla="*/ 2147483647 h 511"/>
                <a:gd name="T6" fmla="*/ 2147483647 w 567"/>
                <a:gd name="T7" fmla="*/ 2147483647 h 511"/>
                <a:gd name="T8" fmla="*/ 2147483647 w 567"/>
                <a:gd name="T9" fmla="*/ 2147483647 h 511"/>
                <a:gd name="T10" fmla="*/ 2147483647 w 567"/>
                <a:gd name="T11" fmla="*/ 2147483647 h 511"/>
                <a:gd name="T12" fmla="*/ 2147483647 w 567"/>
                <a:gd name="T13" fmla="*/ 2147483647 h 511"/>
                <a:gd name="T14" fmla="*/ 2147483647 w 567"/>
                <a:gd name="T15" fmla="*/ 2147483647 h 511"/>
                <a:gd name="T16" fmla="*/ 2147483647 w 567"/>
                <a:gd name="T17" fmla="*/ 2147483647 h 511"/>
                <a:gd name="T18" fmla="*/ 2147483647 w 567"/>
                <a:gd name="T19" fmla="*/ 2147483647 h 511"/>
                <a:gd name="T20" fmla="*/ 2147483647 w 567"/>
                <a:gd name="T21" fmla="*/ 2147483647 h 511"/>
                <a:gd name="T22" fmla="*/ 2147483647 w 567"/>
                <a:gd name="T23" fmla="*/ 2147483647 h 511"/>
                <a:gd name="T24" fmla="*/ 2147483647 w 567"/>
                <a:gd name="T25" fmla="*/ 2147483647 h 511"/>
                <a:gd name="T26" fmla="*/ 2147483647 w 567"/>
                <a:gd name="T27" fmla="*/ 2147483647 h 511"/>
                <a:gd name="T28" fmla="*/ 2147483647 w 567"/>
                <a:gd name="T29" fmla="*/ 2147483647 h 511"/>
                <a:gd name="T30" fmla="*/ 2147483647 w 567"/>
                <a:gd name="T31" fmla="*/ 2147483647 h 511"/>
                <a:gd name="T32" fmla="*/ 2147483647 w 567"/>
                <a:gd name="T33" fmla="*/ 2147483647 h 511"/>
                <a:gd name="T34" fmla="*/ 2147483647 w 567"/>
                <a:gd name="T35" fmla="*/ 2147483647 h 511"/>
                <a:gd name="T36" fmla="*/ 2147483647 w 567"/>
                <a:gd name="T37" fmla="*/ 2147483647 h 511"/>
                <a:gd name="T38" fmla="*/ 2147483647 w 567"/>
                <a:gd name="T39" fmla="*/ 2147483647 h 511"/>
                <a:gd name="T40" fmla="*/ 2147483647 w 567"/>
                <a:gd name="T41" fmla="*/ 2147483647 h 511"/>
                <a:gd name="T42" fmla="*/ 2147483647 w 567"/>
                <a:gd name="T43" fmla="*/ 2147483647 h 511"/>
                <a:gd name="T44" fmla="*/ 2147483647 w 567"/>
                <a:gd name="T45" fmla="*/ 2147483647 h 511"/>
                <a:gd name="T46" fmla="*/ 2147483647 w 567"/>
                <a:gd name="T47" fmla="*/ 2147483647 h 511"/>
                <a:gd name="T48" fmla="*/ 2147483647 w 567"/>
                <a:gd name="T49" fmla="*/ 2147483647 h 511"/>
                <a:gd name="T50" fmla="*/ 2147483647 w 567"/>
                <a:gd name="T51" fmla="*/ 2147483647 h 511"/>
                <a:gd name="T52" fmla="*/ 2147483647 w 567"/>
                <a:gd name="T53" fmla="*/ 2147483647 h 511"/>
                <a:gd name="T54" fmla="*/ 2147483647 w 567"/>
                <a:gd name="T55" fmla="*/ 2147483647 h 511"/>
                <a:gd name="T56" fmla="*/ 2147483647 w 567"/>
                <a:gd name="T57" fmla="*/ 2147483647 h 511"/>
                <a:gd name="T58" fmla="*/ 2147483647 w 567"/>
                <a:gd name="T59" fmla="*/ 2147483647 h 511"/>
                <a:gd name="T60" fmla="*/ 0 w 567"/>
                <a:gd name="T61" fmla="*/ 2147483647 h 511"/>
                <a:gd name="T62" fmla="*/ 2147483647 w 567"/>
                <a:gd name="T63" fmla="*/ 2147483647 h 511"/>
                <a:gd name="T64" fmla="*/ 2147483647 w 567"/>
                <a:gd name="T65" fmla="*/ 2147483647 h 511"/>
                <a:gd name="T66" fmla="*/ 2147483647 w 567"/>
                <a:gd name="T67" fmla="*/ 2147483647 h 511"/>
                <a:gd name="T68" fmla="*/ 2147483647 w 567"/>
                <a:gd name="T69" fmla="*/ 2147483647 h 511"/>
                <a:gd name="T70" fmla="*/ 2147483647 w 567"/>
                <a:gd name="T71" fmla="*/ 2147483647 h 511"/>
                <a:gd name="T72" fmla="*/ 2147483647 w 567"/>
                <a:gd name="T73" fmla="*/ 2147483647 h 511"/>
                <a:gd name="T74" fmla="*/ 2147483647 w 567"/>
                <a:gd name="T75" fmla="*/ 2147483647 h 511"/>
                <a:gd name="T76" fmla="*/ 2147483647 w 567"/>
                <a:gd name="T77" fmla="*/ 2147483647 h 511"/>
                <a:gd name="T78" fmla="*/ 2147483647 w 567"/>
                <a:gd name="T79" fmla="*/ 2147483647 h 5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7"/>
                <a:gd name="T121" fmla="*/ 0 h 511"/>
                <a:gd name="T122" fmla="*/ 567 w 567"/>
                <a:gd name="T123" fmla="*/ 511 h 5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" name="Freeform 463"/>
            <p:cNvSpPr>
              <a:spLocks/>
            </p:cNvSpPr>
            <p:nvPr/>
          </p:nvSpPr>
          <p:spPr bwMode="auto">
            <a:xfrm>
              <a:off x="4438650" y="3224213"/>
              <a:ext cx="295275" cy="514350"/>
            </a:xfrm>
            <a:custGeom>
              <a:avLst/>
              <a:gdLst>
                <a:gd name="T0" fmla="*/ 2147483647 w 496"/>
                <a:gd name="T1" fmla="*/ 2147483647 h 866"/>
                <a:gd name="T2" fmla="*/ 2147483647 w 496"/>
                <a:gd name="T3" fmla="*/ 0 h 866"/>
                <a:gd name="T4" fmla="*/ 2147483647 w 496"/>
                <a:gd name="T5" fmla="*/ 2147483647 h 866"/>
                <a:gd name="T6" fmla="*/ 2147483647 w 496"/>
                <a:gd name="T7" fmla="*/ 2147483647 h 866"/>
                <a:gd name="T8" fmla="*/ 2147483647 w 496"/>
                <a:gd name="T9" fmla="*/ 2147483647 h 866"/>
                <a:gd name="T10" fmla="*/ 2147483647 w 496"/>
                <a:gd name="T11" fmla="*/ 2147483647 h 866"/>
                <a:gd name="T12" fmla="*/ 2147483647 w 496"/>
                <a:gd name="T13" fmla="*/ 2147483647 h 866"/>
                <a:gd name="T14" fmla="*/ 2147483647 w 496"/>
                <a:gd name="T15" fmla="*/ 2147483647 h 866"/>
                <a:gd name="T16" fmla="*/ 2147483647 w 496"/>
                <a:gd name="T17" fmla="*/ 2147483647 h 866"/>
                <a:gd name="T18" fmla="*/ 2147483647 w 496"/>
                <a:gd name="T19" fmla="*/ 2147483647 h 866"/>
                <a:gd name="T20" fmla="*/ 2147483647 w 496"/>
                <a:gd name="T21" fmla="*/ 2147483647 h 866"/>
                <a:gd name="T22" fmla="*/ 2147483647 w 496"/>
                <a:gd name="T23" fmla="*/ 2147483647 h 866"/>
                <a:gd name="T24" fmla="*/ 2147483647 w 496"/>
                <a:gd name="T25" fmla="*/ 2147483647 h 866"/>
                <a:gd name="T26" fmla="*/ 2147483647 w 496"/>
                <a:gd name="T27" fmla="*/ 2147483647 h 866"/>
                <a:gd name="T28" fmla="*/ 2147483647 w 496"/>
                <a:gd name="T29" fmla="*/ 2147483647 h 866"/>
                <a:gd name="T30" fmla="*/ 2147483647 w 496"/>
                <a:gd name="T31" fmla="*/ 2147483647 h 866"/>
                <a:gd name="T32" fmla="*/ 2147483647 w 496"/>
                <a:gd name="T33" fmla="*/ 2147483647 h 866"/>
                <a:gd name="T34" fmla="*/ 2147483647 w 496"/>
                <a:gd name="T35" fmla="*/ 2147483647 h 866"/>
                <a:gd name="T36" fmla="*/ 2147483647 w 496"/>
                <a:gd name="T37" fmla="*/ 2147483647 h 866"/>
                <a:gd name="T38" fmla="*/ 2147483647 w 496"/>
                <a:gd name="T39" fmla="*/ 2147483647 h 866"/>
                <a:gd name="T40" fmla="*/ 2147483647 w 496"/>
                <a:gd name="T41" fmla="*/ 2147483647 h 866"/>
                <a:gd name="T42" fmla="*/ 2147483647 w 496"/>
                <a:gd name="T43" fmla="*/ 2147483647 h 866"/>
                <a:gd name="T44" fmla="*/ 2147483647 w 496"/>
                <a:gd name="T45" fmla="*/ 2147483647 h 866"/>
                <a:gd name="T46" fmla="*/ 2147483647 w 496"/>
                <a:gd name="T47" fmla="*/ 2147483647 h 866"/>
                <a:gd name="T48" fmla="*/ 2147483647 w 496"/>
                <a:gd name="T49" fmla="*/ 2147483647 h 866"/>
                <a:gd name="T50" fmla="*/ 2147483647 w 496"/>
                <a:gd name="T51" fmla="*/ 2147483647 h 866"/>
                <a:gd name="T52" fmla="*/ 2147483647 w 496"/>
                <a:gd name="T53" fmla="*/ 2147483647 h 866"/>
                <a:gd name="T54" fmla="*/ 2147483647 w 496"/>
                <a:gd name="T55" fmla="*/ 2147483647 h 866"/>
                <a:gd name="T56" fmla="*/ 2147483647 w 496"/>
                <a:gd name="T57" fmla="*/ 2147483647 h 866"/>
                <a:gd name="T58" fmla="*/ 2147483647 w 496"/>
                <a:gd name="T59" fmla="*/ 2147483647 h 866"/>
                <a:gd name="T60" fmla="*/ 2147483647 w 496"/>
                <a:gd name="T61" fmla="*/ 2147483647 h 866"/>
                <a:gd name="T62" fmla="*/ 2147483647 w 496"/>
                <a:gd name="T63" fmla="*/ 2147483647 h 866"/>
                <a:gd name="T64" fmla="*/ 2147483647 w 496"/>
                <a:gd name="T65" fmla="*/ 2147483647 h 8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6"/>
                <a:gd name="T100" fmla="*/ 0 h 866"/>
                <a:gd name="T101" fmla="*/ 496 w 496"/>
                <a:gd name="T102" fmla="*/ 866 h 8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" name="Freeform 464"/>
            <p:cNvSpPr>
              <a:spLocks/>
            </p:cNvSpPr>
            <p:nvPr/>
          </p:nvSpPr>
          <p:spPr bwMode="auto">
            <a:xfrm>
              <a:off x="3724275" y="3176588"/>
              <a:ext cx="460375" cy="474662"/>
            </a:xfrm>
            <a:custGeom>
              <a:avLst/>
              <a:gdLst>
                <a:gd name="T0" fmla="*/ 2147483647 w 778"/>
                <a:gd name="T1" fmla="*/ 2147483647 h 800"/>
                <a:gd name="T2" fmla="*/ 2147483647 w 778"/>
                <a:gd name="T3" fmla="*/ 2147483647 h 800"/>
                <a:gd name="T4" fmla="*/ 2147483647 w 778"/>
                <a:gd name="T5" fmla="*/ 2147483647 h 800"/>
                <a:gd name="T6" fmla="*/ 2147483647 w 778"/>
                <a:gd name="T7" fmla="*/ 2147483647 h 800"/>
                <a:gd name="T8" fmla="*/ 2147483647 w 778"/>
                <a:gd name="T9" fmla="*/ 2147483647 h 800"/>
                <a:gd name="T10" fmla="*/ 2147483647 w 778"/>
                <a:gd name="T11" fmla="*/ 2147483647 h 800"/>
                <a:gd name="T12" fmla="*/ 2147483647 w 778"/>
                <a:gd name="T13" fmla="*/ 2147483647 h 800"/>
                <a:gd name="T14" fmla="*/ 2147483647 w 778"/>
                <a:gd name="T15" fmla="*/ 2147483647 h 800"/>
                <a:gd name="T16" fmla="*/ 2147483647 w 778"/>
                <a:gd name="T17" fmla="*/ 2147483647 h 800"/>
                <a:gd name="T18" fmla="*/ 2147483647 w 778"/>
                <a:gd name="T19" fmla="*/ 2147483647 h 800"/>
                <a:gd name="T20" fmla="*/ 2147483647 w 778"/>
                <a:gd name="T21" fmla="*/ 2147483647 h 800"/>
                <a:gd name="T22" fmla="*/ 2147483647 w 778"/>
                <a:gd name="T23" fmla="*/ 2147483647 h 800"/>
                <a:gd name="T24" fmla="*/ 2147483647 w 778"/>
                <a:gd name="T25" fmla="*/ 2147483647 h 800"/>
                <a:gd name="T26" fmla="*/ 2147483647 w 778"/>
                <a:gd name="T27" fmla="*/ 2147483647 h 800"/>
                <a:gd name="T28" fmla="*/ 2147483647 w 778"/>
                <a:gd name="T29" fmla="*/ 2147483647 h 800"/>
                <a:gd name="T30" fmla="*/ 2147483647 w 778"/>
                <a:gd name="T31" fmla="*/ 2147483647 h 800"/>
                <a:gd name="T32" fmla="*/ 2147483647 w 778"/>
                <a:gd name="T33" fmla="*/ 2147483647 h 800"/>
                <a:gd name="T34" fmla="*/ 2147483647 w 778"/>
                <a:gd name="T35" fmla="*/ 2147483647 h 800"/>
                <a:gd name="T36" fmla="*/ 2147483647 w 778"/>
                <a:gd name="T37" fmla="*/ 2147483647 h 800"/>
                <a:gd name="T38" fmla="*/ 2147483647 w 778"/>
                <a:gd name="T39" fmla="*/ 2147483647 h 800"/>
                <a:gd name="T40" fmla="*/ 2147483647 w 778"/>
                <a:gd name="T41" fmla="*/ 2147483647 h 800"/>
                <a:gd name="T42" fmla="*/ 2147483647 w 778"/>
                <a:gd name="T43" fmla="*/ 2147483647 h 800"/>
                <a:gd name="T44" fmla="*/ 2147483647 w 778"/>
                <a:gd name="T45" fmla="*/ 2147483647 h 800"/>
                <a:gd name="T46" fmla="*/ 2147483647 w 778"/>
                <a:gd name="T47" fmla="*/ 2147483647 h 800"/>
                <a:gd name="T48" fmla="*/ 0 w 778"/>
                <a:gd name="T49" fmla="*/ 2147483647 h 800"/>
                <a:gd name="T50" fmla="*/ 2147483647 w 778"/>
                <a:gd name="T51" fmla="*/ 2147483647 h 800"/>
                <a:gd name="T52" fmla="*/ 2147483647 w 778"/>
                <a:gd name="T53" fmla="*/ 2147483647 h 800"/>
                <a:gd name="T54" fmla="*/ 2147483647 w 778"/>
                <a:gd name="T55" fmla="*/ 2147483647 h 800"/>
                <a:gd name="T56" fmla="*/ 2147483647 w 778"/>
                <a:gd name="T57" fmla="*/ 2147483647 h 800"/>
                <a:gd name="T58" fmla="*/ 2147483647 w 778"/>
                <a:gd name="T59" fmla="*/ 2147483647 h 800"/>
                <a:gd name="T60" fmla="*/ 2147483647 w 778"/>
                <a:gd name="T61" fmla="*/ 2147483647 h 800"/>
                <a:gd name="T62" fmla="*/ 2147483647 w 778"/>
                <a:gd name="T63" fmla="*/ 2147483647 h 800"/>
                <a:gd name="T64" fmla="*/ 2147483647 w 778"/>
                <a:gd name="T65" fmla="*/ 2147483647 h 800"/>
                <a:gd name="T66" fmla="*/ 2147483647 w 778"/>
                <a:gd name="T67" fmla="*/ 2147483647 h 800"/>
                <a:gd name="T68" fmla="*/ 2147483647 w 778"/>
                <a:gd name="T69" fmla="*/ 2147483647 h 800"/>
                <a:gd name="T70" fmla="*/ 2147483647 w 778"/>
                <a:gd name="T71" fmla="*/ 2147483647 h 800"/>
                <a:gd name="T72" fmla="*/ 2147483647 w 778"/>
                <a:gd name="T73" fmla="*/ 2147483647 h 800"/>
                <a:gd name="T74" fmla="*/ 2147483647 w 778"/>
                <a:gd name="T75" fmla="*/ 2147483647 h 800"/>
                <a:gd name="T76" fmla="*/ 2147483647 w 778"/>
                <a:gd name="T77" fmla="*/ 2147483647 h 800"/>
                <a:gd name="T78" fmla="*/ 2147483647 w 778"/>
                <a:gd name="T79" fmla="*/ 2147483647 h 800"/>
                <a:gd name="T80" fmla="*/ 2147483647 w 778"/>
                <a:gd name="T81" fmla="*/ 2147483647 h 800"/>
                <a:gd name="T82" fmla="*/ 2147483647 w 778"/>
                <a:gd name="T83" fmla="*/ 2147483647 h 800"/>
                <a:gd name="T84" fmla="*/ 2147483647 w 778"/>
                <a:gd name="T85" fmla="*/ 2147483647 h 800"/>
                <a:gd name="T86" fmla="*/ 2147483647 w 778"/>
                <a:gd name="T87" fmla="*/ 2147483647 h 800"/>
                <a:gd name="T88" fmla="*/ 2147483647 w 778"/>
                <a:gd name="T89" fmla="*/ 2147483647 h 800"/>
                <a:gd name="T90" fmla="*/ 2147483647 w 778"/>
                <a:gd name="T91" fmla="*/ 2147483647 h 800"/>
                <a:gd name="T92" fmla="*/ 2147483647 w 778"/>
                <a:gd name="T93" fmla="*/ 2147483647 h 800"/>
                <a:gd name="T94" fmla="*/ 2147483647 w 778"/>
                <a:gd name="T95" fmla="*/ 2147483647 h 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8"/>
                <a:gd name="T145" fmla="*/ 0 h 800"/>
                <a:gd name="T146" fmla="*/ 778 w 778"/>
                <a:gd name="T147" fmla="*/ 800 h 8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" name="Freeform 465"/>
            <p:cNvSpPr>
              <a:spLocks/>
            </p:cNvSpPr>
            <p:nvPr/>
          </p:nvSpPr>
          <p:spPr bwMode="auto">
            <a:xfrm>
              <a:off x="3581400" y="3440113"/>
              <a:ext cx="163513" cy="146050"/>
            </a:xfrm>
            <a:custGeom>
              <a:avLst/>
              <a:gdLst>
                <a:gd name="T0" fmla="*/ 2147483647 w 276"/>
                <a:gd name="T1" fmla="*/ 2147483647 h 246"/>
                <a:gd name="T2" fmla="*/ 2147483647 w 276"/>
                <a:gd name="T3" fmla="*/ 2147483647 h 246"/>
                <a:gd name="T4" fmla="*/ 2147483647 w 276"/>
                <a:gd name="T5" fmla="*/ 2147483647 h 246"/>
                <a:gd name="T6" fmla="*/ 2147483647 w 276"/>
                <a:gd name="T7" fmla="*/ 2147483647 h 246"/>
                <a:gd name="T8" fmla="*/ 2147483647 w 276"/>
                <a:gd name="T9" fmla="*/ 2147483647 h 246"/>
                <a:gd name="T10" fmla="*/ 2147483647 w 276"/>
                <a:gd name="T11" fmla="*/ 2147483647 h 246"/>
                <a:gd name="T12" fmla="*/ 2147483647 w 276"/>
                <a:gd name="T13" fmla="*/ 2147483647 h 246"/>
                <a:gd name="T14" fmla="*/ 2147483647 w 276"/>
                <a:gd name="T15" fmla="*/ 2147483647 h 246"/>
                <a:gd name="T16" fmla="*/ 2147483647 w 276"/>
                <a:gd name="T17" fmla="*/ 2147483647 h 246"/>
                <a:gd name="T18" fmla="*/ 2147483647 w 276"/>
                <a:gd name="T19" fmla="*/ 2147483647 h 246"/>
                <a:gd name="T20" fmla="*/ 2147483647 w 276"/>
                <a:gd name="T21" fmla="*/ 2147483647 h 246"/>
                <a:gd name="T22" fmla="*/ 2147483647 w 276"/>
                <a:gd name="T23" fmla="*/ 2147483647 h 246"/>
                <a:gd name="T24" fmla="*/ 2147483647 w 276"/>
                <a:gd name="T25" fmla="*/ 2147483647 h 246"/>
                <a:gd name="T26" fmla="*/ 2147483647 w 276"/>
                <a:gd name="T27" fmla="*/ 2147483647 h 246"/>
                <a:gd name="T28" fmla="*/ 2147483647 w 276"/>
                <a:gd name="T29" fmla="*/ 0 h 246"/>
                <a:gd name="T30" fmla="*/ 2147483647 w 276"/>
                <a:gd name="T31" fmla="*/ 2147483647 h 246"/>
                <a:gd name="T32" fmla="*/ 2147483647 w 276"/>
                <a:gd name="T33" fmla="*/ 2147483647 h 246"/>
                <a:gd name="T34" fmla="*/ 2147483647 w 276"/>
                <a:gd name="T35" fmla="*/ 2147483647 h 246"/>
                <a:gd name="T36" fmla="*/ 2147483647 w 276"/>
                <a:gd name="T37" fmla="*/ 2147483647 h 246"/>
                <a:gd name="T38" fmla="*/ 2147483647 w 276"/>
                <a:gd name="T39" fmla="*/ 2147483647 h 246"/>
                <a:gd name="T40" fmla="*/ 2147483647 w 276"/>
                <a:gd name="T41" fmla="*/ 2147483647 h 246"/>
                <a:gd name="T42" fmla="*/ 2147483647 w 276"/>
                <a:gd name="T43" fmla="*/ 2147483647 h 246"/>
                <a:gd name="T44" fmla="*/ 0 w 276"/>
                <a:gd name="T45" fmla="*/ 2147483647 h 246"/>
                <a:gd name="T46" fmla="*/ 2147483647 w 276"/>
                <a:gd name="T47" fmla="*/ 2147483647 h 246"/>
                <a:gd name="T48" fmla="*/ 2147483647 w 276"/>
                <a:gd name="T49" fmla="*/ 2147483647 h 246"/>
                <a:gd name="T50" fmla="*/ 2147483647 w 276"/>
                <a:gd name="T51" fmla="*/ 2147483647 h 246"/>
                <a:gd name="T52" fmla="*/ 2147483647 w 276"/>
                <a:gd name="T53" fmla="*/ 2147483647 h 246"/>
                <a:gd name="T54" fmla="*/ 2147483647 w 276"/>
                <a:gd name="T55" fmla="*/ 2147483647 h 246"/>
                <a:gd name="T56" fmla="*/ 2147483647 w 276"/>
                <a:gd name="T57" fmla="*/ 2147483647 h 246"/>
                <a:gd name="T58" fmla="*/ 2147483647 w 276"/>
                <a:gd name="T59" fmla="*/ 2147483647 h 246"/>
                <a:gd name="T60" fmla="*/ 2147483647 w 276"/>
                <a:gd name="T61" fmla="*/ 2147483647 h 246"/>
                <a:gd name="T62" fmla="*/ 2147483647 w 276"/>
                <a:gd name="T63" fmla="*/ 2147483647 h 246"/>
                <a:gd name="T64" fmla="*/ 2147483647 w 276"/>
                <a:gd name="T65" fmla="*/ 2147483647 h 246"/>
                <a:gd name="T66" fmla="*/ 2147483647 w 276"/>
                <a:gd name="T67" fmla="*/ 2147483647 h 246"/>
                <a:gd name="T68" fmla="*/ 2147483647 w 276"/>
                <a:gd name="T69" fmla="*/ 2147483647 h 246"/>
                <a:gd name="T70" fmla="*/ 2147483647 w 276"/>
                <a:gd name="T71" fmla="*/ 2147483647 h 246"/>
                <a:gd name="T72" fmla="*/ 2147483647 w 276"/>
                <a:gd name="T73" fmla="*/ 2147483647 h 246"/>
                <a:gd name="T74" fmla="*/ 2147483647 w 276"/>
                <a:gd name="T75" fmla="*/ 2147483647 h 246"/>
                <a:gd name="T76" fmla="*/ 2147483647 w 276"/>
                <a:gd name="T77" fmla="*/ 2147483647 h 246"/>
                <a:gd name="T78" fmla="*/ 2147483647 w 276"/>
                <a:gd name="T79" fmla="*/ 2147483647 h 246"/>
                <a:gd name="T80" fmla="*/ 2147483647 w 276"/>
                <a:gd name="T81" fmla="*/ 2147483647 h 246"/>
                <a:gd name="T82" fmla="*/ 2147483647 w 276"/>
                <a:gd name="T83" fmla="*/ 2147483647 h 246"/>
                <a:gd name="T84" fmla="*/ 2147483647 w 276"/>
                <a:gd name="T85" fmla="*/ 2147483647 h 246"/>
                <a:gd name="T86" fmla="*/ 2147483647 w 276"/>
                <a:gd name="T87" fmla="*/ 2147483647 h 246"/>
                <a:gd name="T88" fmla="*/ 2147483647 w 276"/>
                <a:gd name="T89" fmla="*/ 2147483647 h 246"/>
                <a:gd name="T90" fmla="*/ 2147483647 w 276"/>
                <a:gd name="T91" fmla="*/ 2147483647 h 246"/>
                <a:gd name="T92" fmla="*/ 2147483647 w 276"/>
                <a:gd name="T93" fmla="*/ 2147483647 h 246"/>
                <a:gd name="T94" fmla="*/ 2147483647 w 276"/>
                <a:gd name="T95" fmla="*/ 2147483647 h 246"/>
                <a:gd name="T96" fmla="*/ 2147483647 w 276"/>
                <a:gd name="T97" fmla="*/ 2147483647 h 246"/>
                <a:gd name="T98" fmla="*/ 2147483647 w 276"/>
                <a:gd name="T99" fmla="*/ 2147483647 h 246"/>
                <a:gd name="T100" fmla="*/ 2147483647 w 276"/>
                <a:gd name="T101" fmla="*/ 2147483647 h 246"/>
                <a:gd name="T102" fmla="*/ 2147483647 w 276"/>
                <a:gd name="T103" fmla="*/ 2147483647 h 246"/>
                <a:gd name="T104" fmla="*/ 2147483647 w 276"/>
                <a:gd name="T105" fmla="*/ 2147483647 h 246"/>
                <a:gd name="T106" fmla="*/ 2147483647 w 276"/>
                <a:gd name="T107" fmla="*/ 2147483647 h 246"/>
                <a:gd name="T108" fmla="*/ 2147483647 w 276"/>
                <a:gd name="T109" fmla="*/ 2147483647 h 246"/>
                <a:gd name="T110" fmla="*/ 2147483647 w 276"/>
                <a:gd name="T111" fmla="*/ 2147483647 h 246"/>
                <a:gd name="T112" fmla="*/ 2147483647 w 276"/>
                <a:gd name="T113" fmla="*/ 2147483647 h 246"/>
                <a:gd name="T114" fmla="*/ 2147483647 w 276"/>
                <a:gd name="T115" fmla="*/ 2147483647 h 2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6"/>
                <a:gd name="T175" fmla="*/ 0 h 246"/>
                <a:gd name="T176" fmla="*/ 276 w 276"/>
                <a:gd name="T177" fmla="*/ 246 h 2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2" name="Freeform 466"/>
            <p:cNvSpPr>
              <a:spLocks/>
            </p:cNvSpPr>
            <p:nvPr/>
          </p:nvSpPr>
          <p:spPr bwMode="auto">
            <a:xfrm>
              <a:off x="3646488" y="3568700"/>
              <a:ext cx="203200" cy="176213"/>
            </a:xfrm>
            <a:custGeom>
              <a:avLst/>
              <a:gdLst>
                <a:gd name="T0" fmla="*/ 2147483647 w 345"/>
                <a:gd name="T1" fmla="*/ 2147483647 h 296"/>
                <a:gd name="T2" fmla="*/ 2147483647 w 345"/>
                <a:gd name="T3" fmla="*/ 2147483647 h 296"/>
                <a:gd name="T4" fmla="*/ 2147483647 w 345"/>
                <a:gd name="T5" fmla="*/ 2147483647 h 296"/>
                <a:gd name="T6" fmla="*/ 0 w 345"/>
                <a:gd name="T7" fmla="*/ 2147483647 h 296"/>
                <a:gd name="T8" fmla="*/ 2147483647 w 345"/>
                <a:gd name="T9" fmla="*/ 2147483647 h 296"/>
                <a:gd name="T10" fmla="*/ 2147483647 w 345"/>
                <a:gd name="T11" fmla="*/ 2147483647 h 296"/>
                <a:gd name="T12" fmla="*/ 2147483647 w 345"/>
                <a:gd name="T13" fmla="*/ 2147483647 h 296"/>
                <a:gd name="T14" fmla="*/ 2147483647 w 345"/>
                <a:gd name="T15" fmla="*/ 2147483647 h 296"/>
                <a:gd name="T16" fmla="*/ 2147483647 w 345"/>
                <a:gd name="T17" fmla="*/ 2147483647 h 296"/>
                <a:gd name="T18" fmla="*/ 2147483647 w 345"/>
                <a:gd name="T19" fmla="*/ 2147483647 h 296"/>
                <a:gd name="T20" fmla="*/ 2147483647 w 345"/>
                <a:gd name="T21" fmla="*/ 2147483647 h 296"/>
                <a:gd name="T22" fmla="*/ 2147483647 w 345"/>
                <a:gd name="T23" fmla="*/ 2147483647 h 296"/>
                <a:gd name="T24" fmla="*/ 2147483647 w 345"/>
                <a:gd name="T25" fmla="*/ 2147483647 h 296"/>
                <a:gd name="T26" fmla="*/ 2147483647 w 345"/>
                <a:gd name="T27" fmla="*/ 2147483647 h 296"/>
                <a:gd name="T28" fmla="*/ 2147483647 w 345"/>
                <a:gd name="T29" fmla="*/ 2147483647 h 296"/>
                <a:gd name="T30" fmla="*/ 2147483647 w 345"/>
                <a:gd name="T31" fmla="*/ 2147483647 h 296"/>
                <a:gd name="T32" fmla="*/ 2147483647 w 345"/>
                <a:gd name="T33" fmla="*/ 2147483647 h 296"/>
                <a:gd name="T34" fmla="*/ 2147483647 w 345"/>
                <a:gd name="T35" fmla="*/ 2147483647 h 296"/>
                <a:gd name="T36" fmla="*/ 2147483647 w 345"/>
                <a:gd name="T37" fmla="*/ 2147483647 h 296"/>
                <a:gd name="T38" fmla="*/ 2147483647 w 345"/>
                <a:gd name="T39" fmla="*/ 2147483647 h 296"/>
                <a:gd name="T40" fmla="*/ 2147483647 w 345"/>
                <a:gd name="T41" fmla="*/ 2147483647 h 296"/>
                <a:gd name="T42" fmla="*/ 2147483647 w 345"/>
                <a:gd name="T43" fmla="*/ 2147483647 h 296"/>
                <a:gd name="T44" fmla="*/ 2147483647 w 345"/>
                <a:gd name="T45" fmla="*/ 2147483647 h 296"/>
                <a:gd name="T46" fmla="*/ 2147483647 w 345"/>
                <a:gd name="T47" fmla="*/ 2147483647 h 296"/>
                <a:gd name="T48" fmla="*/ 2147483647 w 345"/>
                <a:gd name="T49" fmla="*/ 2147483647 h 296"/>
                <a:gd name="T50" fmla="*/ 2147483647 w 345"/>
                <a:gd name="T51" fmla="*/ 2147483647 h 296"/>
                <a:gd name="T52" fmla="*/ 2147483647 w 345"/>
                <a:gd name="T53" fmla="*/ 2147483647 h 296"/>
                <a:gd name="T54" fmla="*/ 2147483647 w 345"/>
                <a:gd name="T55" fmla="*/ 2147483647 h 296"/>
                <a:gd name="T56" fmla="*/ 2147483647 w 345"/>
                <a:gd name="T57" fmla="*/ 2147483647 h 296"/>
                <a:gd name="T58" fmla="*/ 2147483647 w 345"/>
                <a:gd name="T59" fmla="*/ 2147483647 h 296"/>
                <a:gd name="T60" fmla="*/ 2147483647 w 345"/>
                <a:gd name="T61" fmla="*/ 2147483647 h 296"/>
                <a:gd name="T62" fmla="*/ 2147483647 w 345"/>
                <a:gd name="T63" fmla="*/ 2147483647 h 296"/>
                <a:gd name="T64" fmla="*/ 2147483647 w 345"/>
                <a:gd name="T65" fmla="*/ 0 h 2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5"/>
                <a:gd name="T100" fmla="*/ 0 h 296"/>
                <a:gd name="T101" fmla="*/ 345 w 345"/>
                <a:gd name="T102" fmla="*/ 296 h 2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3" name="Freeform 467"/>
            <p:cNvSpPr>
              <a:spLocks/>
            </p:cNvSpPr>
            <p:nvPr/>
          </p:nvSpPr>
          <p:spPr bwMode="auto">
            <a:xfrm>
              <a:off x="3600450" y="3108325"/>
              <a:ext cx="338138" cy="396875"/>
            </a:xfrm>
            <a:custGeom>
              <a:avLst/>
              <a:gdLst>
                <a:gd name="T0" fmla="*/ 0 w 572"/>
                <a:gd name="T1" fmla="*/ 2147483647 h 670"/>
                <a:gd name="T2" fmla="*/ 2147483647 w 572"/>
                <a:gd name="T3" fmla="*/ 2147483647 h 670"/>
                <a:gd name="T4" fmla="*/ 2147483647 w 572"/>
                <a:gd name="T5" fmla="*/ 2147483647 h 670"/>
                <a:gd name="T6" fmla="*/ 2147483647 w 572"/>
                <a:gd name="T7" fmla="*/ 2147483647 h 670"/>
                <a:gd name="T8" fmla="*/ 2147483647 w 572"/>
                <a:gd name="T9" fmla="*/ 2147483647 h 670"/>
                <a:gd name="T10" fmla="*/ 2147483647 w 572"/>
                <a:gd name="T11" fmla="*/ 2147483647 h 670"/>
                <a:gd name="T12" fmla="*/ 2147483647 w 572"/>
                <a:gd name="T13" fmla="*/ 2147483647 h 670"/>
                <a:gd name="T14" fmla="*/ 2147483647 w 572"/>
                <a:gd name="T15" fmla="*/ 2147483647 h 670"/>
                <a:gd name="T16" fmla="*/ 2147483647 w 572"/>
                <a:gd name="T17" fmla="*/ 2147483647 h 670"/>
                <a:gd name="T18" fmla="*/ 2147483647 w 572"/>
                <a:gd name="T19" fmla="*/ 2147483647 h 670"/>
                <a:gd name="T20" fmla="*/ 2147483647 w 572"/>
                <a:gd name="T21" fmla="*/ 2147483647 h 670"/>
                <a:gd name="T22" fmla="*/ 2147483647 w 572"/>
                <a:gd name="T23" fmla="*/ 2147483647 h 670"/>
                <a:gd name="T24" fmla="*/ 2147483647 w 572"/>
                <a:gd name="T25" fmla="*/ 2147483647 h 670"/>
                <a:gd name="T26" fmla="*/ 2147483647 w 572"/>
                <a:gd name="T27" fmla="*/ 2147483647 h 670"/>
                <a:gd name="T28" fmla="*/ 2147483647 w 572"/>
                <a:gd name="T29" fmla="*/ 2147483647 h 670"/>
                <a:gd name="T30" fmla="*/ 2147483647 w 572"/>
                <a:gd name="T31" fmla="*/ 2147483647 h 670"/>
                <a:gd name="T32" fmla="*/ 2147483647 w 572"/>
                <a:gd name="T33" fmla="*/ 2147483647 h 670"/>
                <a:gd name="T34" fmla="*/ 2147483647 w 572"/>
                <a:gd name="T35" fmla="*/ 2147483647 h 670"/>
                <a:gd name="T36" fmla="*/ 2147483647 w 572"/>
                <a:gd name="T37" fmla="*/ 2147483647 h 670"/>
                <a:gd name="T38" fmla="*/ 2147483647 w 572"/>
                <a:gd name="T39" fmla="*/ 2147483647 h 670"/>
                <a:gd name="T40" fmla="*/ 2147483647 w 572"/>
                <a:gd name="T41" fmla="*/ 2147483647 h 670"/>
                <a:gd name="T42" fmla="*/ 2147483647 w 572"/>
                <a:gd name="T43" fmla="*/ 2147483647 h 670"/>
                <a:gd name="T44" fmla="*/ 2147483647 w 572"/>
                <a:gd name="T45" fmla="*/ 2147483647 h 670"/>
                <a:gd name="T46" fmla="*/ 2147483647 w 572"/>
                <a:gd name="T47" fmla="*/ 2147483647 h 670"/>
                <a:gd name="T48" fmla="*/ 2147483647 w 572"/>
                <a:gd name="T49" fmla="*/ 2147483647 h 670"/>
                <a:gd name="T50" fmla="*/ 2147483647 w 572"/>
                <a:gd name="T51" fmla="*/ 2147483647 h 670"/>
                <a:gd name="T52" fmla="*/ 2147483647 w 572"/>
                <a:gd name="T53" fmla="*/ 2147483647 h 670"/>
                <a:gd name="T54" fmla="*/ 2147483647 w 572"/>
                <a:gd name="T55" fmla="*/ 2147483647 h 670"/>
                <a:gd name="T56" fmla="*/ 2147483647 w 572"/>
                <a:gd name="T57" fmla="*/ 2147483647 h 670"/>
                <a:gd name="T58" fmla="*/ 2147483647 w 572"/>
                <a:gd name="T59" fmla="*/ 2147483647 h 670"/>
                <a:gd name="T60" fmla="*/ 2147483647 w 572"/>
                <a:gd name="T61" fmla="*/ 2147483647 h 670"/>
                <a:gd name="T62" fmla="*/ 2147483647 w 572"/>
                <a:gd name="T63" fmla="*/ 2147483647 h 670"/>
                <a:gd name="T64" fmla="*/ 2147483647 w 572"/>
                <a:gd name="T65" fmla="*/ 2147483647 h 670"/>
                <a:gd name="T66" fmla="*/ 2147483647 w 572"/>
                <a:gd name="T67" fmla="*/ 2147483647 h 670"/>
                <a:gd name="T68" fmla="*/ 2147483647 w 572"/>
                <a:gd name="T69" fmla="*/ 2147483647 h 670"/>
                <a:gd name="T70" fmla="*/ 2147483647 w 572"/>
                <a:gd name="T71" fmla="*/ 2147483647 h 670"/>
                <a:gd name="T72" fmla="*/ 2147483647 w 572"/>
                <a:gd name="T73" fmla="*/ 2147483647 h 670"/>
                <a:gd name="T74" fmla="*/ 2147483647 w 572"/>
                <a:gd name="T75" fmla="*/ 2147483647 h 670"/>
                <a:gd name="T76" fmla="*/ 2147483647 w 572"/>
                <a:gd name="T77" fmla="*/ 2147483647 h 670"/>
                <a:gd name="T78" fmla="*/ 2147483647 w 572"/>
                <a:gd name="T79" fmla="*/ 2147483647 h 670"/>
                <a:gd name="T80" fmla="*/ 2147483647 w 572"/>
                <a:gd name="T81" fmla="*/ 2147483647 h 670"/>
                <a:gd name="T82" fmla="*/ 2147483647 w 572"/>
                <a:gd name="T83" fmla="*/ 2147483647 h 670"/>
                <a:gd name="T84" fmla="*/ 2147483647 w 572"/>
                <a:gd name="T85" fmla="*/ 2147483647 h 670"/>
                <a:gd name="T86" fmla="*/ 2147483647 w 572"/>
                <a:gd name="T87" fmla="*/ 2147483647 h 670"/>
                <a:gd name="T88" fmla="*/ 2147483647 w 572"/>
                <a:gd name="T89" fmla="*/ 0 h 670"/>
                <a:gd name="T90" fmla="*/ 2147483647 w 572"/>
                <a:gd name="T91" fmla="*/ 2147483647 h 670"/>
                <a:gd name="T92" fmla="*/ 2147483647 w 572"/>
                <a:gd name="T93" fmla="*/ 2147483647 h 670"/>
                <a:gd name="T94" fmla="*/ 2147483647 w 572"/>
                <a:gd name="T95" fmla="*/ 2147483647 h 670"/>
                <a:gd name="T96" fmla="*/ 2147483647 w 572"/>
                <a:gd name="T97" fmla="*/ 2147483647 h 670"/>
                <a:gd name="T98" fmla="*/ 2147483647 w 572"/>
                <a:gd name="T99" fmla="*/ 2147483647 h 670"/>
                <a:gd name="T100" fmla="*/ 2147483647 w 572"/>
                <a:gd name="T101" fmla="*/ 2147483647 h 670"/>
                <a:gd name="T102" fmla="*/ 2147483647 w 572"/>
                <a:gd name="T103" fmla="*/ 2147483647 h 670"/>
                <a:gd name="T104" fmla="*/ 2147483647 w 572"/>
                <a:gd name="T105" fmla="*/ 2147483647 h 670"/>
                <a:gd name="T106" fmla="*/ 2147483647 w 572"/>
                <a:gd name="T107" fmla="*/ 2147483647 h 670"/>
                <a:gd name="T108" fmla="*/ 2147483647 w 572"/>
                <a:gd name="T109" fmla="*/ 2147483647 h 670"/>
                <a:gd name="T110" fmla="*/ 2147483647 w 572"/>
                <a:gd name="T111" fmla="*/ 2147483647 h 670"/>
                <a:gd name="T112" fmla="*/ 0 w 572"/>
                <a:gd name="T113" fmla="*/ 2147483647 h 670"/>
                <a:gd name="T114" fmla="*/ 0 w 572"/>
                <a:gd name="T115" fmla="*/ 2147483647 h 670"/>
                <a:gd name="T116" fmla="*/ 0 w 572"/>
                <a:gd name="T117" fmla="*/ 2147483647 h 6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2"/>
                <a:gd name="T178" fmla="*/ 0 h 670"/>
                <a:gd name="T179" fmla="*/ 572 w 572"/>
                <a:gd name="T180" fmla="*/ 670 h 6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4" name="Freeform 468"/>
            <p:cNvSpPr>
              <a:spLocks/>
            </p:cNvSpPr>
            <p:nvPr/>
          </p:nvSpPr>
          <p:spPr bwMode="auto">
            <a:xfrm>
              <a:off x="3908425" y="3494088"/>
              <a:ext cx="225425" cy="177800"/>
            </a:xfrm>
            <a:custGeom>
              <a:avLst/>
              <a:gdLst>
                <a:gd name="T0" fmla="*/ 2147483647 w 382"/>
                <a:gd name="T1" fmla="*/ 2147483647 h 300"/>
                <a:gd name="T2" fmla="*/ 2147483647 w 382"/>
                <a:gd name="T3" fmla="*/ 2147483647 h 300"/>
                <a:gd name="T4" fmla="*/ 2147483647 w 382"/>
                <a:gd name="T5" fmla="*/ 2147483647 h 300"/>
                <a:gd name="T6" fmla="*/ 2147483647 w 382"/>
                <a:gd name="T7" fmla="*/ 2147483647 h 300"/>
                <a:gd name="T8" fmla="*/ 2147483647 w 382"/>
                <a:gd name="T9" fmla="*/ 2147483647 h 300"/>
                <a:gd name="T10" fmla="*/ 2147483647 w 382"/>
                <a:gd name="T11" fmla="*/ 2147483647 h 300"/>
                <a:gd name="T12" fmla="*/ 2147483647 w 382"/>
                <a:gd name="T13" fmla="*/ 2147483647 h 300"/>
                <a:gd name="T14" fmla="*/ 2147483647 w 382"/>
                <a:gd name="T15" fmla="*/ 2147483647 h 300"/>
                <a:gd name="T16" fmla="*/ 2147483647 w 382"/>
                <a:gd name="T17" fmla="*/ 2147483647 h 300"/>
                <a:gd name="T18" fmla="*/ 2147483647 w 382"/>
                <a:gd name="T19" fmla="*/ 2147483647 h 300"/>
                <a:gd name="T20" fmla="*/ 2147483647 w 382"/>
                <a:gd name="T21" fmla="*/ 2147483647 h 300"/>
                <a:gd name="T22" fmla="*/ 2147483647 w 382"/>
                <a:gd name="T23" fmla="*/ 2147483647 h 300"/>
                <a:gd name="T24" fmla="*/ 2147483647 w 382"/>
                <a:gd name="T25" fmla="*/ 2147483647 h 300"/>
                <a:gd name="T26" fmla="*/ 2147483647 w 382"/>
                <a:gd name="T27" fmla="*/ 2147483647 h 300"/>
                <a:gd name="T28" fmla="*/ 2147483647 w 382"/>
                <a:gd name="T29" fmla="*/ 2147483647 h 300"/>
                <a:gd name="T30" fmla="*/ 2147483647 w 382"/>
                <a:gd name="T31" fmla="*/ 2147483647 h 300"/>
                <a:gd name="T32" fmla="*/ 2147483647 w 382"/>
                <a:gd name="T33" fmla="*/ 2147483647 h 300"/>
                <a:gd name="T34" fmla="*/ 2147483647 w 382"/>
                <a:gd name="T35" fmla="*/ 2147483647 h 300"/>
                <a:gd name="T36" fmla="*/ 2147483647 w 382"/>
                <a:gd name="T37" fmla="*/ 2147483647 h 300"/>
                <a:gd name="T38" fmla="*/ 2147483647 w 382"/>
                <a:gd name="T39" fmla="*/ 2147483647 h 300"/>
                <a:gd name="T40" fmla="*/ 2147483647 w 382"/>
                <a:gd name="T41" fmla="*/ 2147483647 h 300"/>
                <a:gd name="T42" fmla="*/ 2147483647 w 382"/>
                <a:gd name="T43" fmla="*/ 2147483647 h 300"/>
                <a:gd name="T44" fmla="*/ 2147483647 w 382"/>
                <a:gd name="T45" fmla="*/ 2147483647 h 300"/>
                <a:gd name="T46" fmla="*/ 2147483647 w 382"/>
                <a:gd name="T47" fmla="*/ 2147483647 h 300"/>
                <a:gd name="T48" fmla="*/ 2147483647 w 382"/>
                <a:gd name="T49" fmla="*/ 2147483647 h 300"/>
                <a:gd name="T50" fmla="*/ 2147483647 w 382"/>
                <a:gd name="T51" fmla="*/ 2147483647 h 300"/>
                <a:gd name="T52" fmla="*/ 2147483647 w 382"/>
                <a:gd name="T53" fmla="*/ 2147483647 h 300"/>
                <a:gd name="T54" fmla="*/ 2147483647 w 382"/>
                <a:gd name="T55" fmla="*/ 2147483647 h 300"/>
                <a:gd name="T56" fmla="*/ 2147483647 w 382"/>
                <a:gd name="T57" fmla="*/ 2147483647 h 300"/>
                <a:gd name="T58" fmla="*/ 2147483647 w 382"/>
                <a:gd name="T59" fmla="*/ 2147483647 h 300"/>
                <a:gd name="T60" fmla="*/ 2147483647 w 382"/>
                <a:gd name="T61" fmla="*/ 2147483647 h 300"/>
                <a:gd name="T62" fmla="*/ 2147483647 w 382"/>
                <a:gd name="T63" fmla="*/ 2147483647 h 300"/>
                <a:gd name="T64" fmla="*/ 2147483647 w 382"/>
                <a:gd name="T65" fmla="*/ 2147483647 h 300"/>
                <a:gd name="T66" fmla="*/ 2147483647 w 382"/>
                <a:gd name="T67" fmla="*/ 2147483647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2"/>
                <a:gd name="T103" fmla="*/ 0 h 300"/>
                <a:gd name="T104" fmla="*/ 382 w 382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5" name="Freeform 469"/>
            <p:cNvSpPr>
              <a:spLocks/>
            </p:cNvSpPr>
            <p:nvPr/>
          </p:nvSpPr>
          <p:spPr bwMode="auto">
            <a:xfrm>
              <a:off x="3821113" y="3632200"/>
              <a:ext cx="173037" cy="203200"/>
            </a:xfrm>
            <a:custGeom>
              <a:avLst/>
              <a:gdLst>
                <a:gd name="T0" fmla="*/ 2147483647 w 291"/>
                <a:gd name="T1" fmla="*/ 2147483647 h 343"/>
                <a:gd name="T2" fmla="*/ 2147483647 w 291"/>
                <a:gd name="T3" fmla="*/ 2147483647 h 343"/>
                <a:gd name="T4" fmla="*/ 2147483647 w 291"/>
                <a:gd name="T5" fmla="*/ 2147483647 h 343"/>
                <a:gd name="T6" fmla="*/ 2147483647 w 291"/>
                <a:gd name="T7" fmla="*/ 2147483647 h 343"/>
                <a:gd name="T8" fmla="*/ 2147483647 w 291"/>
                <a:gd name="T9" fmla="*/ 2147483647 h 343"/>
                <a:gd name="T10" fmla="*/ 2147483647 w 291"/>
                <a:gd name="T11" fmla="*/ 2147483647 h 343"/>
                <a:gd name="T12" fmla="*/ 2147483647 w 291"/>
                <a:gd name="T13" fmla="*/ 2147483647 h 343"/>
                <a:gd name="T14" fmla="*/ 2147483647 w 291"/>
                <a:gd name="T15" fmla="*/ 2147483647 h 343"/>
                <a:gd name="T16" fmla="*/ 2147483647 w 291"/>
                <a:gd name="T17" fmla="*/ 2147483647 h 343"/>
                <a:gd name="T18" fmla="*/ 2147483647 w 291"/>
                <a:gd name="T19" fmla="*/ 2147483647 h 343"/>
                <a:gd name="T20" fmla="*/ 2147483647 w 291"/>
                <a:gd name="T21" fmla="*/ 2147483647 h 343"/>
                <a:gd name="T22" fmla="*/ 2147483647 w 291"/>
                <a:gd name="T23" fmla="*/ 2147483647 h 343"/>
                <a:gd name="T24" fmla="*/ 2147483647 w 291"/>
                <a:gd name="T25" fmla="*/ 2147483647 h 343"/>
                <a:gd name="T26" fmla="*/ 2147483647 w 291"/>
                <a:gd name="T27" fmla="*/ 2147483647 h 343"/>
                <a:gd name="T28" fmla="*/ 2147483647 w 291"/>
                <a:gd name="T29" fmla="*/ 2147483647 h 343"/>
                <a:gd name="T30" fmla="*/ 2147483647 w 291"/>
                <a:gd name="T31" fmla="*/ 2147483647 h 343"/>
                <a:gd name="T32" fmla="*/ 2147483647 w 291"/>
                <a:gd name="T33" fmla="*/ 2147483647 h 343"/>
                <a:gd name="T34" fmla="*/ 2147483647 w 291"/>
                <a:gd name="T35" fmla="*/ 0 h 343"/>
                <a:gd name="T36" fmla="*/ 2147483647 w 291"/>
                <a:gd name="T37" fmla="*/ 2147483647 h 343"/>
                <a:gd name="T38" fmla="*/ 2147483647 w 291"/>
                <a:gd name="T39" fmla="*/ 2147483647 h 343"/>
                <a:gd name="T40" fmla="*/ 2147483647 w 291"/>
                <a:gd name="T41" fmla="*/ 2147483647 h 343"/>
                <a:gd name="T42" fmla="*/ 2147483647 w 291"/>
                <a:gd name="T43" fmla="*/ 2147483647 h 343"/>
                <a:gd name="T44" fmla="*/ 2147483647 w 291"/>
                <a:gd name="T45" fmla="*/ 2147483647 h 343"/>
                <a:gd name="T46" fmla="*/ 2147483647 w 291"/>
                <a:gd name="T47" fmla="*/ 2147483647 h 343"/>
                <a:gd name="T48" fmla="*/ 2147483647 w 291"/>
                <a:gd name="T49" fmla="*/ 2147483647 h 343"/>
                <a:gd name="T50" fmla="*/ 2147483647 w 291"/>
                <a:gd name="T51" fmla="*/ 2147483647 h 343"/>
                <a:gd name="T52" fmla="*/ 2147483647 w 291"/>
                <a:gd name="T53" fmla="*/ 2147483647 h 343"/>
                <a:gd name="T54" fmla="*/ 2147483647 w 291"/>
                <a:gd name="T55" fmla="*/ 2147483647 h 343"/>
                <a:gd name="T56" fmla="*/ 2147483647 w 291"/>
                <a:gd name="T57" fmla="*/ 2147483647 h 343"/>
                <a:gd name="T58" fmla="*/ 2147483647 w 291"/>
                <a:gd name="T59" fmla="*/ 2147483647 h 343"/>
                <a:gd name="T60" fmla="*/ 2147483647 w 291"/>
                <a:gd name="T61" fmla="*/ 2147483647 h 343"/>
                <a:gd name="T62" fmla="*/ 2147483647 w 291"/>
                <a:gd name="T63" fmla="*/ 2147483647 h 343"/>
                <a:gd name="T64" fmla="*/ 2147483647 w 291"/>
                <a:gd name="T65" fmla="*/ 2147483647 h 343"/>
                <a:gd name="T66" fmla="*/ 2147483647 w 291"/>
                <a:gd name="T67" fmla="*/ 2147483647 h 343"/>
                <a:gd name="T68" fmla="*/ 2147483647 w 291"/>
                <a:gd name="T69" fmla="*/ 2147483647 h 343"/>
                <a:gd name="T70" fmla="*/ 2147483647 w 291"/>
                <a:gd name="T71" fmla="*/ 2147483647 h 343"/>
                <a:gd name="T72" fmla="*/ 2147483647 w 291"/>
                <a:gd name="T73" fmla="*/ 2147483647 h 343"/>
                <a:gd name="T74" fmla="*/ 2147483647 w 291"/>
                <a:gd name="T75" fmla="*/ 2147483647 h 343"/>
                <a:gd name="T76" fmla="*/ 2147483647 w 291"/>
                <a:gd name="T77" fmla="*/ 2147483647 h 343"/>
                <a:gd name="T78" fmla="*/ 2147483647 w 291"/>
                <a:gd name="T79" fmla="*/ 2147483647 h 343"/>
                <a:gd name="T80" fmla="*/ 2147483647 w 291"/>
                <a:gd name="T81" fmla="*/ 2147483647 h 343"/>
                <a:gd name="T82" fmla="*/ 2147483647 w 291"/>
                <a:gd name="T83" fmla="*/ 2147483647 h 343"/>
                <a:gd name="T84" fmla="*/ 2147483647 w 291"/>
                <a:gd name="T85" fmla="*/ 2147483647 h 343"/>
                <a:gd name="T86" fmla="*/ 2147483647 w 291"/>
                <a:gd name="T87" fmla="*/ 2147483647 h 343"/>
                <a:gd name="T88" fmla="*/ 2147483647 w 291"/>
                <a:gd name="T89" fmla="*/ 2147483647 h 343"/>
                <a:gd name="T90" fmla="*/ 2147483647 w 291"/>
                <a:gd name="T91" fmla="*/ 2147483647 h 343"/>
                <a:gd name="T92" fmla="*/ 2147483647 w 291"/>
                <a:gd name="T93" fmla="*/ 2147483647 h 343"/>
                <a:gd name="T94" fmla="*/ 2147483647 w 291"/>
                <a:gd name="T95" fmla="*/ 2147483647 h 343"/>
                <a:gd name="T96" fmla="*/ 2147483647 w 291"/>
                <a:gd name="T97" fmla="*/ 2147483647 h 343"/>
                <a:gd name="T98" fmla="*/ 2147483647 w 291"/>
                <a:gd name="T99" fmla="*/ 2147483647 h 343"/>
                <a:gd name="T100" fmla="*/ 2147483647 w 291"/>
                <a:gd name="T101" fmla="*/ 2147483647 h 343"/>
                <a:gd name="T102" fmla="*/ 2147483647 w 291"/>
                <a:gd name="T103" fmla="*/ 2147483647 h 343"/>
                <a:gd name="T104" fmla="*/ 2147483647 w 291"/>
                <a:gd name="T105" fmla="*/ 2147483647 h 343"/>
                <a:gd name="T106" fmla="*/ 2147483647 w 291"/>
                <a:gd name="T107" fmla="*/ 2147483647 h 343"/>
                <a:gd name="T108" fmla="*/ 2147483647 w 291"/>
                <a:gd name="T109" fmla="*/ 2147483647 h 343"/>
                <a:gd name="T110" fmla="*/ 2147483647 w 291"/>
                <a:gd name="T111" fmla="*/ 2147483647 h 343"/>
                <a:gd name="T112" fmla="*/ 2147483647 w 291"/>
                <a:gd name="T113" fmla="*/ 2147483647 h 343"/>
                <a:gd name="T114" fmla="*/ 2147483647 w 291"/>
                <a:gd name="T115" fmla="*/ 2147483647 h 343"/>
                <a:gd name="T116" fmla="*/ 2147483647 w 291"/>
                <a:gd name="T117" fmla="*/ 2147483647 h 343"/>
                <a:gd name="T118" fmla="*/ 2147483647 w 291"/>
                <a:gd name="T119" fmla="*/ 2147483647 h 3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1"/>
                <a:gd name="T181" fmla="*/ 0 h 343"/>
                <a:gd name="T182" fmla="*/ 291 w 291"/>
                <a:gd name="T183" fmla="*/ 343 h 34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6" name="Freeform 470"/>
            <p:cNvSpPr>
              <a:spLocks/>
            </p:cNvSpPr>
            <p:nvPr/>
          </p:nvSpPr>
          <p:spPr bwMode="auto">
            <a:xfrm>
              <a:off x="4071938" y="3224213"/>
              <a:ext cx="439737" cy="374650"/>
            </a:xfrm>
            <a:custGeom>
              <a:avLst/>
              <a:gdLst>
                <a:gd name="T0" fmla="*/ 2147483647 w 741"/>
                <a:gd name="T1" fmla="*/ 2147483647 h 628"/>
                <a:gd name="T2" fmla="*/ 2147483647 w 741"/>
                <a:gd name="T3" fmla="*/ 2147483647 h 628"/>
                <a:gd name="T4" fmla="*/ 2147483647 w 741"/>
                <a:gd name="T5" fmla="*/ 2147483647 h 628"/>
                <a:gd name="T6" fmla="*/ 2147483647 w 741"/>
                <a:gd name="T7" fmla="*/ 2147483647 h 628"/>
                <a:gd name="T8" fmla="*/ 2147483647 w 741"/>
                <a:gd name="T9" fmla="*/ 2147483647 h 628"/>
                <a:gd name="T10" fmla="*/ 2147483647 w 741"/>
                <a:gd name="T11" fmla="*/ 2147483647 h 628"/>
                <a:gd name="T12" fmla="*/ 2147483647 w 741"/>
                <a:gd name="T13" fmla="*/ 2147483647 h 628"/>
                <a:gd name="T14" fmla="*/ 2147483647 w 741"/>
                <a:gd name="T15" fmla="*/ 2147483647 h 628"/>
                <a:gd name="T16" fmla="*/ 2147483647 w 741"/>
                <a:gd name="T17" fmla="*/ 2147483647 h 628"/>
                <a:gd name="T18" fmla="*/ 2147483647 w 741"/>
                <a:gd name="T19" fmla="*/ 2147483647 h 628"/>
                <a:gd name="T20" fmla="*/ 2147483647 w 741"/>
                <a:gd name="T21" fmla="*/ 2147483647 h 628"/>
                <a:gd name="T22" fmla="*/ 2147483647 w 741"/>
                <a:gd name="T23" fmla="*/ 2147483647 h 628"/>
                <a:gd name="T24" fmla="*/ 2147483647 w 741"/>
                <a:gd name="T25" fmla="*/ 2147483647 h 628"/>
                <a:gd name="T26" fmla="*/ 2147483647 w 741"/>
                <a:gd name="T27" fmla="*/ 2147483647 h 628"/>
                <a:gd name="T28" fmla="*/ 2147483647 w 741"/>
                <a:gd name="T29" fmla="*/ 2147483647 h 628"/>
                <a:gd name="T30" fmla="*/ 2147483647 w 741"/>
                <a:gd name="T31" fmla="*/ 2147483647 h 628"/>
                <a:gd name="T32" fmla="*/ 2147483647 w 741"/>
                <a:gd name="T33" fmla="*/ 2147483647 h 628"/>
                <a:gd name="T34" fmla="*/ 2147483647 w 741"/>
                <a:gd name="T35" fmla="*/ 2147483647 h 628"/>
                <a:gd name="T36" fmla="*/ 2147483647 w 741"/>
                <a:gd name="T37" fmla="*/ 2147483647 h 628"/>
                <a:gd name="T38" fmla="*/ 2147483647 w 741"/>
                <a:gd name="T39" fmla="*/ 2147483647 h 628"/>
                <a:gd name="T40" fmla="*/ 2147483647 w 741"/>
                <a:gd name="T41" fmla="*/ 2147483647 h 628"/>
                <a:gd name="T42" fmla="*/ 2147483647 w 741"/>
                <a:gd name="T43" fmla="*/ 2147483647 h 628"/>
                <a:gd name="T44" fmla="*/ 2147483647 w 741"/>
                <a:gd name="T45" fmla="*/ 2147483647 h 628"/>
                <a:gd name="T46" fmla="*/ 2147483647 w 741"/>
                <a:gd name="T47" fmla="*/ 0 h 628"/>
                <a:gd name="T48" fmla="*/ 2147483647 w 741"/>
                <a:gd name="T49" fmla="*/ 2147483647 h 628"/>
                <a:gd name="T50" fmla="*/ 2147483647 w 741"/>
                <a:gd name="T51" fmla="*/ 2147483647 h 628"/>
                <a:gd name="T52" fmla="*/ 2147483647 w 741"/>
                <a:gd name="T53" fmla="*/ 2147483647 h 628"/>
                <a:gd name="T54" fmla="*/ 2147483647 w 741"/>
                <a:gd name="T55" fmla="*/ 2147483647 h 628"/>
                <a:gd name="T56" fmla="*/ 2147483647 w 741"/>
                <a:gd name="T57" fmla="*/ 2147483647 h 628"/>
                <a:gd name="T58" fmla="*/ 2147483647 w 741"/>
                <a:gd name="T59" fmla="*/ 2147483647 h 628"/>
                <a:gd name="T60" fmla="*/ 2147483647 w 741"/>
                <a:gd name="T61" fmla="*/ 2147483647 h 628"/>
                <a:gd name="T62" fmla="*/ 2147483647 w 741"/>
                <a:gd name="T63" fmla="*/ 2147483647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1"/>
                <a:gd name="T97" fmla="*/ 0 h 628"/>
                <a:gd name="T98" fmla="*/ 741 w 741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1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7" name="Freeform 471"/>
            <p:cNvSpPr>
              <a:spLocks/>
            </p:cNvSpPr>
            <p:nvPr/>
          </p:nvSpPr>
          <p:spPr bwMode="auto">
            <a:xfrm>
              <a:off x="3816350" y="2790825"/>
              <a:ext cx="582613" cy="581025"/>
            </a:xfrm>
            <a:custGeom>
              <a:avLst/>
              <a:gdLst>
                <a:gd name="T0" fmla="*/ 2147483647 w 983"/>
                <a:gd name="T1" fmla="*/ 2147483647 h 981"/>
                <a:gd name="T2" fmla="*/ 2147483647 w 983"/>
                <a:gd name="T3" fmla="*/ 2147483647 h 981"/>
                <a:gd name="T4" fmla="*/ 2147483647 w 983"/>
                <a:gd name="T5" fmla="*/ 2147483647 h 981"/>
                <a:gd name="T6" fmla="*/ 2147483647 w 983"/>
                <a:gd name="T7" fmla="*/ 2147483647 h 981"/>
                <a:gd name="T8" fmla="*/ 2147483647 w 983"/>
                <a:gd name="T9" fmla="*/ 2147483647 h 981"/>
                <a:gd name="T10" fmla="*/ 2147483647 w 983"/>
                <a:gd name="T11" fmla="*/ 2147483647 h 981"/>
                <a:gd name="T12" fmla="*/ 2147483647 w 983"/>
                <a:gd name="T13" fmla="*/ 2147483647 h 981"/>
                <a:gd name="T14" fmla="*/ 2147483647 w 983"/>
                <a:gd name="T15" fmla="*/ 2147483647 h 981"/>
                <a:gd name="T16" fmla="*/ 2147483647 w 983"/>
                <a:gd name="T17" fmla="*/ 2147483647 h 981"/>
                <a:gd name="T18" fmla="*/ 2147483647 w 983"/>
                <a:gd name="T19" fmla="*/ 2147483647 h 981"/>
                <a:gd name="T20" fmla="*/ 2147483647 w 983"/>
                <a:gd name="T21" fmla="*/ 2147483647 h 981"/>
                <a:gd name="T22" fmla="*/ 2147483647 w 983"/>
                <a:gd name="T23" fmla="*/ 2147483647 h 981"/>
                <a:gd name="T24" fmla="*/ 2147483647 w 983"/>
                <a:gd name="T25" fmla="*/ 2147483647 h 981"/>
                <a:gd name="T26" fmla="*/ 2147483647 w 983"/>
                <a:gd name="T27" fmla="*/ 2147483647 h 981"/>
                <a:gd name="T28" fmla="*/ 2147483647 w 983"/>
                <a:gd name="T29" fmla="*/ 2147483647 h 981"/>
                <a:gd name="T30" fmla="*/ 2147483647 w 983"/>
                <a:gd name="T31" fmla="*/ 2147483647 h 981"/>
                <a:gd name="T32" fmla="*/ 2147483647 w 983"/>
                <a:gd name="T33" fmla="*/ 2147483647 h 981"/>
                <a:gd name="T34" fmla="*/ 2147483647 w 983"/>
                <a:gd name="T35" fmla="*/ 2147483647 h 981"/>
                <a:gd name="T36" fmla="*/ 2147483647 w 983"/>
                <a:gd name="T37" fmla="*/ 2147483647 h 981"/>
                <a:gd name="T38" fmla="*/ 2147483647 w 983"/>
                <a:gd name="T39" fmla="*/ 2147483647 h 981"/>
                <a:gd name="T40" fmla="*/ 2147483647 w 983"/>
                <a:gd name="T41" fmla="*/ 2147483647 h 981"/>
                <a:gd name="T42" fmla="*/ 2147483647 w 983"/>
                <a:gd name="T43" fmla="*/ 2147483647 h 981"/>
                <a:gd name="T44" fmla="*/ 2147483647 w 983"/>
                <a:gd name="T45" fmla="*/ 2147483647 h 981"/>
                <a:gd name="T46" fmla="*/ 2147483647 w 983"/>
                <a:gd name="T47" fmla="*/ 2147483647 h 981"/>
                <a:gd name="T48" fmla="*/ 2147483647 w 983"/>
                <a:gd name="T49" fmla="*/ 2147483647 h 981"/>
                <a:gd name="T50" fmla="*/ 2147483647 w 983"/>
                <a:gd name="T51" fmla="*/ 2147483647 h 981"/>
                <a:gd name="T52" fmla="*/ 2147483647 w 983"/>
                <a:gd name="T53" fmla="*/ 2147483647 h 981"/>
                <a:gd name="T54" fmla="*/ 2147483647 w 983"/>
                <a:gd name="T55" fmla="*/ 2147483647 h 981"/>
                <a:gd name="T56" fmla="*/ 2147483647 w 983"/>
                <a:gd name="T57" fmla="*/ 2147483647 h 981"/>
                <a:gd name="T58" fmla="*/ 2147483647 w 983"/>
                <a:gd name="T59" fmla="*/ 2147483647 h 981"/>
                <a:gd name="T60" fmla="*/ 2147483647 w 983"/>
                <a:gd name="T61" fmla="*/ 2147483647 h 981"/>
                <a:gd name="T62" fmla="*/ 2147483647 w 983"/>
                <a:gd name="T63" fmla="*/ 2147483647 h 981"/>
                <a:gd name="T64" fmla="*/ 2147483647 w 983"/>
                <a:gd name="T65" fmla="*/ 2147483647 h 981"/>
                <a:gd name="T66" fmla="*/ 2147483647 w 983"/>
                <a:gd name="T67" fmla="*/ 0 h 981"/>
                <a:gd name="T68" fmla="*/ 2147483647 w 983"/>
                <a:gd name="T69" fmla="*/ 2147483647 h 981"/>
                <a:gd name="T70" fmla="*/ 2147483647 w 983"/>
                <a:gd name="T71" fmla="*/ 2147483647 h 981"/>
                <a:gd name="T72" fmla="*/ 2147483647 w 983"/>
                <a:gd name="T73" fmla="*/ 2147483647 h 981"/>
                <a:gd name="T74" fmla="*/ 2147483647 w 983"/>
                <a:gd name="T75" fmla="*/ 2147483647 h 981"/>
                <a:gd name="T76" fmla="*/ 2147483647 w 983"/>
                <a:gd name="T77" fmla="*/ 2147483647 h 981"/>
                <a:gd name="T78" fmla="*/ 2147483647 w 983"/>
                <a:gd name="T79" fmla="*/ 2147483647 h 981"/>
                <a:gd name="T80" fmla="*/ 2147483647 w 983"/>
                <a:gd name="T81" fmla="*/ 2147483647 h 981"/>
                <a:gd name="T82" fmla="*/ 2147483647 w 983"/>
                <a:gd name="T83" fmla="*/ 2147483647 h 981"/>
                <a:gd name="T84" fmla="*/ 2147483647 w 983"/>
                <a:gd name="T85" fmla="*/ 2147483647 h 981"/>
                <a:gd name="T86" fmla="*/ 2147483647 w 983"/>
                <a:gd name="T87" fmla="*/ 2147483647 h 981"/>
                <a:gd name="T88" fmla="*/ 2147483647 w 983"/>
                <a:gd name="T89" fmla="*/ 2147483647 h 981"/>
                <a:gd name="T90" fmla="*/ 2147483647 w 983"/>
                <a:gd name="T91" fmla="*/ 2147483647 h 981"/>
                <a:gd name="T92" fmla="*/ 2147483647 w 983"/>
                <a:gd name="T93" fmla="*/ 2147483647 h 981"/>
                <a:gd name="T94" fmla="*/ 2147483647 w 983"/>
                <a:gd name="T95" fmla="*/ 2147483647 h 981"/>
                <a:gd name="T96" fmla="*/ 2147483647 w 983"/>
                <a:gd name="T97" fmla="*/ 2147483647 h 981"/>
                <a:gd name="T98" fmla="*/ 2147483647 w 983"/>
                <a:gd name="T99" fmla="*/ 2147483647 h 981"/>
                <a:gd name="T100" fmla="*/ 2147483647 w 983"/>
                <a:gd name="T101" fmla="*/ 2147483647 h 9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981"/>
                <a:gd name="T155" fmla="*/ 983 w 983"/>
                <a:gd name="T156" fmla="*/ 981 h 9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8" name="Freeform 472"/>
            <p:cNvSpPr>
              <a:spLocks/>
            </p:cNvSpPr>
            <p:nvPr/>
          </p:nvSpPr>
          <p:spPr bwMode="auto">
            <a:xfrm>
              <a:off x="4325938" y="2917825"/>
              <a:ext cx="433387" cy="434975"/>
            </a:xfrm>
            <a:custGeom>
              <a:avLst/>
              <a:gdLst>
                <a:gd name="T0" fmla="*/ 2147483647 w 731"/>
                <a:gd name="T1" fmla="*/ 2147483647 h 737"/>
                <a:gd name="T2" fmla="*/ 2147483647 w 731"/>
                <a:gd name="T3" fmla="*/ 2147483647 h 737"/>
                <a:gd name="T4" fmla="*/ 2147483647 w 731"/>
                <a:gd name="T5" fmla="*/ 2147483647 h 737"/>
                <a:gd name="T6" fmla="*/ 2147483647 w 731"/>
                <a:gd name="T7" fmla="*/ 2147483647 h 737"/>
                <a:gd name="T8" fmla="*/ 2147483647 w 731"/>
                <a:gd name="T9" fmla="*/ 2147483647 h 737"/>
                <a:gd name="T10" fmla="*/ 2147483647 w 731"/>
                <a:gd name="T11" fmla="*/ 2147483647 h 737"/>
                <a:gd name="T12" fmla="*/ 2147483647 w 731"/>
                <a:gd name="T13" fmla="*/ 2147483647 h 737"/>
                <a:gd name="T14" fmla="*/ 2147483647 w 731"/>
                <a:gd name="T15" fmla="*/ 2147483647 h 737"/>
                <a:gd name="T16" fmla="*/ 2147483647 w 731"/>
                <a:gd name="T17" fmla="*/ 2147483647 h 737"/>
                <a:gd name="T18" fmla="*/ 2147483647 w 731"/>
                <a:gd name="T19" fmla="*/ 2147483647 h 737"/>
                <a:gd name="T20" fmla="*/ 2147483647 w 731"/>
                <a:gd name="T21" fmla="*/ 2147483647 h 737"/>
                <a:gd name="T22" fmla="*/ 2147483647 w 731"/>
                <a:gd name="T23" fmla="*/ 2147483647 h 737"/>
                <a:gd name="T24" fmla="*/ 2147483647 w 731"/>
                <a:gd name="T25" fmla="*/ 2147483647 h 737"/>
                <a:gd name="T26" fmla="*/ 2147483647 w 731"/>
                <a:gd name="T27" fmla="*/ 2147483647 h 737"/>
                <a:gd name="T28" fmla="*/ 2147483647 w 731"/>
                <a:gd name="T29" fmla="*/ 2147483647 h 737"/>
                <a:gd name="T30" fmla="*/ 2147483647 w 731"/>
                <a:gd name="T31" fmla="*/ 2147483647 h 737"/>
                <a:gd name="T32" fmla="*/ 2147483647 w 731"/>
                <a:gd name="T33" fmla="*/ 2147483647 h 737"/>
                <a:gd name="T34" fmla="*/ 2147483647 w 731"/>
                <a:gd name="T35" fmla="*/ 2147483647 h 737"/>
                <a:gd name="T36" fmla="*/ 2147483647 w 731"/>
                <a:gd name="T37" fmla="*/ 2147483647 h 737"/>
                <a:gd name="T38" fmla="*/ 2147483647 w 731"/>
                <a:gd name="T39" fmla="*/ 2147483647 h 737"/>
                <a:gd name="T40" fmla="*/ 2147483647 w 731"/>
                <a:gd name="T41" fmla="*/ 2147483647 h 737"/>
                <a:gd name="T42" fmla="*/ 2147483647 w 731"/>
                <a:gd name="T43" fmla="*/ 2147483647 h 737"/>
                <a:gd name="T44" fmla="*/ 2147483647 w 731"/>
                <a:gd name="T45" fmla="*/ 2147483647 h 737"/>
                <a:gd name="T46" fmla="*/ 2147483647 w 731"/>
                <a:gd name="T47" fmla="*/ 2147483647 h 737"/>
                <a:gd name="T48" fmla="*/ 2147483647 w 731"/>
                <a:gd name="T49" fmla="*/ 2147483647 h 737"/>
                <a:gd name="T50" fmla="*/ 2147483647 w 731"/>
                <a:gd name="T51" fmla="*/ 2147483647 h 737"/>
                <a:gd name="T52" fmla="*/ 2147483647 w 731"/>
                <a:gd name="T53" fmla="*/ 2147483647 h 737"/>
                <a:gd name="T54" fmla="*/ 2147483647 w 731"/>
                <a:gd name="T55" fmla="*/ 2147483647 h 737"/>
                <a:gd name="T56" fmla="*/ 2147483647 w 731"/>
                <a:gd name="T57" fmla="*/ 2147483647 h 737"/>
                <a:gd name="T58" fmla="*/ 2147483647 w 731"/>
                <a:gd name="T59" fmla="*/ 2147483647 h 737"/>
                <a:gd name="T60" fmla="*/ 2147483647 w 731"/>
                <a:gd name="T61" fmla="*/ 2147483647 h 737"/>
                <a:gd name="T62" fmla="*/ 2147483647 w 731"/>
                <a:gd name="T63" fmla="*/ 2147483647 h 737"/>
                <a:gd name="T64" fmla="*/ 2147483647 w 731"/>
                <a:gd name="T65" fmla="*/ 2147483647 h 737"/>
                <a:gd name="T66" fmla="*/ 2147483647 w 731"/>
                <a:gd name="T67" fmla="*/ 2147483647 h 737"/>
                <a:gd name="T68" fmla="*/ 2147483647 w 731"/>
                <a:gd name="T69" fmla="*/ 2147483647 h 737"/>
                <a:gd name="T70" fmla="*/ 2147483647 w 731"/>
                <a:gd name="T71" fmla="*/ 2147483647 h 737"/>
                <a:gd name="T72" fmla="*/ 2147483647 w 731"/>
                <a:gd name="T73" fmla="*/ 2147483647 h 737"/>
                <a:gd name="T74" fmla="*/ 2147483647 w 731"/>
                <a:gd name="T75" fmla="*/ 2147483647 h 737"/>
                <a:gd name="T76" fmla="*/ 2147483647 w 731"/>
                <a:gd name="T77" fmla="*/ 2147483647 h 737"/>
                <a:gd name="T78" fmla="*/ 2147483647 w 731"/>
                <a:gd name="T79" fmla="*/ 2147483647 h 737"/>
                <a:gd name="T80" fmla="*/ 2147483647 w 731"/>
                <a:gd name="T81" fmla="*/ 2147483647 h 737"/>
                <a:gd name="T82" fmla="*/ 2147483647 w 731"/>
                <a:gd name="T83" fmla="*/ 2147483647 h 737"/>
                <a:gd name="T84" fmla="*/ 2147483647 w 731"/>
                <a:gd name="T85" fmla="*/ 2147483647 h 737"/>
                <a:gd name="T86" fmla="*/ 2147483647 w 731"/>
                <a:gd name="T87" fmla="*/ 2147483647 h 737"/>
                <a:gd name="T88" fmla="*/ 2147483647 w 731"/>
                <a:gd name="T89" fmla="*/ 2147483647 h 737"/>
                <a:gd name="T90" fmla="*/ 2147483647 w 731"/>
                <a:gd name="T91" fmla="*/ 2147483647 h 737"/>
                <a:gd name="T92" fmla="*/ 2147483647 w 731"/>
                <a:gd name="T93" fmla="*/ 2147483647 h 737"/>
                <a:gd name="T94" fmla="*/ 2147483647 w 731"/>
                <a:gd name="T95" fmla="*/ 2147483647 h 737"/>
                <a:gd name="T96" fmla="*/ 2147483647 w 731"/>
                <a:gd name="T97" fmla="*/ 2147483647 h 737"/>
                <a:gd name="T98" fmla="*/ 2147483647 w 731"/>
                <a:gd name="T99" fmla="*/ 2147483647 h 737"/>
                <a:gd name="T100" fmla="*/ 2147483647 w 731"/>
                <a:gd name="T101" fmla="*/ 2147483647 h 737"/>
                <a:gd name="T102" fmla="*/ 2147483647 w 731"/>
                <a:gd name="T103" fmla="*/ 2147483647 h 737"/>
                <a:gd name="T104" fmla="*/ 2147483647 w 731"/>
                <a:gd name="T105" fmla="*/ 2147483647 h 737"/>
                <a:gd name="T106" fmla="*/ 2147483647 w 731"/>
                <a:gd name="T107" fmla="*/ 2147483647 h 737"/>
                <a:gd name="T108" fmla="*/ 2147483647 w 731"/>
                <a:gd name="T109" fmla="*/ 2147483647 h 737"/>
                <a:gd name="T110" fmla="*/ 2147483647 w 731"/>
                <a:gd name="T111" fmla="*/ 2147483647 h 737"/>
                <a:gd name="T112" fmla="*/ 2147483647 w 731"/>
                <a:gd name="T113" fmla="*/ 2147483647 h 737"/>
                <a:gd name="T114" fmla="*/ 2147483647 w 731"/>
                <a:gd name="T115" fmla="*/ 0 h 737"/>
                <a:gd name="T116" fmla="*/ 2147483647 w 731"/>
                <a:gd name="T117" fmla="*/ 2147483647 h 737"/>
                <a:gd name="T118" fmla="*/ 2147483647 w 731"/>
                <a:gd name="T119" fmla="*/ 2147483647 h 7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31"/>
                <a:gd name="T181" fmla="*/ 0 h 737"/>
                <a:gd name="T182" fmla="*/ 731 w 731"/>
                <a:gd name="T183" fmla="*/ 737 h 7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9" name="Freeform 473"/>
            <p:cNvSpPr>
              <a:spLocks noEditPoints="1"/>
            </p:cNvSpPr>
            <p:nvPr/>
          </p:nvSpPr>
          <p:spPr bwMode="auto">
            <a:xfrm>
              <a:off x="4389438" y="4110038"/>
              <a:ext cx="352425" cy="436562"/>
            </a:xfrm>
            <a:custGeom>
              <a:avLst/>
              <a:gdLst>
                <a:gd name="T0" fmla="*/ 2147483647 w 597"/>
                <a:gd name="T1" fmla="*/ 2147483647 h 735"/>
                <a:gd name="T2" fmla="*/ 2147483647 w 597"/>
                <a:gd name="T3" fmla="*/ 2147483647 h 735"/>
                <a:gd name="T4" fmla="*/ 2147483647 w 597"/>
                <a:gd name="T5" fmla="*/ 2147483647 h 735"/>
                <a:gd name="T6" fmla="*/ 2147483647 w 597"/>
                <a:gd name="T7" fmla="*/ 2147483647 h 735"/>
                <a:gd name="T8" fmla="*/ 2147483647 w 597"/>
                <a:gd name="T9" fmla="*/ 2147483647 h 735"/>
                <a:gd name="T10" fmla="*/ 2147483647 w 597"/>
                <a:gd name="T11" fmla="*/ 2147483647 h 735"/>
                <a:gd name="T12" fmla="*/ 2147483647 w 597"/>
                <a:gd name="T13" fmla="*/ 2147483647 h 735"/>
                <a:gd name="T14" fmla="*/ 2147483647 w 597"/>
                <a:gd name="T15" fmla="*/ 2147483647 h 735"/>
                <a:gd name="T16" fmla="*/ 2147483647 w 597"/>
                <a:gd name="T17" fmla="*/ 2147483647 h 735"/>
                <a:gd name="T18" fmla="*/ 2147483647 w 597"/>
                <a:gd name="T19" fmla="*/ 2147483647 h 735"/>
                <a:gd name="T20" fmla="*/ 2147483647 w 597"/>
                <a:gd name="T21" fmla="*/ 2147483647 h 735"/>
                <a:gd name="T22" fmla="*/ 2147483647 w 597"/>
                <a:gd name="T23" fmla="*/ 2147483647 h 735"/>
                <a:gd name="T24" fmla="*/ 2147483647 w 597"/>
                <a:gd name="T25" fmla="*/ 2147483647 h 735"/>
                <a:gd name="T26" fmla="*/ 2147483647 w 597"/>
                <a:gd name="T27" fmla="*/ 2147483647 h 735"/>
                <a:gd name="T28" fmla="*/ 2147483647 w 597"/>
                <a:gd name="T29" fmla="*/ 2147483647 h 735"/>
                <a:gd name="T30" fmla="*/ 2147483647 w 597"/>
                <a:gd name="T31" fmla="*/ 2147483647 h 735"/>
                <a:gd name="T32" fmla="*/ 2147483647 w 597"/>
                <a:gd name="T33" fmla="*/ 2147483647 h 735"/>
                <a:gd name="T34" fmla="*/ 2147483647 w 597"/>
                <a:gd name="T35" fmla="*/ 2147483647 h 735"/>
                <a:gd name="T36" fmla="*/ 2147483647 w 597"/>
                <a:gd name="T37" fmla="*/ 2147483647 h 735"/>
                <a:gd name="T38" fmla="*/ 2147483647 w 597"/>
                <a:gd name="T39" fmla="*/ 2147483647 h 735"/>
                <a:gd name="T40" fmla="*/ 2147483647 w 597"/>
                <a:gd name="T41" fmla="*/ 2147483647 h 735"/>
                <a:gd name="T42" fmla="*/ 2147483647 w 597"/>
                <a:gd name="T43" fmla="*/ 2147483647 h 735"/>
                <a:gd name="T44" fmla="*/ 2147483647 w 597"/>
                <a:gd name="T45" fmla="*/ 2147483647 h 735"/>
                <a:gd name="T46" fmla="*/ 2147483647 w 597"/>
                <a:gd name="T47" fmla="*/ 2147483647 h 735"/>
                <a:gd name="T48" fmla="*/ 2147483647 w 597"/>
                <a:gd name="T49" fmla="*/ 2147483647 h 735"/>
                <a:gd name="T50" fmla="*/ 2147483647 w 597"/>
                <a:gd name="T51" fmla="*/ 2147483647 h 735"/>
                <a:gd name="T52" fmla="*/ 2147483647 w 597"/>
                <a:gd name="T53" fmla="*/ 2147483647 h 735"/>
                <a:gd name="T54" fmla="*/ 2147483647 w 597"/>
                <a:gd name="T55" fmla="*/ 2147483647 h 735"/>
                <a:gd name="T56" fmla="*/ 2147483647 w 597"/>
                <a:gd name="T57" fmla="*/ 2147483647 h 735"/>
                <a:gd name="T58" fmla="*/ 2147483647 w 597"/>
                <a:gd name="T59" fmla="*/ 2147483647 h 735"/>
                <a:gd name="T60" fmla="*/ 2147483647 w 597"/>
                <a:gd name="T61" fmla="*/ 2147483647 h 735"/>
                <a:gd name="T62" fmla="*/ 2147483647 w 597"/>
                <a:gd name="T63" fmla="*/ 2147483647 h 735"/>
                <a:gd name="T64" fmla="*/ 2147483647 w 597"/>
                <a:gd name="T65" fmla="*/ 2147483647 h 735"/>
                <a:gd name="T66" fmla="*/ 2147483647 w 597"/>
                <a:gd name="T67" fmla="*/ 2147483647 h 735"/>
                <a:gd name="T68" fmla="*/ 2147483647 w 597"/>
                <a:gd name="T69" fmla="*/ 2147483647 h 735"/>
                <a:gd name="T70" fmla="*/ 2147483647 w 597"/>
                <a:gd name="T71" fmla="*/ 2147483647 h 735"/>
                <a:gd name="T72" fmla="*/ 2147483647 w 597"/>
                <a:gd name="T73" fmla="*/ 2147483647 h 735"/>
                <a:gd name="T74" fmla="*/ 2147483647 w 597"/>
                <a:gd name="T75" fmla="*/ 2147483647 h 735"/>
                <a:gd name="T76" fmla="*/ 2147483647 w 597"/>
                <a:gd name="T77" fmla="*/ 2147483647 h 735"/>
                <a:gd name="T78" fmla="*/ 2147483647 w 597"/>
                <a:gd name="T79" fmla="*/ 2147483647 h 735"/>
                <a:gd name="T80" fmla="*/ 2147483647 w 597"/>
                <a:gd name="T81" fmla="*/ 2147483647 h 735"/>
                <a:gd name="T82" fmla="*/ 2147483647 w 597"/>
                <a:gd name="T83" fmla="*/ 2147483647 h 735"/>
                <a:gd name="T84" fmla="*/ 2147483647 w 597"/>
                <a:gd name="T85" fmla="*/ 2147483647 h 735"/>
                <a:gd name="T86" fmla="*/ 2147483647 w 597"/>
                <a:gd name="T87" fmla="*/ 2147483647 h 735"/>
                <a:gd name="T88" fmla="*/ 2147483647 w 597"/>
                <a:gd name="T89" fmla="*/ 2147483647 h 735"/>
                <a:gd name="T90" fmla="*/ 2147483647 w 597"/>
                <a:gd name="T91" fmla="*/ 2147483647 h 735"/>
                <a:gd name="T92" fmla="*/ 2147483647 w 597"/>
                <a:gd name="T93" fmla="*/ 2147483647 h 735"/>
                <a:gd name="T94" fmla="*/ 2147483647 w 597"/>
                <a:gd name="T95" fmla="*/ 2147483647 h 735"/>
                <a:gd name="T96" fmla="*/ 2147483647 w 597"/>
                <a:gd name="T97" fmla="*/ 2147483647 h 735"/>
                <a:gd name="T98" fmla="*/ 2147483647 w 597"/>
                <a:gd name="T99" fmla="*/ 2147483647 h 735"/>
                <a:gd name="T100" fmla="*/ 2147483647 w 597"/>
                <a:gd name="T101" fmla="*/ 2147483647 h 735"/>
                <a:gd name="T102" fmla="*/ 2147483647 w 597"/>
                <a:gd name="T103" fmla="*/ 2147483647 h 735"/>
                <a:gd name="T104" fmla="*/ 2147483647 w 597"/>
                <a:gd name="T105" fmla="*/ 2147483647 h 735"/>
                <a:gd name="T106" fmla="*/ 2147483647 w 597"/>
                <a:gd name="T107" fmla="*/ 2147483647 h 735"/>
                <a:gd name="T108" fmla="*/ 2147483647 w 597"/>
                <a:gd name="T109" fmla="*/ 2147483647 h 735"/>
                <a:gd name="T110" fmla="*/ 2147483647 w 597"/>
                <a:gd name="T111" fmla="*/ 2147483647 h 735"/>
                <a:gd name="T112" fmla="*/ 2147483647 w 597"/>
                <a:gd name="T113" fmla="*/ 2147483647 h 735"/>
                <a:gd name="T114" fmla="*/ 2147483647 w 597"/>
                <a:gd name="T115" fmla="*/ 2147483647 h 735"/>
                <a:gd name="T116" fmla="*/ 2147483647 w 597"/>
                <a:gd name="T117" fmla="*/ 2147483647 h 735"/>
                <a:gd name="T118" fmla="*/ 2147483647 w 597"/>
                <a:gd name="T119" fmla="*/ 2147483647 h 7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7"/>
                <a:gd name="T181" fmla="*/ 0 h 735"/>
                <a:gd name="T182" fmla="*/ 597 w 597"/>
                <a:gd name="T183" fmla="*/ 735 h 7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0" name="Freeform 474"/>
            <p:cNvSpPr>
              <a:spLocks/>
            </p:cNvSpPr>
            <p:nvPr/>
          </p:nvSpPr>
          <p:spPr bwMode="auto">
            <a:xfrm>
              <a:off x="4872038" y="4006850"/>
              <a:ext cx="60325" cy="58738"/>
            </a:xfrm>
            <a:custGeom>
              <a:avLst/>
              <a:gdLst>
                <a:gd name="T0" fmla="*/ 2147483647 w 104"/>
                <a:gd name="T1" fmla="*/ 2147483647 h 98"/>
                <a:gd name="T2" fmla="*/ 2147483647 w 104"/>
                <a:gd name="T3" fmla="*/ 2147483647 h 98"/>
                <a:gd name="T4" fmla="*/ 2147483647 w 104"/>
                <a:gd name="T5" fmla="*/ 2147483647 h 98"/>
                <a:gd name="T6" fmla="*/ 2147483647 w 104"/>
                <a:gd name="T7" fmla="*/ 2147483647 h 98"/>
                <a:gd name="T8" fmla="*/ 2147483647 w 104"/>
                <a:gd name="T9" fmla="*/ 2147483647 h 98"/>
                <a:gd name="T10" fmla="*/ 2147483647 w 104"/>
                <a:gd name="T11" fmla="*/ 2147483647 h 98"/>
                <a:gd name="T12" fmla="*/ 2147483647 w 104"/>
                <a:gd name="T13" fmla="*/ 2147483647 h 98"/>
                <a:gd name="T14" fmla="*/ 2147483647 w 104"/>
                <a:gd name="T15" fmla="*/ 2147483647 h 98"/>
                <a:gd name="T16" fmla="*/ 2147483647 w 104"/>
                <a:gd name="T17" fmla="*/ 2147483647 h 98"/>
                <a:gd name="T18" fmla="*/ 2147483647 w 104"/>
                <a:gd name="T19" fmla="*/ 0 h 98"/>
                <a:gd name="T20" fmla="*/ 2147483647 w 104"/>
                <a:gd name="T21" fmla="*/ 2147483647 h 98"/>
                <a:gd name="T22" fmla="*/ 2147483647 w 104"/>
                <a:gd name="T23" fmla="*/ 2147483647 h 98"/>
                <a:gd name="T24" fmla="*/ 2147483647 w 104"/>
                <a:gd name="T25" fmla="*/ 2147483647 h 98"/>
                <a:gd name="T26" fmla="*/ 2147483647 w 104"/>
                <a:gd name="T27" fmla="*/ 2147483647 h 98"/>
                <a:gd name="T28" fmla="*/ 2147483647 w 104"/>
                <a:gd name="T29" fmla="*/ 2147483647 h 98"/>
                <a:gd name="T30" fmla="*/ 2147483647 w 104"/>
                <a:gd name="T31" fmla="*/ 2147483647 h 98"/>
                <a:gd name="T32" fmla="*/ 2147483647 w 104"/>
                <a:gd name="T33" fmla="*/ 2147483647 h 98"/>
                <a:gd name="T34" fmla="*/ 2147483647 w 104"/>
                <a:gd name="T35" fmla="*/ 2147483647 h 98"/>
                <a:gd name="T36" fmla="*/ 2147483647 w 104"/>
                <a:gd name="T37" fmla="*/ 2147483647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8"/>
                <a:gd name="T59" fmla="*/ 104 w 104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1" name="Freeform 475"/>
            <p:cNvSpPr>
              <a:spLocks/>
            </p:cNvSpPr>
            <p:nvPr/>
          </p:nvSpPr>
          <p:spPr bwMode="auto">
            <a:xfrm>
              <a:off x="4467225" y="3624263"/>
              <a:ext cx="361950" cy="277812"/>
            </a:xfrm>
            <a:custGeom>
              <a:avLst/>
              <a:gdLst>
                <a:gd name="T0" fmla="*/ 2147483647 w 614"/>
                <a:gd name="T1" fmla="*/ 2147483647 h 467"/>
                <a:gd name="T2" fmla="*/ 2147483647 w 614"/>
                <a:gd name="T3" fmla="*/ 2147483647 h 467"/>
                <a:gd name="T4" fmla="*/ 2147483647 w 614"/>
                <a:gd name="T5" fmla="*/ 2147483647 h 467"/>
                <a:gd name="T6" fmla="*/ 2147483647 w 614"/>
                <a:gd name="T7" fmla="*/ 2147483647 h 467"/>
                <a:gd name="T8" fmla="*/ 2147483647 w 614"/>
                <a:gd name="T9" fmla="*/ 2147483647 h 467"/>
                <a:gd name="T10" fmla="*/ 2147483647 w 614"/>
                <a:gd name="T11" fmla="*/ 2147483647 h 467"/>
                <a:gd name="T12" fmla="*/ 2147483647 w 614"/>
                <a:gd name="T13" fmla="*/ 2147483647 h 467"/>
                <a:gd name="T14" fmla="*/ 2147483647 w 614"/>
                <a:gd name="T15" fmla="*/ 2147483647 h 467"/>
                <a:gd name="T16" fmla="*/ 2147483647 w 614"/>
                <a:gd name="T17" fmla="*/ 2147483647 h 467"/>
                <a:gd name="T18" fmla="*/ 2147483647 w 614"/>
                <a:gd name="T19" fmla="*/ 2147483647 h 467"/>
                <a:gd name="T20" fmla="*/ 2147483647 w 614"/>
                <a:gd name="T21" fmla="*/ 0 h 467"/>
                <a:gd name="T22" fmla="*/ 2147483647 w 614"/>
                <a:gd name="T23" fmla="*/ 2147483647 h 467"/>
                <a:gd name="T24" fmla="*/ 2147483647 w 614"/>
                <a:gd name="T25" fmla="*/ 2147483647 h 467"/>
                <a:gd name="T26" fmla="*/ 2147483647 w 614"/>
                <a:gd name="T27" fmla="*/ 2147483647 h 467"/>
                <a:gd name="T28" fmla="*/ 2147483647 w 614"/>
                <a:gd name="T29" fmla="*/ 2147483647 h 467"/>
                <a:gd name="T30" fmla="*/ 2147483647 w 614"/>
                <a:gd name="T31" fmla="*/ 2147483647 h 467"/>
                <a:gd name="T32" fmla="*/ 2147483647 w 614"/>
                <a:gd name="T33" fmla="*/ 2147483647 h 467"/>
                <a:gd name="T34" fmla="*/ 2147483647 w 614"/>
                <a:gd name="T35" fmla="*/ 2147483647 h 467"/>
                <a:gd name="T36" fmla="*/ 2147483647 w 614"/>
                <a:gd name="T37" fmla="*/ 2147483647 h 467"/>
                <a:gd name="T38" fmla="*/ 2147483647 w 614"/>
                <a:gd name="T39" fmla="*/ 2147483647 h 467"/>
                <a:gd name="T40" fmla="*/ 2147483647 w 614"/>
                <a:gd name="T41" fmla="*/ 2147483647 h 467"/>
                <a:gd name="T42" fmla="*/ 2147483647 w 614"/>
                <a:gd name="T43" fmla="*/ 2147483647 h 467"/>
                <a:gd name="T44" fmla="*/ 2147483647 w 614"/>
                <a:gd name="T45" fmla="*/ 2147483647 h 467"/>
                <a:gd name="T46" fmla="*/ 2147483647 w 614"/>
                <a:gd name="T47" fmla="*/ 2147483647 h 467"/>
                <a:gd name="T48" fmla="*/ 2147483647 w 614"/>
                <a:gd name="T49" fmla="*/ 2147483647 h 467"/>
                <a:gd name="T50" fmla="*/ 2147483647 w 614"/>
                <a:gd name="T51" fmla="*/ 2147483647 h 467"/>
                <a:gd name="T52" fmla="*/ 2147483647 w 614"/>
                <a:gd name="T53" fmla="*/ 2147483647 h 467"/>
                <a:gd name="T54" fmla="*/ 2147483647 w 614"/>
                <a:gd name="T55" fmla="*/ 2147483647 h 467"/>
                <a:gd name="T56" fmla="*/ 2147483647 w 614"/>
                <a:gd name="T57" fmla="*/ 2147483647 h 467"/>
                <a:gd name="T58" fmla="*/ 2147483647 w 614"/>
                <a:gd name="T59" fmla="*/ 2147483647 h 467"/>
                <a:gd name="T60" fmla="*/ 2147483647 w 614"/>
                <a:gd name="T61" fmla="*/ 2147483647 h 467"/>
                <a:gd name="T62" fmla="*/ 2147483647 w 614"/>
                <a:gd name="T63" fmla="*/ 2147483647 h 467"/>
                <a:gd name="T64" fmla="*/ 2147483647 w 614"/>
                <a:gd name="T65" fmla="*/ 2147483647 h 467"/>
                <a:gd name="T66" fmla="*/ 2147483647 w 614"/>
                <a:gd name="T67" fmla="*/ 2147483647 h 467"/>
                <a:gd name="T68" fmla="*/ 2147483647 w 614"/>
                <a:gd name="T69" fmla="*/ 2147483647 h 467"/>
                <a:gd name="T70" fmla="*/ 2147483647 w 614"/>
                <a:gd name="T71" fmla="*/ 2147483647 h 467"/>
                <a:gd name="T72" fmla="*/ 2147483647 w 614"/>
                <a:gd name="T73" fmla="*/ 2147483647 h 467"/>
                <a:gd name="T74" fmla="*/ 2147483647 w 614"/>
                <a:gd name="T75" fmla="*/ 2147483647 h 467"/>
                <a:gd name="T76" fmla="*/ 2147483647 w 614"/>
                <a:gd name="T77" fmla="*/ 2147483647 h 467"/>
                <a:gd name="T78" fmla="*/ 2147483647 w 614"/>
                <a:gd name="T79" fmla="*/ 2147483647 h 467"/>
                <a:gd name="T80" fmla="*/ 2147483647 w 614"/>
                <a:gd name="T81" fmla="*/ 2147483647 h 467"/>
                <a:gd name="T82" fmla="*/ 2147483647 w 614"/>
                <a:gd name="T83" fmla="*/ 2147483647 h 467"/>
                <a:gd name="T84" fmla="*/ 2147483647 w 614"/>
                <a:gd name="T85" fmla="*/ 2147483647 h 4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"/>
                <a:gd name="T130" fmla="*/ 0 h 467"/>
                <a:gd name="T131" fmla="*/ 614 w 614"/>
                <a:gd name="T132" fmla="*/ 467 h 4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2" name="Freeform 476"/>
            <p:cNvSpPr>
              <a:spLocks/>
            </p:cNvSpPr>
            <p:nvPr/>
          </p:nvSpPr>
          <p:spPr bwMode="auto">
            <a:xfrm>
              <a:off x="4375150" y="3856038"/>
              <a:ext cx="211138" cy="274637"/>
            </a:xfrm>
            <a:custGeom>
              <a:avLst/>
              <a:gdLst>
                <a:gd name="T0" fmla="*/ 2147483647 w 356"/>
                <a:gd name="T1" fmla="*/ 2147483647 h 466"/>
                <a:gd name="T2" fmla="*/ 2147483647 w 356"/>
                <a:gd name="T3" fmla="*/ 2147483647 h 466"/>
                <a:gd name="T4" fmla="*/ 2147483647 w 356"/>
                <a:gd name="T5" fmla="*/ 2147483647 h 466"/>
                <a:gd name="T6" fmla="*/ 2147483647 w 356"/>
                <a:gd name="T7" fmla="*/ 2147483647 h 466"/>
                <a:gd name="T8" fmla="*/ 2147483647 w 356"/>
                <a:gd name="T9" fmla="*/ 2147483647 h 466"/>
                <a:gd name="T10" fmla="*/ 2147483647 w 356"/>
                <a:gd name="T11" fmla="*/ 2147483647 h 466"/>
                <a:gd name="T12" fmla="*/ 2147483647 w 356"/>
                <a:gd name="T13" fmla="*/ 2147483647 h 466"/>
                <a:gd name="T14" fmla="*/ 2147483647 w 356"/>
                <a:gd name="T15" fmla="*/ 2147483647 h 466"/>
                <a:gd name="T16" fmla="*/ 2147483647 w 356"/>
                <a:gd name="T17" fmla="*/ 2147483647 h 466"/>
                <a:gd name="T18" fmla="*/ 2147483647 w 356"/>
                <a:gd name="T19" fmla="*/ 2147483647 h 466"/>
                <a:gd name="T20" fmla="*/ 2147483647 w 356"/>
                <a:gd name="T21" fmla="*/ 2147483647 h 466"/>
                <a:gd name="T22" fmla="*/ 2147483647 w 356"/>
                <a:gd name="T23" fmla="*/ 2147483647 h 466"/>
                <a:gd name="T24" fmla="*/ 2147483647 w 356"/>
                <a:gd name="T25" fmla="*/ 2147483647 h 466"/>
                <a:gd name="T26" fmla="*/ 2147483647 w 356"/>
                <a:gd name="T27" fmla="*/ 2147483647 h 466"/>
                <a:gd name="T28" fmla="*/ 2147483647 w 356"/>
                <a:gd name="T29" fmla="*/ 2147483647 h 466"/>
                <a:gd name="T30" fmla="*/ 2147483647 w 356"/>
                <a:gd name="T31" fmla="*/ 2147483647 h 466"/>
                <a:gd name="T32" fmla="*/ 2147483647 w 356"/>
                <a:gd name="T33" fmla="*/ 2147483647 h 466"/>
                <a:gd name="T34" fmla="*/ 2147483647 w 356"/>
                <a:gd name="T35" fmla="*/ 2147483647 h 466"/>
                <a:gd name="T36" fmla="*/ 2147483647 w 356"/>
                <a:gd name="T37" fmla="*/ 2147483647 h 466"/>
                <a:gd name="T38" fmla="*/ 2147483647 w 356"/>
                <a:gd name="T39" fmla="*/ 2147483647 h 466"/>
                <a:gd name="T40" fmla="*/ 2147483647 w 356"/>
                <a:gd name="T41" fmla="*/ 2147483647 h 466"/>
                <a:gd name="T42" fmla="*/ 0 w 356"/>
                <a:gd name="T43" fmla="*/ 2147483647 h 466"/>
                <a:gd name="T44" fmla="*/ 2147483647 w 356"/>
                <a:gd name="T45" fmla="*/ 2147483647 h 466"/>
                <a:gd name="T46" fmla="*/ 2147483647 w 356"/>
                <a:gd name="T47" fmla="*/ 2147483647 h 466"/>
                <a:gd name="T48" fmla="*/ 2147483647 w 356"/>
                <a:gd name="T49" fmla="*/ 2147483647 h 466"/>
                <a:gd name="T50" fmla="*/ 2147483647 w 356"/>
                <a:gd name="T51" fmla="*/ 2147483647 h 466"/>
                <a:gd name="T52" fmla="*/ 2147483647 w 356"/>
                <a:gd name="T53" fmla="*/ 2147483647 h 466"/>
                <a:gd name="T54" fmla="*/ 2147483647 w 356"/>
                <a:gd name="T55" fmla="*/ 2147483647 h 466"/>
                <a:gd name="T56" fmla="*/ 2147483647 w 356"/>
                <a:gd name="T57" fmla="*/ 2147483647 h 466"/>
                <a:gd name="T58" fmla="*/ 2147483647 w 356"/>
                <a:gd name="T59" fmla="*/ 2147483647 h 466"/>
                <a:gd name="T60" fmla="*/ 2147483647 w 356"/>
                <a:gd name="T61" fmla="*/ 2147483647 h 466"/>
                <a:gd name="T62" fmla="*/ 2147483647 w 356"/>
                <a:gd name="T63" fmla="*/ 2147483647 h 466"/>
                <a:gd name="T64" fmla="*/ 2147483647 w 356"/>
                <a:gd name="T65" fmla="*/ 2147483647 h 466"/>
                <a:gd name="T66" fmla="*/ 2147483647 w 356"/>
                <a:gd name="T67" fmla="*/ 2147483647 h 466"/>
                <a:gd name="T68" fmla="*/ 2147483647 w 356"/>
                <a:gd name="T69" fmla="*/ 2147483647 h 466"/>
                <a:gd name="T70" fmla="*/ 2147483647 w 356"/>
                <a:gd name="T71" fmla="*/ 2147483647 h 466"/>
                <a:gd name="T72" fmla="*/ 2147483647 w 356"/>
                <a:gd name="T73" fmla="*/ 2147483647 h 466"/>
                <a:gd name="T74" fmla="*/ 2147483647 w 356"/>
                <a:gd name="T75" fmla="*/ 2147483647 h 466"/>
                <a:gd name="T76" fmla="*/ 2147483647 w 356"/>
                <a:gd name="T77" fmla="*/ 2147483647 h 466"/>
                <a:gd name="T78" fmla="*/ 2147483647 w 356"/>
                <a:gd name="T79" fmla="*/ 2147483647 h 466"/>
                <a:gd name="T80" fmla="*/ 2147483647 w 356"/>
                <a:gd name="T81" fmla="*/ 2147483647 h 4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466"/>
                <a:gd name="T125" fmla="*/ 356 w 356"/>
                <a:gd name="T126" fmla="*/ 466 h 4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3" name="Freeform 477"/>
            <p:cNvSpPr>
              <a:spLocks/>
            </p:cNvSpPr>
            <p:nvPr/>
          </p:nvSpPr>
          <p:spPr bwMode="auto">
            <a:xfrm>
              <a:off x="4673600" y="3238500"/>
              <a:ext cx="463550" cy="625475"/>
            </a:xfrm>
            <a:custGeom>
              <a:avLst/>
              <a:gdLst>
                <a:gd name="T0" fmla="*/ 2147483647 w 781"/>
                <a:gd name="T1" fmla="*/ 2147483647 h 1054"/>
                <a:gd name="T2" fmla="*/ 2147483647 w 781"/>
                <a:gd name="T3" fmla="*/ 2147483647 h 1054"/>
                <a:gd name="T4" fmla="*/ 2147483647 w 781"/>
                <a:gd name="T5" fmla="*/ 2147483647 h 1054"/>
                <a:gd name="T6" fmla="*/ 2147483647 w 781"/>
                <a:gd name="T7" fmla="*/ 2147483647 h 1054"/>
                <a:gd name="T8" fmla="*/ 2147483647 w 781"/>
                <a:gd name="T9" fmla="*/ 2147483647 h 1054"/>
                <a:gd name="T10" fmla="*/ 2147483647 w 781"/>
                <a:gd name="T11" fmla="*/ 2147483647 h 1054"/>
                <a:gd name="T12" fmla="*/ 2147483647 w 781"/>
                <a:gd name="T13" fmla="*/ 2147483647 h 1054"/>
                <a:gd name="T14" fmla="*/ 2147483647 w 781"/>
                <a:gd name="T15" fmla="*/ 2147483647 h 1054"/>
                <a:gd name="T16" fmla="*/ 2147483647 w 781"/>
                <a:gd name="T17" fmla="*/ 2147483647 h 1054"/>
                <a:gd name="T18" fmla="*/ 2147483647 w 781"/>
                <a:gd name="T19" fmla="*/ 2147483647 h 1054"/>
                <a:gd name="T20" fmla="*/ 2147483647 w 781"/>
                <a:gd name="T21" fmla="*/ 2147483647 h 1054"/>
                <a:gd name="T22" fmla="*/ 2147483647 w 781"/>
                <a:gd name="T23" fmla="*/ 2147483647 h 1054"/>
                <a:gd name="T24" fmla="*/ 2147483647 w 781"/>
                <a:gd name="T25" fmla="*/ 2147483647 h 1054"/>
                <a:gd name="T26" fmla="*/ 2147483647 w 781"/>
                <a:gd name="T27" fmla="*/ 2147483647 h 1054"/>
                <a:gd name="T28" fmla="*/ 2147483647 w 781"/>
                <a:gd name="T29" fmla="*/ 2147483647 h 1054"/>
                <a:gd name="T30" fmla="*/ 2147483647 w 781"/>
                <a:gd name="T31" fmla="*/ 2147483647 h 1054"/>
                <a:gd name="T32" fmla="*/ 2147483647 w 781"/>
                <a:gd name="T33" fmla="*/ 2147483647 h 1054"/>
                <a:gd name="T34" fmla="*/ 2147483647 w 781"/>
                <a:gd name="T35" fmla="*/ 2147483647 h 1054"/>
                <a:gd name="T36" fmla="*/ 2147483647 w 781"/>
                <a:gd name="T37" fmla="*/ 2147483647 h 1054"/>
                <a:gd name="T38" fmla="*/ 2147483647 w 781"/>
                <a:gd name="T39" fmla="*/ 2147483647 h 1054"/>
                <a:gd name="T40" fmla="*/ 2147483647 w 781"/>
                <a:gd name="T41" fmla="*/ 2147483647 h 1054"/>
                <a:gd name="T42" fmla="*/ 2147483647 w 781"/>
                <a:gd name="T43" fmla="*/ 2147483647 h 1054"/>
                <a:gd name="T44" fmla="*/ 2147483647 w 781"/>
                <a:gd name="T45" fmla="*/ 2147483647 h 1054"/>
                <a:gd name="T46" fmla="*/ 2147483647 w 781"/>
                <a:gd name="T47" fmla="*/ 2147483647 h 1054"/>
                <a:gd name="T48" fmla="*/ 2147483647 w 781"/>
                <a:gd name="T49" fmla="*/ 2147483647 h 1054"/>
                <a:gd name="T50" fmla="*/ 2147483647 w 781"/>
                <a:gd name="T51" fmla="*/ 2147483647 h 1054"/>
                <a:gd name="T52" fmla="*/ 2147483647 w 781"/>
                <a:gd name="T53" fmla="*/ 2147483647 h 1054"/>
                <a:gd name="T54" fmla="*/ 2147483647 w 781"/>
                <a:gd name="T55" fmla="*/ 2147483647 h 1054"/>
                <a:gd name="T56" fmla="*/ 2147483647 w 781"/>
                <a:gd name="T57" fmla="*/ 2147483647 h 1054"/>
                <a:gd name="T58" fmla="*/ 2147483647 w 781"/>
                <a:gd name="T59" fmla="*/ 2147483647 h 1054"/>
                <a:gd name="T60" fmla="*/ 2147483647 w 781"/>
                <a:gd name="T61" fmla="*/ 2147483647 h 1054"/>
                <a:gd name="T62" fmla="*/ 2147483647 w 781"/>
                <a:gd name="T63" fmla="*/ 2147483647 h 1054"/>
                <a:gd name="T64" fmla="*/ 2147483647 w 781"/>
                <a:gd name="T65" fmla="*/ 2147483647 h 1054"/>
                <a:gd name="T66" fmla="*/ 2147483647 w 781"/>
                <a:gd name="T67" fmla="*/ 2147483647 h 1054"/>
                <a:gd name="T68" fmla="*/ 2147483647 w 781"/>
                <a:gd name="T69" fmla="*/ 2147483647 h 1054"/>
                <a:gd name="T70" fmla="*/ 2147483647 w 781"/>
                <a:gd name="T71" fmla="*/ 2147483647 h 1054"/>
                <a:gd name="T72" fmla="*/ 2147483647 w 781"/>
                <a:gd name="T73" fmla="*/ 2147483647 h 1054"/>
                <a:gd name="T74" fmla="*/ 2147483647 w 781"/>
                <a:gd name="T75" fmla="*/ 2147483647 h 1054"/>
                <a:gd name="T76" fmla="*/ 2147483647 w 781"/>
                <a:gd name="T77" fmla="*/ 2147483647 h 1054"/>
                <a:gd name="T78" fmla="*/ 2147483647 w 781"/>
                <a:gd name="T79" fmla="*/ 2147483647 h 1054"/>
                <a:gd name="T80" fmla="*/ 2147483647 w 781"/>
                <a:gd name="T81" fmla="*/ 2147483647 h 1054"/>
                <a:gd name="T82" fmla="*/ 2147483647 w 781"/>
                <a:gd name="T83" fmla="*/ 2147483647 h 1054"/>
                <a:gd name="T84" fmla="*/ 2147483647 w 781"/>
                <a:gd name="T85" fmla="*/ 2147483647 h 1054"/>
                <a:gd name="T86" fmla="*/ 2147483647 w 781"/>
                <a:gd name="T87" fmla="*/ 2147483647 h 1054"/>
                <a:gd name="T88" fmla="*/ 2147483647 w 781"/>
                <a:gd name="T89" fmla="*/ 2147483647 h 1054"/>
                <a:gd name="T90" fmla="*/ 2147483647 w 781"/>
                <a:gd name="T91" fmla="*/ 2147483647 h 10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1"/>
                <a:gd name="T139" fmla="*/ 0 h 1054"/>
                <a:gd name="T140" fmla="*/ 781 w 781"/>
                <a:gd name="T141" fmla="*/ 1054 h 10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4" name="Freeform 478"/>
            <p:cNvSpPr>
              <a:spLocks/>
            </p:cNvSpPr>
            <p:nvPr/>
          </p:nvSpPr>
          <p:spPr bwMode="auto">
            <a:xfrm>
              <a:off x="4321175" y="3900488"/>
              <a:ext cx="61913" cy="41275"/>
            </a:xfrm>
            <a:custGeom>
              <a:avLst/>
              <a:gdLst>
                <a:gd name="T0" fmla="*/ 2147483647 w 103"/>
                <a:gd name="T1" fmla="*/ 2147483647 h 71"/>
                <a:gd name="T2" fmla="*/ 2147483647 w 103"/>
                <a:gd name="T3" fmla="*/ 2147483647 h 71"/>
                <a:gd name="T4" fmla="*/ 2147483647 w 103"/>
                <a:gd name="T5" fmla="*/ 2147483647 h 71"/>
                <a:gd name="T6" fmla="*/ 2147483647 w 103"/>
                <a:gd name="T7" fmla="*/ 0 h 71"/>
                <a:gd name="T8" fmla="*/ 2147483647 w 103"/>
                <a:gd name="T9" fmla="*/ 2147483647 h 71"/>
                <a:gd name="T10" fmla="*/ 2147483647 w 103"/>
                <a:gd name="T11" fmla="*/ 2147483647 h 71"/>
                <a:gd name="T12" fmla="*/ 2147483647 w 103"/>
                <a:gd name="T13" fmla="*/ 2147483647 h 71"/>
                <a:gd name="T14" fmla="*/ 2147483647 w 103"/>
                <a:gd name="T15" fmla="*/ 2147483647 h 71"/>
                <a:gd name="T16" fmla="*/ 2147483647 w 103"/>
                <a:gd name="T17" fmla="*/ 2147483647 h 71"/>
                <a:gd name="T18" fmla="*/ 2147483647 w 103"/>
                <a:gd name="T19" fmla="*/ 2147483647 h 71"/>
                <a:gd name="T20" fmla="*/ 2147483647 w 103"/>
                <a:gd name="T21" fmla="*/ 2147483647 h 71"/>
                <a:gd name="T22" fmla="*/ 2147483647 w 103"/>
                <a:gd name="T23" fmla="*/ 2147483647 h 71"/>
                <a:gd name="T24" fmla="*/ 2147483647 w 103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71"/>
                <a:gd name="T41" fmla="*/ 103 w 103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5" name="Freeform 479"/>
            <p:cNvSpPr>
              <a:spLocks noEditPoints="1"/>
            </p:cNvSpPr>
            <p:nvPr/>
          </p:nvSpPr>
          <p:spPr bwMode="auto">
            <a:xfrm>
              <a:off x="4518025" y="4679950"/>
              <a:ext cx="450850" cy="404813"/>
            </a:xfrm>
            <a:custGeom>
              <a:avLst/>
              <a:gdLst>
                <a:gd name="T0" fmla="*/ 2147483647 w 759"/>
                <a:gd name="T1" fmla="*/ 2147483647 h 682"/>
                <a:gd name="T2" fmla="*/ 2147483647 w 759"/>
                <a:gd name="T3" fmla="*/ 2147483647 h 682"/>
                <a:gd name="T4" fmla="*/ 2147483647 w 759"/>
                <a:gd name="T5" fmla="*/ 2147483647 h 682"/>
                <a:gd name="T6" fmla="*/ 2147483647 w 759"/>
                <a:gd name="T7" fmla="*/ 2147483647 h 682"/>
                <a:gd name="T8" fmla="*/ 2147483647 w 759"/>
                <a:gd name="T9" fmla="*/ 2147483647 h 682"/>
                <a:gd name="T10" fmla="*/ 2147483647 w 759"/>
                <a:gd name="T11" fmla="*/ 2147483647 h 682"/>
                <a:gd name="T12" fmla="*/ 2147483647 w 759"/>
                <a:gd name="T13" fmla="*/ 2147483647 h 682"/>
                <a:gd name="T14" fmla="*/ 2147483647 w 759"/>
                <a:gd name="T15" fmla="*/ 2147483647 h 682"/>
                <a:gd name="T16" fmla="*/ 2147483647 w 759"/>
                <a:gd name="T17" fmla="*/ 2147483647 h 682"/>
                <a:gd name="T18" fmla="*/ 2147483647 w 759"/>
                <a:gd name="T19" fmla="*/ 2147483647 h 682"/>
                <a:gd name="T20" fmla="*/ 2147483647 w 759"/>
                <a:gd name="T21" fmla="*/ 2147483647 h 682"/>
                <a:gd name="T22" fmla="*/ 2147483647 w 759"/>
                <a:gd name="T23" fmla="*/ 2147483647 h 682"/>
                <a:gd name="T24" fmla="*/ 2147483647 w 759"/>
                <a:gd name="T25" fmla="*/ 2147483647 h 682"/>
                <a:gd name="T26" fmla="*/ 2147483647 w 759"/>
                <a:gd name="T27" fmla="*/ 2147483647 h 682"/>
                <a:gd name="T28" fmla="*/ 2147483647 w 759"/>
                <a:gd name="T29" fmla="*/ 2147483647 h 682"/>
                <a:gd name="T30" fmla="*/ 2147483647 w 759"/>
                <a:gd name="T31" fmla="*/ 2147483647 h 682"/>
                <a:gd name="T32" fmla="*/ 2147483647 w 759"/>
                <a:gd name="T33" fmla="*/ 2147483647 h 682"/>
                <a:gd name="T34" fmla="*/ 2147483647 w 759"/>
                <a:gd name="T35" fmla="*/ 2147483647 h 682"/>
                <a:gd name="T36" fmla="*/ 2147483647 w 759"/>
                <a:gd name="T37" fmla="*/ 2147483647 h 682"/>
                <a:gd name="T38" fmla="*/ 2147483647 w 759"/>
                <a:gd name="T39" fmla="*/ 2147483647 h 682"/>
                <a:gd name="T40" fmla="*/ 2147483647 w 759"/>
                <a:gd name="T41" fmla="*/ 2147483647 h 682"/>
                <a:gd name="T42" fmla="*/ 2147483647 w 759"/>
                <a:gd name="T43" fmla="*/ 2147483647 h 682"/>
                <a:gd name="T44" fmla="*/ 2147483647 w 759"/>
                <a:gd name="T45" fmla="*/ 2147483647 h 682"/>
                <a:gd name="T46" fmla="*/ 2147483647 w 759"/>
                <a:gd name="T47" fmla="*/ 2147483647 h 682"/>
                <a:gd name="T48" fmla="*/ 2147483647 w 759"/>
                <a:gd name="T49" fmla="*/ 2147483647 h 682"/>
                <a:gd name="T50" fmla="*/ 2147483647 w 759"/>
                <a:gd name="T51" fmla="*/ 2147483647 h 682"/>
                <a:gd name="T52" fmla="*/ 2147483647 w 759"/>
                <a:gd name="T53" fmla="*/ 2147483647 h 682"/>
                <a:gd name="T54" fmla="*/ 2147483647 w 759"/>
                <a:gd name="T55" fmla="*/ 2147483647 h 682"/>
                <a:gd name="T56" fmla="*/ 0 w 759"/>
                <a:gd name="T57" fmla="*/ 2147483647 h 682"/>
                <a:gd name="T58" fmla="*/ 2147483647 w 759"/>
                <a:gd name="T59" fmla="*/ 2147483647 h 682"/>
                <a:gd name="T60" fmla="*/ 2147483647 w 759"/>
                <a:gd name="T61" fmla="*/ 2147483647 h 682"/>
                <a:gd name="T62" fmla="*/ 2147483647 w 759"/>
                <a:gd name="T63" fmla="*/ 2147483647 h 682"/>
                <a:gd name="T64" fmla="*/ 2147483647 w 759"/>
                <a:gd name="T65" fmla="*/ 2147483647 h 682"/>
                <a:gd name="T66" fmla="*/ 2147483647 w 759"/>
                <a:gd name="T67" fmla="*/ 2147483647 h 682"/>
                <a:gd name="T68" fmla="*/ 2147483647 w 759"/>
                <a:gd name="T69" fmla="*/ 2147483647 h 682"/>
                <a:gd name="T70" fmla="*/ 2147483647 w 759"/>
                <a:gd name="T71" fmla="*/ 2147483647 h 682"/>
                <a:gd name="T72" fmla="*/ 2147483647 w 759"/>
                <a:gd name="T73" fmla="*/ 2147483647 h 682"/>
                <a:gd name="T74" fmla="*/ 2147483647 w 759"/>
                <a:gd name="T75" fmla="*/ 2147483647 h 682"/>
                <a:gd name="T76" fmla="*/ 2147483647 w 759"/>
                <a:gd name="T77" fmla="*/ 2147483647 h 682"/>
                <a:gd name="T78" fmla="*/ 2147483647 w 759"/>
                <a:gd name="T79" fmla="*/ 2147483647 h 682"/>
                <a:gd name="T80" fmla="*/ 2147483647 w 759"/>
                <a:gd name="T81" fmla="*/ 2147483647 h 682"/>
                <a:gd name="T82" fmla="*/ 2147483647 w 759"/>
                <a:gd name="T83" fmla="*/ 2147483647 h 682"/>
                <a:gd name="T84" fmla="*/ 2147483647 w 759"/>
                <a:gd name="T85" fmla="*/ 2147483647 h 682"/>
                <a:gd name="T86" fmla="*/ 2147483647 w 759"/>
                <a:gd name="T87" fmla="*/ 2147483647 h 682"/>
                <a:gd name="T88" fmla="*/ 2147483647 w 759"/>
                <a:gd name="T89" fmla="*/ 2147483647 h 682"/>
                <a:gd name="T90" fmla="*/ 2147483647 w 759"/>
                <a:gd name="T91" fmla="*/ 2147483647 h 682"/>
                <a:gd name="T92" fmla="*/ 2147483647 w 759"/>
                <a:gd name="T93" fmla="*/ 2147483647 h 682"/>
                <a:gd name="T94" fmla="*/ 2147483647 w 759"/>
                <a:gd name="T95" fmla="*/ 2147483647 h 682"/>
                <a:gd name="T96" fmla="*/ 2147483647 w 759"/>
                <a:gd name="T97" fmla="*/ 2147483647 h 682"/>
                <a:gd name="T98" fmla="*/ 2147483647 w 759"/>
                <a:gd name="T99" fmla="*/ 2147483647 h 682"/>
                <a:gd name="T100" fmla="*/ 2147483647 w 759"/>
                <a:gd name="T101" fmla="*/ 2147483647 h 682"/>
                <a:gd name="T102" fmla="*/ 2147483647 w 759"/>
                <a:gd name="T103" fmla="*/ 2147483647 h 682"/>
                <a:gd name="T104" fmla="*/ 2147483647 w 759"/>
                <a:gd name="T105" fmla="*/ 2147483647 h 682"/>
                <a:gd name="T106" fmla="*/ 2147483647 w 759"/>
                <a:gd name="T107" fmla="*/ 2147483647 h 682"/>
                <a:gd name="T108" fmla="*/ 2147483647 w 759"/>
                <a:gd name="T109" fmla="*/ 2147483647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9"/>
                <a:gd name="T166" fmla="*/ 0 h 682"/>
                <a:gd name="T167" fmla="*/ 759 w 759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6" name="Freeform 480"/>
            <p:cNvSpPr>
              <a:spLocks/>
            </p:cNvSpPr>
            <p:nvPr/>
          </p:nvSpPr>
          <p:spPr bwMode="auto">
            <a:xfrm>
              <a:off x="4903788" y="4306888"/>
              <a:ext cx="298450" cy="528637"/>
            </a:xfrm>
            <a:custGeom>
              <a:avLst/>
              <a:gdLst>
                <a:gd name="T0" fmla="*/ 2147483647 w 508"/>
                <a:gd name="T1" fmla="*/ 2147483647 h 891"/>
                <a:gd name="T2" fmla="*/ 2147483647 w 508"/>
                <a:gd name="T3" fmla="*/ 2147483647 h 891"/>
                <a:gd name="T4" fmla="*/ 2147483647 w 508"/>
                <a:gd name="T5" fmla="*/ 2147483647 h 891"/>
                <a:gd name="T6" fmla="*/ 2147483647 w 508"/>
                <a:gd name="T7" fmla="*/ 2147483647 h 891"/>
                <a:gd name="T8" fmla="*/ 2147483647 w 508"/>
                <a:gd name="T9" fmla="*/ 2147483647 h 891"/>
                <a:gd name="T10" fmla="*/ 2147483647 w 508"/>
                <a:gd name="T11" fmla="*/ 0 h 891"/>
                <a:gd name="T12" fmla="*/ 2147483647 w 508"/>
                <a:gd name="T13" fmla="*/ 2147483647 h 891"/>
                <a:gd name="T14" fmla="*/ 2147483647 w 508"/>
                <a:gd name="T15" fmla="*/ 2147483647 h 891"/>
                <a:gd name="T16" fmla="*/ 2147483647 w 508"/>
                <a:gd name="T17" fmla="*/ 2147483647 h 891"/>
                <a:gd name="T18" fmla="*/ 2147483647 w 508"/>
                <a:gd name="T19" fmla="*/ 2147483647 h 891"/>
                <a:gd name="T20" fmla="*/ 2147483647 w 508"/>
                <a:gd name="T21" fmla="*/ 2147483647 h 891"/>
                <a:gd name="T22" fmla="*/ 2147483647 w 508"/>
                <a:gd name="T23" fmla="*/ 2147483647 h 891"/>
                <a:gd name="T24" fmla="*/ 2147483647 w 508"/>
                <a:gd name="T25" fmla="*/ 2147483647 h 891"/>
                <a:gd name="T26" fmla="*/ 2147483647 w 508"/>
                <a:gd name="T27" fmla="*/ 2147483647 h 891"/>
                <a:gd name="T28" fmla="*/ 2147483647 w 508"/>
                <a:gd name="T29" fmla="*/ 2147483647 h 891"/>
                <a:gd name="T30" fmla="*/ 2147483647 w 508"/>
                <a:gd name="T31" fmla="*/ 2147483647 h 891"/>
                <a:gd name="T32" fmla="*/ 2147483647 w 508"/>
                <a:gd name="T33" fmla="*/ 2147483647 h 891"/>
                <a:gd name="T34" fmla="*/ 2147483647 w 508"/>
                <a:gd name="T35" fmla="*/ 2147483647 h 891"/>
                <a:gd name="T36" fmla="*/ 2147483647 w 508"/>
                <a:gd name="T37" fmla="*/ 2147483647 h 891"/>
                <a:gd name="T38" fmla="*/ 2147483647 w 508"/>
                <a:gd name="T39" fmla="*/ 2147483647 h 891"/>
                <a:gd name="T40" fmla="*/ 2147483647 w 508"/>
                <a:gd name="T41" fmla="*/ 2147483647 h 891"/>
                <a:gd name="T42" fmla="*/ 2147483647 w 508"/>
                <a:gd name="T43" fmla="*/ 2147483647 h 891"/>
                <a:gd name="T44" fmla="*/ 2147483647 w 508"/>
                <a:gd name="T45" fmla="*/ 2147483647 h 891"/>
                <a:gd name="T46" fmla="*/ 2147483647 w 508"/>
                <a:gd name="T47" fmla="*/ 2147483647 h 891"/>
                <a:gd name="T48" fmla="*/ 2147483647 w 508"/>
                <a:gd name="T49" fmla="*/ 2147483647 h 891"/>
                <a:gd name="T50" fmla="*/ 2147483647 w 508"/>
                <a:gd name="T51" fmla="*/ 2147483647 h 891"/>
                <a:gd name="T52" fmla="*/ 2147483647 w 508"/>
                <a:gd name="T53" fmla="*/ 2147483647 h 891"/>
                <a:gd name="T54" fmla="*/ 2147483647 w 508"/>
                <a:gd name="T55" fmla="*/ 2147483647 h 891"/>
                <a:gd name="T56" fmla="*/ 2147483647 w 508"/>
                <a:gd name="T57" fmla="*/ 2147483647 h 891"/>
                <a:gd name="T58" fmla="*/ 2147483647 w 508"/>
                <a:gd name="T59" fmla="*/ 2147483647 h 891"/>
                <a:gd name="T60" fmla="*/ 2147483647 w 508"/>
                <a:gd name="T61" fmla="*/ 2147483647 h 891"/>
                <a:gd name="T62" fmla="*/ 2147483647 w 508"/>
                <a:gd name="T63" fmla="*/ 2147483647 h 891"/>
                <a:gd name="T64" fmla="*/ 2147483647 w 508"/>
                <a:gd name="T65" fmla="*/ 2147483647 h 891"/>
                <a:gd name="T66" fmla="*/ 2147483647 w 508"/>
                <a:gd name="T67" fmla="*/ 2147483647 h 891"/>
                <a:gd name="T68" fmla="*/ 2147483647 w 508"/>
                <a:gd name="T69" fmla="*/ 2147483647 h 891"/>
                <a:gd name="T70" fmla="*/ 2147483647 w 508"/>
                <a:gd name="T71" fmla="*/ 2147483647 h 891"/>
                <a:gd name="T72" fmla="*/ 2147483647 w 508"/>
                <a:gd name="T73" fmla="*/ 2147483647 h 891"/>
                <a:gd name="T74" fmla="*/ 2147483647 w 508"/>
                <a:gd name="T75" fmla="*/ 2147483647 h 891"/>
                <a:gd name="T76" fmla="*/ 2147483647 w 508"/>
                <a:gd name="T77" fmla="*/ 2147483647 h 891"/>
                <a:gd name="T78" fmla="*/ 2147483647 w 508"/>
                <a:gd name="T79" fmla="*/ 2147483647 h 891"/>
                <a:gd name="T80" fmla="*/ 2147483647 w 508"/>
                <a:gd name="T81" fmla="*/ 2147483647 h 891"/>
                <a:gd name="T82" fmla="*/ 2147483647 w 508"/>
                <a:gd name="T83" fmla="*/ 2147483647 h 891"/>
                <a:gd name="T84" fmla="*/ 2147483647 w 508"/>
                <a:gd name="T85" fmla="*/ 2147483647 h 891"/>
                <a:gd name="T86" fmla="*/ 2147483647 w 508"/>
                <a:gd name="T87" fmla="*/ 2147483647 h 891"/>
                <a:gd name="T88" fmla="*/ 2147483647 w 508"/>
                <a:gd name="T89" fmla="*/ 2147483647 h 891"/>
                <a:gd name="T90" fmla="*/ 2147483647 w 508"/>
                <a:gd name="T91" fmla="*/ 2147483647 h 891"/>
                <a:gd name="T92" fmla="*/ 2147483647 w 508"/>
                <a:gd name="T93" fmla="*/ 2147483647 h 891"/>
                <a:gd name="T94" fmla="*/ 2147483647 w 508"/>
                <a:gd name="T95" fmla="*/ 2147483647 h 891"/>
                <a:gd name="T96" fmla="*/ 2147483647 w 508"/>
                <a:gd name="T97" fmla="*/ 2147483647 h 891"/>
                <a:gd name="T98" fmla="*/ 2147483647 w 508"/>
                <a:gd name="T99" fmla="*/ 2147483647 h 891"/>
                <a:gd name="T100" fmla="*/ 2147483647 w 508"/>
                <a:gd name="T101" fmla="*/ 2147483647 h 891"/>
                <a:gd name="T102" fmla="*/ 2147483647 w 508"/>
                <a:gd name="T103" fmla="*/ 2147483647 h 891"/>
                <a:gd name="T104" fmla="*/ 2147483647 w 508"/>
                <a:gd name="T105" fmla="*/ 2147483647 h 891"/>
                <a:gd name="T106" fmla="*/ 2147483647 w 508"/>
                <a:gd name="T107" fmla="*/ 2147483647 h 891"/>
                <a:gd name="T108" fmla="*/ 2147483647 w 508"/>
                <a:gd name="T109" fmla="*/ 2147483647 h 891"/>
                <a:gd name="T110" fmla="*/ 2147483647 w 508"/>
                <a:gd name="T111" fmla="*/ 2147483647 h 891"/>
                <a:gd name="T112" fmla="*/ 2147483647 w 508"/>
                <a:gd name="T113" fmla="*/ 2147483647 h 891"/>
                <a:gd name="T114" fmla="*/ 2147483647 w 508"/>
                <a:gd name="T115" fmla="*/ 2147483647 h 891"/>
                <a:gd name="T116" fmla="*/ 2147483647 w 508"/>
                <a:gd name="T117" fmla="*/ 2147483647 h 891"/>
                <a:gd name="T118" fmla="*/ 2147483647 w 508"/>
                <a:gd name="T119" fmla="*/ 2147483647 h 891"/>
                <a:gd name="T120" fmla="*/ 2147483647 w 508"/>
                <a:gd name="T121" fmla="*/ 2147483647 h 8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08"/>
                <a:gd name="T184" fmla="*/ 0 h 891"/>
                <a:gd name="T185" fmla="*/ 508 w 508"/>
                <a:gd name="T186" fmla="*/ 891 h 8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7" name="Freeform 481"/>
            <p:cNvSpPr>
              <a:spLocks/>
            </p:cNvSpPr>
            <p:nvPr/>
          </p:nvSpPr>
          <p:spPr bwMode="auto">
            <a:xfrm>
              <a:off x="4976813" y="4275138"/>
              <a:ext cx="96837" cy="246062"/>
            </a:xfrm>
            <a:custGeom>
              <a:avLst/>
              <a:gdLst>
                <a:gd name="T0" fmla="*/ 2147483647 w 162"/>
                <a:gd name="T1" fmla="*/ 2147483647 h 416"/>
                <a:gd name="T2" fmla="*/ 2147483647 w 162"/>
                <a:gd name="T3" fmla="*/ 2147483647 h 416"/>
                <a:gd name="T4" fmla="*/ 2147483647 w 162"/>
                <a:gd name="T5" fmla="*/ 2147483647 h 416"/>
                <a:gd name="T6" fmla="*/ 2147483647 w 162"/>
                <a:gd name="T7" fmla="*/ 2147483647 h 416"/>
                <a:gd name="T8" fmla="*/ 2147483647 w 162"/>
                <a:gd name="T9" fmla="*/ 2147483647 h 416"/>
                <a:gd name="T10" fmla="*/ 2147483647 w 162"/>
                <a:gd name="T11" fmla="*/ 2147483647 h 416"/>
                <a:gd name="T12" fmla="*/ 2147483647 w 162"/>
                <a:gd name="T13" fmla="*/ 2147483647 h 416"/>
                <a:gd name="T14" fmla="*/ 2147483647 w 162"/>
                <a:gd name="T15" fmla="*/ 2147483647 h 416"/>
                <a:gd name="T16" fmla="*/ 2147483647 w 162"/>
                <a:gd name="T17" fmla="*/ 2147483647 h 416"/>
                <a:gd name="T18" fmla="*/ 2147483647 w 162"/>
                <a:gd name="T19" fmla="*/ 2147483647 h 416"/>
                <a:gd name="T20" fmla="*/ 2147483647 w 162"/>
                <a:gd name="T21" fmla="*/ 2147483647 h 416"/>
                <a:gd name="T22" fmla="*/ 2147483647 w 162"/>
                <a:gd name="T23" fmla="*/ 2147483647 h 416"/>
                <a:gd name="T24" fmla="*/ 2147483647 w 162"/>
                <a:gd name="T25" fmla="*/ 2147483647 h 416"/>
                <a:gd name="T26" fmla="*/ 2147483647 w 162"/>
                <a:gd name="T27" fmla="*/ 2147483647 h 416"/>
                <a:gd name="T28" fmla="*/ 2147483647 w 162"/>
                <a:gd name="T29" fmla="*/ 2147483647 h 416"/>
                <a:gd name="T30" fmla="*/ 2147483647 w 162"/>
                <a:gd name="T31" fmla="*/ 2147483647 h 416"/>
                <a:gd name="T32" fmla="*/ 2147483647 w 162"/>
                <a:gd name="T33" fmla="*/ 2147483647 h 416"/>
                <a:gd name="T34" fmla="*/ 2147483647 w 162"/>
                <a:gd name="T35" fmla="*/ 2147483647 h 416"/>
                <a:gd name="T36" fmla="*/ 2147483647 w 162"/>
                <a:gd name="T37" fmla="*/ 2147483647 h 416"/>
                <a:gd name="T38" fmla="*/ 2147483647 w 162"/>
                <a:gd name="T39" fmla="*/ 2147483647 h 416"/>
                <a:gd name="T40" fmla="*/ 2147483647 w 162"/>
                <a:gd name="T41" fmla="*/ 2147483647 h 416"/>
                <a:gd name="T42" fmla="*/ 2147483647 w 162"/>
                <a:gd name="T43" fmla="*/ 0 h 416"/>
                <a:gd name="T44" fmla="*/ 2147483647 w 162"/>
                <a:gd name="T45" fmla="*/ 2147483647 h 416"/>
                <a:gd name="T46" fmla="*/ 2147483647 w 162"/>
                <a:gd name="T47" fmla="*/ 2147483647 h 416"/>
                <a:gd name="T48" fmla="*/ 2147483647 w 162"/>
                <a:gd name="T49" fmla="*/ 2147483647 h 416"/>
                <a:gd name="T50" fmla="*/ 2147483647 w 162"/>
                <a:gd name="T51" fmla="*/ 2147483647 h 416"/>
                <a:gd name="T52" fmla="*/ 2147483647 w 162"/>
                <a:gd name="T53" fmla="*/ 2147483647 h 416"/>
                <a:gd name="T54" fmla="*/ 2147483647 w 162"/>
                <a:gd name="T55" fmla="*/ 2147483647 h 416"/>
                <a:gd name="T56" fmla="*/ 2147483647 w 162"/>
                <a:gd name="T57" fmla="*/ 2147483647 h 416"/>
                <a:gd name="T58" fmla="*/ 2147483647 w 162"/>
                <a:gd name="T59" fmla="*/ 2147483647 h 416"/>
                <a:gd name="T60" fmla="*/ 2147483647 w 162"/>
                <a:gd name="T61" fmla="*/ 2147483647 h 416"/>
                <a:gd name="T62" fmla="*/ 2147483647 w 162"/>
                <a:gd name="T63" fmla="*/ 2147483647 h 416"/>
                <a:gd name="T64" fmla="*/ 2147483647 w 162"/>
                <a:gd name="T65" fmla="*/ 2147483647 h 416"/>
                <a:gd name="T66" fmla="*/ 2147483647 w 162"/>
                <a:gd name="T67" fmla="*/ 2147483647 h 416"/>
                <a:gd name="T68" fmla="*/ 2147483647 w 162"/>
                <a:gd name="T69" fmla="*/ 2147483647 h 416"/>
                <a:gd name="T70" fmla="*/ 2147483647 w 162"/>
                <a:gd name="T71" fmla="*/ 2147483647 h 416"/>
                <a:gd name="T72" fmla="*/ 2147483647 w 162"/>
                <a:gd name="T73" fmla="*/ 2147483647 h 416"/>
                <a:gd name="T74" fmla="*/ 2147483647 w 162"/>
                <a:gd name="T75" fmla="*/ 2147483647 h 416"/>
                <a:gd name="T76" fmla="*/ 2147483647 w 162"/>
                <a:gd name="T77" fmla="*/ 2147483647 h 416"/>
                <a:gd name="T78" fmla="*/ 2147483647 w 162"/>
                <a:gd name="T79" fmla="*/ 2147483647 h 416"/>
                <a:gd name="T80" fmla="*/ 2147483647 w 162"/>
                <a:gd name="T81" fmla="*/ 2147483647 h 416"/>
                <a:gd name="T82" fmla="*/ 2147483647 w 162"/>
                <a:gd name="T83" fmla="*/ 2147483647 h 416"/>
                <a:gd name="T84" fmla="*/ 2147483647 w 162"/>
                <a:gd name="T85" fmla="*/ 2147483647 h 416"/>
                <a:gd name="T86" fmla="*/ 2147483647 w 162"/>
                <a:gd name="T87" fmla="*/ 2147483647 h 416"/>
                <a:gd name="T88" fmla="*/ 2147483647 w 162"/>
                <a:gd name="T89" fmla="*/ 2147483647 h 416"/>
                <a:gd name="T90" fmla="*/ 2147483647 w 162"/>
                <a:gd name="T91" fmla="*/ 2147483647 h 416"/>
                <a:gd name="T92" fmla="*/ 2147483647 w 162"/>
                <a:gd name="T93" fmla="*/ 2147483647 h 416"/>
                <a:gd name="T94" fmla="*/ 2147483647 w 162"/>
                <a:gd name="T95" fmla="*/ 2147483647 h 416"/>
                <a:gd name="T96" fmla="*/ 2147483647 w 162"/>
                <a:gd name="T97" fmla="*/ 2147483647 h 416"/>
                <a:gd name="T98" fmla="*/ 2147483647 w 162"/>
                <a:gd name="T99" fmla="*/ 2147483647 h 416"/>
                <a:gd name="T100" fmla="*/ 2147483647 w 162"/>
                <a:gd name="T101" fmla="*/ 2147483647 h 416"/>
                <a:gd name="T102" fmla="*/ 2147483647 w 162"/>
                <a:gd name="T103" fmla="*/ 2147483647 h 416"/>
                <a:gd name="T104" fmla="*/ 2147483647 w 162"/>
                <a:gd name="T105" fmla="*/ 2147483647 h 416"/>
                <a:gd name="T106" fmla="*/ 2147483647 w 162"/>
                <a:gd name="T107" fmla="*/ 2147483647 h 416"/>
                <a:gd name="T108" fmla="*/ 2147483647 w 162"/>
                <a:gd name="T109" fmla="*/ 2147483647 h 416"/>
                <a:gd name="T110" fmla="*/ 2147483647 w 162"/>
                <a:gd name="T111" fmla="*/ 2147483647 h 416"/>
                <a:gd name="T112" fmla="*/ 2147483647 w 162"/>
                <a:gd name="T113" fmla="*/ 2147483647 h 4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"/>
                <a:gd name="T172" fmla="*/ 0 h 416"/>
                <a:gd name="T173" fmla="*/ 162 w 162"/>
                <a:gd name="T174" fmla="*/ 416 h 4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8" name="Freeform 482"/>
            <p:cNvSpPr>
              <a:spLocks/>
            </p:cNvSpPr>
            <p:nvPr/>
          </p:nvSpPr>
          <p:spPr bwMode="auto">
            <a:xfrm>
              <a:off x="4678363" y="4233863"/>
              <a:ext cx="331787" cy="317500"/>
            </a:xfrm>
            <a:custGeom>
              <a:avLst/>
              <a:gdLst>
                <a:gd name="T0" fmla="*/ 2147483647 w 563"/>
                <a:gd name="T1" fmla="*/ 2147483647 h 536"/>
                <a:gd name="T2" fmla="*/ 2147483647 w 563"/>
                <a:gd name="T3" fmla="*/ 2147483647 h 536"/>
                <a:gd name="T4" fmla="*/ 2147483647 w 563"/>
                <a:gd name="T5" fmla="*/ 2147483647 h 536"/>
                <a:gd name="T6" fmla="*/ 2147483647 w 563"/>
                <a:gd name="T7" fmla="*/ 2147483647 h 536"/>
                <a:gd name="T8" fmla="*/ 2147483647 w 563"/>
                <a:gd name="T9" fmla="*/ 2147483647 h 536"/>
                <a:gd name="T10" fmla="*/ 2147483647 w 563"/>
                <a:gd name="T11" fmla="*/ 2147483647 h 536"/>
                <a:gd name="T12" fmla="*/ 2147483647 w 563"/>
                <a:gd name="T13" fmla="*/ 2147483647 h 536"/>
                <a:gd name="T14" fmla="*/ 2147483647 w 563"/>
                <a:gd name="T15" fmla="*/ 2147483647 h 536"/>
                <a:gd name="T16" fmla="*/ 2147483647 w 563"/>
                <a:gd name="T17" fmla="*/ 0 h 536"/>
                <a:gd name="T18" fmla="*/ 2147483647 w 563"/>
                <a:gd name="T19" fmla="*/ 2147483647 h 536"/>
                <a:gd name="T20" fmla="*/ 2147483647 w 563"/>
                <a:gd name="T21" fmla="*/ 2147483647 h 536"/>
                <a:gd name="T22" fmla="*/ 2147483647 w 563"/>
                <a:gd name="T23" fmla="*/ 2147483647 h 536"/>
                <a:gd name="T24" fmla="*/ 2147483647 w 563"/>
                <a:gd name="T25" fmla="*/ 2147483647 h 536"/>
                <a:gd name="T26" fmla="*/ 2147483647 w 563"/>
                <a:gd name="T27" fmla="*/ 2147483647 h 536"/>
                <a:gd name="T28" fmla="*/ 2147483647 w 563"/>
                <a:gd name="T29" fmla="*/ 2147483647 h 536"/>
                <a:gd name="T30" fmla="*/ 2147483647 w 563"/>
                <a:gd name="T31" fmla="*/ 2147483647 h 536"/>
                <a:gd name="T32" fmla="*/ 2147483647 w 563"/>
                <a:gd name="T33" fmla="*/ 2147483647 h 536"/>
                <a:gd name="T34" fmla="*/ 2147483647 w 563"/>
                <a:gd name="T35" fmla="*/ 2147483647 h 536"/>
                <a:gd name="T36" fmla="*/ 2147483647 w 563"/>
                <a:gd name="T37" fmla="*/ 2147483647 h 536"/>
                <a:gd name="T38" fmla="*/ 2147483647 w 563"/>
                <a:gd name="T39" fmla="*/ 2147483647 h 536"/>
                <a:gd name="T40" fmla="*/ 2147483647 w 563"/>
                <a:gd name="T41" fmla="*/ 2147483647 h 536"/>
                <a:gd name="T42" fmla="*/ 2147483647 w 563"/>
                <a:gd name="T43" fmla="*/ 2147483647 h 536"/>
                <a:gd name="T44" fmla="*/ 2147483647 w 563"/>
                <a:gd name="T45" fmla="*/ 2147483647 h 536"/>
                <a:gd name="T46" fmla="*/ 2147483647 w 563"/>
                <a:gd name="T47" fmla="*/ 2147483647 h 536"/>
                <a:gd name="T48" fmla="*/ 2147483647 w 563"/>
                <a:gd name="T49" fmla="*/ 2147483647 h 536"/>
                <a:gd name="T50" fmla="*/ 2147483647 w 563"/>
                <a:gd name="T51" fmla="*/ 2147483647 h 536"/>
                <a:gd name="T52" fmla="*/ 2147483647 w 563"/>
                <a:gd name="T53" fmla="*/ 2147483647 h 536"/>
                <a:gd name="T54" fmla="*/ 2147483647 w 563"/>
                <a:gd name="T55" fmla="*/ 2147483647 h 536"/>
                <a:gd name="T56" fmla="*/ 2147483647 w 563"/>
                <a:gd name="T57" fmla="*/ 2147483647 h 536"/>
                <a:gd name="T58" fmla="*/ 2147483647 w 563"/>
                <a:gd name="T59" fmla="*/ 2147483647 h 536"/>
                <a:gd name="T60" fmla="*/ 0 w 563"/>
                <a:gd name="T61" fmla="*/ 2147483647 h 536"/>
                <a:gd name="T62" fmla="*/ 2147483647 w 563"/>
                <a:gd name="T63" fmla="*/ 2147483647 h 536"/>
                <a:gd name="T64" fmla="*/ 2147483647 w 563"/>
                <a:gd name="T65" fmla="*/ 2147483647 h 536"/>
                <a:gd name="T66" fmla="*/ 2147483647 w 563"/>
                <a:gd name="T67" fmla="*/ 2147483647 h 536"/>
                <a:gd name="T68" fmla="*/ 2147483647 w 563"/>
                <a:gd name="T69" fmla="*/ 2147483647 h 536"/>
                <a:gd name="T70" fmla="*/ 2147483647 w 563"/>
                <a:gd name="T71" fmla="*/ 2147483647 h 536"/>
                <a:gd name="T72" fmla="*/ 2147483647 w 563"/>
                <a:gd name="T73" fmla="*/ 2147483647 h 536"/>
                <a:gd name="T74" fmla="*/ 2147483647 w 563"/>
                <a:gd name="T75" fmla="*/ 2147483647 h 536"/>
                <a:gd name="T76" fmla="*/ 2147483647 w 563"/>
                <a:gd name="T77" fmla="*/ 2147483647 h 536"/>
                <a:gd name="T78" fmla="*/ 2147483647 w 563"/>
                <a:gd name="T79" fmla="*/ 2147483647 h 536"/>
                <a:gd name="T80" fmla="*/ 2147483647 w 563"/>
                <a:gd name="T81" fmla="*/ 2147483647 h 536"/>
                <a:gd name="T82" fmla="*/ 2147483647 w 563"/>
                <a:gd name="T83" fmla="*/ 2147483647 h 536"/>
                <a:gd name="T84" fmla="*/ 2147483647 w 563"/>
                <a:gd name="T85" fmla="*/ 2147483647 h 536"/>
                <a:gd name="T86" fmla="*/ 2147483647 w 563"/>
                <a:gd name="T87" fmla="*/ 2147483647 h 536"/>
                <a:gd name="T88" fmla="*/ 2147483647 w 563"/>
                <a:gd name="T89" fmla="*/ 2147483647 h 536"/>
                <a:gd name="T90" fmla="*/ 2147483647 w 563"/>
                <a:gd name="T91" fmla="*/ 2147483647 h 536"/>
                <a:gd name="T92" fmla="*/ 2147483647 w 563"/>
                <a:gd name="T93" fmla="*/ 2147483647 h 536"/>
                <a:gd name="T94" fmla="*/ 2147483647 w 563"/>
                <a:gd name="T95" fmla="*/ 2147483647 h 536"/>
                <a:gd name="T96" fmla="*/ 2147483647 w 563"/>
                <a:gd name="T97" fmla="*/ 2147483647 h 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3"/>
                <a:gd name="T148" fmla="*/ 0 h 536"/>
                <a:gd name="T149" fmla="*/ 563 w 563"/>
                <a:gd name="T150" fmla="*/ 536 h 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9" name="Freeform 483"/>
            <p:cNvSpPr>
              <a:spLocks/>
            </p:cNvSpPr>
            <p:nvPr/>
          </p:nvSpPr>
          <p:spPr bwMode="auto">
            <a:xfrm>
              <a:off x="4408488" y="3802063"/>
              <a:ext cx="533400" cy="600075"/>
            </a:xfrm>
            <a:custGeom>
              <a:avLst/>
              <a:gdLst>
                <a:gd name="T0" fmla="*/ 2147483647 w 902"/>
                <a:gd name="T1" fmla="*/ 2147483647 h 1016"/>
                <a:gd name="T2" fmla="*/ 2147483647 w 902"/>
                <a:gd name="T3" fmla="*/ 2147483647 h 1016"/>
                <a:gd name="T4" fmla="*/ 2147483647 w 902"/>
                <a:gd name="T5" fmla="*/ 2147483647 h 1016"/>
                <a:gd name="T6" fmla="*/ 2147483647 w 902"/>
                <a:gd name="T7" fmla="*/ 2147483647 h 1016"/>
                <a:gd name="T8" fmla="*/ 2147483647 w 902"/>
                <a:gd name="T9" fmla="*/ 2147483647 h 1016"/>
                <a:gd name="T10" fmla="*/ 2147483647 w 902"/>
                <a:gd name="T11" fmla="*/ 2147483647 h 1016"/>
                <a:gd name="T12" fmla="*/ 2147483647 w 902"/>
                <a:gd name="T13" fmla="*/ 2147483647 h 1016"/>
                <a:gd name="T14" fmla="*/ 2147483647 w 902"/>
                <a:gd name="T15" fmla="*/ 2147483647 h 1016"/>
                <a:gd name="T16" fmla="*/ 2147483647 w 902"/>
                <a:gd name="T17" fmla="*/ 2147483647 h 1016"/>
                <a:gd name="T18" fmla="*/ 2147483647 w 902"/>
                <a:gd name="T19" fmla="*/ 2147483647 h 1016"/>
                <a:gd name="T20" fmla="*/ 2147483647 w 902"/>
                <a:gd name="T21" fmla="*/ 2147483647 h 1016"/>
                <a:gd name="T22" fmla="*/ 2147483647 w 902"/>
                <a:gd name="T23" fmla="*/ 2147483647 h 1016"/>
                <a:gd name="T24" fmla="*/ 2147483647 w 902"/>
                <a:gd name="T25" fmla="*/ 2147483647 h 1016"/>
                <a:gd name="T26" fmla="*/ 2147483647 w 902"/>
                <a:gd name="T27" fmla="*/ 2147483647 h 1016"/>
                <a:gd name="T28" fmla="*/ 2147483647 w 902"/>
                <a:gd name="T29" fmla="*/ 2147483647 h 1016"/>
                <a:gd name="T30" fmla="*/ 2147483647 w 902"/>
                <a:gd name="T31" fmla="*/ 2147483647 h 1016"/>
                <a:gd name="T32" fmla="*/ 2147483647 w 902"/>
                <a:gd name="T33" fmla="*/ 2147483647 h 1016"/>
                <a:gd name="T34" fmla="*/ 2147483647 w 902"/>
                <a:gd name="T35" fmla="*/ 2147483647 h 1016"/>
                <a:gd name="T36" fmla="*/ 2147483647 w 902"/>
                <a:gd name="T37" fmla="*/ 2147483647 h 1016"/>
                <a:gd name="T38" fmla="*/ 2147483647 w 902"/>
                <a:gd name="T39" fmla="*/ 2147483647 h 1016"/>
                <a:gd name="T40" fmla="*/ 2147483647 w 902"/>
                <a:gd name="T41" fmla="*/ 2147483647 h 1016"/>
                <a:gd name="T42" fmla="*/ 2147483647 w 902"/>
                <a:gd name="T43" fmla="*/ 2147483647 h 1016"/>
                <a:gd name="T44" fmla="*/ 2147483647 w 902"/>
                <a:gd name="T45" fmla="*/ 2147483647 h 1016"/>
                <a:gd name="T46" fmla="*/ 2147483647 w 902"/>
                <a:gd name="T47" fmla="*/ 2147483647 h 1016"/>
                <a:gd name="T48" fmla="*/ 2147483647 w 902"/>
                <a:gd name="T49" fmla="*/ 2147483647 h 1016"/>
                <a:gd name="T50" fmla="*/ 2147483647 w 902"/>
                <a:gd name="T51" fmla="*/ 2147483647 h 1016"/>
                <a:gd name="T52" fmla="*/ 2147483647 w 902"/>
                <a:gd name="T53" fmla="*/ 2147483647 h 1016"/>
                <a:gd name="T54" fmla="*/ 2147483647 w 902"/>
                <a:gd name="T55" fmla="*/ 2147483647 h 1016"/>
                <a:gd name="T56" fmla="*/ 2147483647 w 902"/>
                <a:gd name="T57" fmla="*/ 2147483647 h 1016"/>
                <a:gd name="T58" fmla="*/ 2147483647 w 902"/>
                <a:gd name="T59" fmla="*/ 2147483647 h 1016"/>
                <a:gd name="T60" fmla="*/ 2147483647 w 902"/>
                <a:gd name="T61" fmla="*/ 2147483647 h 1016"/>
                <a:gd name="T62" fmla="*/ 2147483647 w 902"/>
                <a:gd name="T63" fmla="*/ 2147483647 h 1016"/>
                <a:gd name="T64" fmla="*/ 2147483647 w 902"/>
                <a:gd name="T65" fmla="*/ 2147483647 h 1016"/>
                <a:gd name="T66" fmla="*/ 2147483647 w 902"/>
                <a:gd name="T67" fmla="*/ 2147483647 h 1016"/>
                <a:gd name="T68" fmla="*/ 2147483647 w 902"/>
                <a:gd name="T69" fmla="*/ 2147483647 h 1016"/>
                <a:gd name="T70" fmla="*/ 2147483647 w 902"/>
                <a:gd name="T71" fmla="*/ 2147483647 h 1016"/>
                <a:gd name="T72" fmla="*/ 2147483647 w 902"/>
                <a:gd name="T73" fmla="*/ 2147483647 h 1016"/>
                <a:gd name="T74" fmla="*/ 2147483647 w 902"/>
                <a:gd name="T75" fmla="*/ 2147483647 h 1016"/>
                <a:gd name="T76" fmla="*/ 2147483647 w 902"/>
                <a:gd name="T77" fmla="*/ 2147483647 h 1016"/>
                <a:gd name="T78" fmla="*/ 2147483647 w 902"/>
                <a:gd name="T79" fmla="*/ 2147483647 h 1016"/>
                <a:gd name="T80" fmla="*/ 2147483647 w 902"/>
                <a:gd name="T81" fmla="*/ 2147483647 h 1016"/>
                <a:gd name="T82" fmla="*/ 2147483647 w 902"/>
                <a:gd name="T83" fmla="*/ 2147483647 h 1016"/>
                <a:gd name="T84" fmla="*/ 2147483647 w 902"/>
                <a:gd name="T85" fmla="*/ 2147483647 h 1016"/>
                <a:gd name="T86" fmla="*/ 2147483647 w 902"/>
                <a:gd name="T87" fmla="*/ 2147483647 h 1016"/>
                <a:gd name="T88" fmla="*/ 2147483647 w 902"/>
                <a:gd name="T89" fmla="*/ 2147483647 h 1016"/>
                <a:gd name="T90" fmla="*/ 2147483647 w 902"/>
                <a:gd name="T91" fmla="*/ 2147483647 h 1016"/>
                <a:gd name="T92" fmla="*/ 2147483647 w 902"/>
                <a:gd name="T93" fmla="*/ 2147483647 h 1016"/>
                <a:gd name="T94" fmla="*/ 2147483647 w 902"/>
                <a:gd name="T95" fmla="*/ 2147483647 h 1016"/>
                <a:gd name="T96" fmla="*/ 2147483647 w 902"/>
                <a:gd name="T97" fmla="*/ 2147483647 h 1016"/>
                <a:gd name="T98" fmla="*/ 2147483647 w 902"/>
                <a:gd name="T99" fmla="*/ 2147483647 h 1016"/>
                <a:gd name="T100" fmla="*/ 2147483647 w 902"/>
                <a:gd name="T101" fmla="*/ 2147483647 h 1016"/>
                <a:gd name="T102" fmla="*/ 2147483647 w 902"/>
                <a:gd name="T103" fmla="*/ 2147483647 h 1016"/>
                <a:gd name="T104" fmla="*/ 2147483647 w 902"/>
                <a:gd name="T105" fmla="*/ 2147483647 h 1016"/>
                <a:gd name="T106" fmla="*/ 2147483647 w 902"/>
                <a:gd name="T107" fmla="*/ 2147483647 h 1016"/>
                <a:gd name="T108" fmla="*/ 2147483647 w 902"/>
                <a:gd name="T109" fmla="*/ 2147483647 h 1016"/>
                <a:gd name="T110" fmla="*/ 2147483647 w 902"/>
                <a:gd name="T111" fmla="*/ 2147483647 h 1016"/>
                <a:gd name="T112" fmla="*/ 2147483647 w 902"/>
                <a:gd name="T113" fmla="*/ 2147483647 h 1016"/>
                <a:gd name="T114" fmla="*/ 2147483647 w 902"/>
                <a:gd name="T115" fmla="*/ 2147483647 h 1016"/>
                <a:gd name="T116" fmla="*/ 2147483647 w 902"/>
                <a:gd name="T117" fmla="*/ 2147483647 h 1016"/>
                <a:gd name="T118" fmla="*/ 2147483647 w 902"/>
                <a:gd name="T119" fmla="*/ 2147483647 h 1016"/>
                <a:gd name="T120" fmla="*/ 2147483647 w 902"/>
                <a:gd name="T121" fmla="*/ 2147483647 h 1016"/>
                <a:gd name="T122" fmla="*/ 2147483647 w 902"/>
                <a:gd name="T123" fmla="*/ 2147483647 h 10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02"/>
                <a:gd name="T187" fmla="*/ 0 h 1016"/>
                <a:gd name="T188" fmla="*/ 902 w 902"/>
                <a:gd name="T189" fmla="*/ 1016 h 10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0" name="Freeform 484"/>
            <p:cNvSpPr>
              <a:spLocks/>
            </p:cNvSpPr>
            <p:nvPr/>
          </p:nvSpPr>
          <p:spPr bwMode="auto">
            <a:xfrm>
              <a:off x="4879975" y="4051300"/>
              <a:ext cx="50800" cy="65088"/>
            </a:xfrm>
            <a:custGeom>
              <a:avLst/>
              <a:gdLst>
                <a:gd name="T0" fmla="*/ 2147483647 w 87"/>
                <a:gd name="T1" fmla="*/ 2147483647 h 112"/>
                <a:gd name="T2" fmla="*/ 2147483647 w 87"/>
                <a:gd name="T3" fmla="*/ 2147483647 h 112"/>
                <a:gd name="T4" fmla="*/ 2147483647 w 87"/>
                <a:gd name="T5" fmla="*/ 2147483647 h 112"/>
                <a:gd name="T6" fmla="*/ 2147483647 w 87"/>
                <a:gd name="T7" fmla="*/ 2147483647 h 112"/>
                <a:gd name="T8" fmla="*/ 2147483647 w 87"/>
                <a:gd name="T9" fmla="*/ 2147483647 h 112"/>
                <a:gd name="T10" fmla="*/ 2147483647 w 87"/>
                <a:gd name="T11" fmla="*/ 2147483647 h 112"/>
                <a:gd name="T12" fmla="*/ 2147483647 w 87"/>
                <a:gd name="T13" fmla="*/ 2147483647 h 112"/>
                <a:gd name="T14" fmla="*/ 2147483647 w 87"/>
                <a:gd name="T15" fmla="*/ 2147483647 h 112"/>
                <a:gd name="T16" fmla="*/ 2147483647 w 87"/>
                <a:gd name="T17" fmla="*/ 2147483647 h 112"/>
                <a:gd name="T18" fmla="*/ 2147483647 w 87"/>
                <a:gd name="T19" fmla="*/ 2147483647 h 112"/>
                <a:gd name="T20" fmla="*/ 2147483647 w 87"/>
                <a:gd name="T21" fmla="*/ 0 h 112"/>
                <a:gd name="T22" fmla="*/ 2147483647 w 87"/>
                <a:gd name="T23" fmla="*/ 0 h 112"/>
                <a:gd name="T24" fmla="*/ 2147483647 w 87"/>
                <a:gd name="T25" fmla="*/ 0 h 112"/>
                <a:gd name="T26" fmla="*/ 2147483647 w 87"/>
                <a:gd name="T27" fmla="*/ 0 h 112"/>
                <a:gd name="T28" fmla="*/ 2147483647 w 87"/>
                <a:gd name="T29" fmla="*/ 2147483647 h 112"/>
                <a:gd name="T30" fmla="*/ 2147483647 w 87"/>
                <a:gd name="T31" fmla="*/ 2147483647 h 112"/>
                <a:gd name="T32" fmla="*/ 2147483647 w 87"/>
                <a:gd name="T33" fmla="*/ 2147483647 h 112"/>
                <a:gd name="T34" fmla="*/ 0 w 87"/>
                <a:gd name="T35" fmla="*/ 2147483647 h 112"/>
                <a:gd name="T36" fmla="*/ 2147483647 w 87"/>
                <a:gd name="T37" fmla="*/ 2147483647 h 112"/>
                <a:gd name="T38" fmla="*/ 2147483647 w 87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7"/>
                <a:gd name="T61" fmla="*/ 0 h 112"/>
                <a:gd name="T62" fmla="*/ 87 w 87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1" name="Freeform 485"/>
            <p:cNvSpPr>
              <a:spLocks noEditPoints="1"/>
            </p:cNvSpPr>
            <p:nvPr/>
          </p:nvSpPr>
          <p:spPr bwMode="auto">
            <a:xfrm>
              <a:off x="4895850" y="4006850"/>
              <a:ext cx="300038" cy="342900"/>
            </a:xfrm>
            <a:custGeom>
              <a:avLst/>
              <a:gdLst>
                <a:gd name="T0" fmla="*/ 2147483647 w 510"/>
                <a:gd name="T1" fmla="*/ 2147483647 h 579"/>
                <a:gd name="T2" fmla="*/ 2147483647 w 510"/>
                <a:gd name="T3" fmla="*/ 2147483647 h 579"/>
                <a:gd name="T4" fmla="*/ 2147483647 w 510"/>
                <a:gd name="T5" fmla="*/ 2147483647 h 579"/>
                <a:gd name="T6" fmla="*/ 2147483647 w 510"/>
                <a:gd name="T7" fmla="*/ 2147483647 h 579"/>
                <a:gd name="T8" fmla="*/ 2147483647 w 510"/>
                <a:gd name="T9" fmla="*/ 2147483647 h 579"/>
                <a:gd name="T10" fmla="*/ 2147483647 w 510"/>
                <a:gd name="T11" fmla="*/ 2147483647 h 579"/>
                <a:gd name="T12" fmla="*/ 2147483647 w 510"/>
                <a:gd name="T13" fmla="*/ 2147483647 h 579"/>
                <a:gd name="T14" fmla="*/ 2147483647 w 510"/>
                <a:gd name="T15" fmla="*/ 2147483647 h 579"/>
                <a:gd name="T16" fmla="*/ 2147483647 w 510"/>
                <a:gd name="T17" fmla="*/ 2147483647 h 579"/>
                <a:gd name="T18" fmla="*/ 2147483647 w 510"/>
                <a:gd name="T19" fmla="*/ 2147483647 h 579"/>
                <a:gd name="T20" fmla="*/ 2147483647 w 510"/>
                <a:gd name="T21" fmla="*/ 2147483647 h 579"/>
                <a:gd name="T22" fmla="*/ 2147483647 w 510"/>
                <a:gd name="T23" fmla="*/ 2147483647 h 579"/>
                <a:gd name="T24" fmla="*/ 2147483647 w 510"/>
                <a:gd name="T25" fmla="*/ 2147483647 h 579"/>
                <a:gd name="T26" fmla="*/ 2147483647 w 510"/>
                <a:gd name="T27" fmla="*/ 2147483647 h 579"/>
                <a:gd name="T28" fmla="*/ 2147483647 w 510"/>
                <a:gd name="T29" fmla="*/ 2147483647 h 579"/>
                <a:gd name="T30" fmla="*/ 2147483647 w 510"/>
                <a:gd name="T31" fmla="*/ 2147483647 h 579"/>
                <a:gd name="T32" fmla="*/ 2147483647 w 510"/>
                <a:gd name="T33" fmla="*/ 0 h 579"/>
                <a:gd name="T34" fmla="*/ 2147483647 w 510"/>
                <a:gd name="T35" fmla="*/ 2147483647 h 579"/>
                <a:gd name="T36" fmla="*/ 2147483647 w 510"/>
                <a:gd name="T37" fmla="*/ 2147483647 h 579"/>
                <a:gd name="T38" fmla="*/ 2147483647 w 510"/>
                <a:gd name="T39" fmla="*/ 2147483647 h 579"/>
                <a:gd name="T40" fmla="*/ 2147483647 w 510"/>
                <a:gd name="T41" fmla="*/ 2147483647 h 579"/>
                <a:gd name="T42" fmla="*/ 2147483647 w 510"/>
                <a:gd name="T43" fmla="*/ 2147483647 h 579"/>
                <a:gd name="T44" fmla="*/ 2147483647 w 510"/>
                <a:gd name="T45" fmla="*/ 2147483647 h 579"/>
                <a:gd name="T46" fmla="*/ 0 w 510"/>
                <a:gd name="T47" fmla="*/ 2147483647 h 579"/>
                <a:gd name="T48" fmla="*/ 2147483647 w 510"/>
                <a:gd name="T49" fmla="*/ 2147483647 h 579"/>
                <a:gd name="T50" fmla="*/ 2147483647 w 510"/>
                <a:gd name="T51" fmla="*/ 2147483647 h 579"/>
                <a:gd name="T52" fmla="*/ 2147483647 w 510"/>
                <a:gd name="T53" fmla="*/ 2147483647 h 579"/>
                <a:gd name="T54" fmla="*/ 2147483647 w 510"/>
                <a:gd name="T55" fmla="*/ 2147483647 h 579"/>
                <a:gd name="T56" fmla="*/ 2147483647 w 510"/>
                <a:gd name="T57" fmla="*/ 2147483647 h 579"/>
                <a:gd name="T58" fmla="*/ 2147483647 w 510"/>
                <a:gd name="T59" fmla="*/ 2147483647 h 579"/>
                <a:gd name="T60" fmla="*/ 2147483647 w 510"/>
                <a:gd name="T61" fmla="*/ 2147483647 h 579"/>
                <a:gd name="T62" fmla="*/ 2147483647 w 510"/>
                <a:gd name="T63" fmla="*/ 2147483647 h 579"/>
                <a:gd name="T64" fmla="*/ 2147483647 w 510"/>
                <a:gd name="T65" fmla="*/ 2147483647 h 579"/>
                <a:gd name="T66" fmla="*/ 2147483647 w 510"/>
                <a:gd name="T67" fmla="*/ 2147483647 h 579"/>
                <a:gd name="T68" fmla="*/ 2147483647 w 510"/>
                <a:gd name="T69" fmla="*/ 2147483647 h 579"/>
                <a:gd name="T70" fmla="*/ 2147483647 w 510"/>
                <a:gd name="T71" fmla="*/ 2147483647 h 579"/>
                <a:gd name="T72" fmla="*/ 2147483647 w 510"/>
                <a:gd name="T73" fmla="*/ 2147483647 h 579"/>
                <a:gd name="T74" fmla="*/ 2147483647 w 510"/>
                <a:gd name="T75" fmla="*/ 2147483647 h 579"/>
                <a:gd name="T76" fmla="*/ 2147483647 w 510"/>
                <a:gd name="T77" fmla="*/ 2147483647 h 579"/>
                <a:gd name="T78" fmla="*/ 2147483647 w 510"/>
                <a:gd name="T79" fmla="*/ 2147483647 h 579"/>
                <a:gd name="T80" fmla="*/ 2147483647 w 510"/>
                <a:gd name="T81" fmla="*/ 2147483647 h 579"/>
                <a:gd name="T82" fmla="*/ 2147483647 w 510"/>
                <a:gd name="T83" fmla="*/ 2147483647 h 579"/>
                <a:gd name="T84" fmla="*/ 2147483647 w 510"/>
                <a:gd name="T85" fmla="*/ 2147483647 h 579"/>
                <a:gd name="T86" fmla="*/ 2147483647 w 510"/>
                <a:gd name="T87" fmla="*/ 2147483647 h 579"/>
                <a:gd name="T88" fmla="*/ 2147483647 w 510"/>
                <a:gd name="T89" fmla="*/ 2147483647 h 579"/>
                <a:gd name="T90" fmla="*/ 2147483647 w 510"/>
                <a:gd name="T91" fmla="*/ 2147483647 h 579"/>
                <a:gd name="T92" fmla="*/ 2147483647 w 510"/>
                <a:gd name="T93" fmla="*/ 2147483647 h 579"/>
                <a:gd name="T94" fmla="*/ 2147483647 w 510"/>
                <a:gd name="T95" fmla="*/ 2147483647 h 5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0"/>
                <a:gd name="T145" fmla="*/ 0 h 579"/>
                <a:gd name="T146" fmla="*/ 510 w 510"/>
                <a:gd name="T147" fmla="*/ 579 h 5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2" name="Freeform 486"/>
            <p:cNvSpPr>
              <a:spLocks noEditPoints="1"/>
            </p:cNvSpPr>
            <p:nvPr/>
          </p:nvSpPr>
          <p:spPr bwMode="auto">
            <a:xfrm>
              <a:off x="4897438" y="3840163"/>
              <a:ext cx="155575" cy="185737"/>
            </a:xfrm>
            <a:custGeom>
              <a:avLst/>
              <a:gdLst>
                <a:gd name="T0" fmla="*/ 2147483647 w 266"/>
                <a:gd name="T1" fmla="*/ 2147483647 h 314"/>
                <a:gd name="T2" fmla="*/ 2147483647 w 266"/>
                <a:gd name="T3" fmla="*/ 2147483647 h 314"/>
                <a:gd name="T4" fmla="*/ 2147483647 w 266"/>
                <a:gd name="T5" fmla="*/ 2147483647 h 314"/>
                <a:gd name="T6" fmla="*/ 2147483647 w 266"/>
                <a:gd name="T7" fmla="*/ 2147483647 h 314"/>
                <a:gd name="T8" fmla="*/ 2147483647 w 266"/>
                <a:gd name="T9" fmla="*/ 2147483647 h 314"/>
                <a:gd name="T10" fmla="*/ 2147483647 w 266"/>
                <a:gd name="T11" fmla="*/ 2147483647 h 314"/>
                <a:gd name="T12" fmla="*/ 2147483647 w 266"/>
                <a:gd name="T13" fmla="*/ 2147483647 h 314"/>
                <a:gd name="T14" fmla="*/ 2147483647 w 266"/>
                <a:gd name="T15" fmla="*/ 2147483647 h 314"/>
                <a:gd name="T16" fmla="*/ 2147483647 w 266"/>
                <a:gd name="T17" fmla="*/ 2147483647 h 314"/>
                <a:gd name="T18" fmla="*/ 2147483647 w 266"/>
                <a:gd name="T19" fmla="*/ 2147483647 h 314"/>
                <a:gd name="T20" fmla="*/ 2147483647 w 266"/>
                <a:gd name="T21" fmla="*/ 2147483647 h 314"/>
                <a:gd name="T22" fmla="*/ 2147483647 w 266"/>
                <a:gd name="T23" fmla="*/ 2147483647 h 314"/>
                <a:gd name="T24" fmla="*/ 2147483647 w 266"/>
                <a:gd name="T25" fmla="*/ 0 h 314"/>
                <a:gd name="T26" fmla="*/ 2147483647 w 266"/>
                <a:gd name="T27" fmla="*/ 0 h 314"/>
                <a:gd name="T28" fmla="*/ 2147483647 w 266"/>
                <a:gd name="T29" fmla="*/ 2147483647 h 314"/>
                <a:gd name="T30" fmla="*/ 2147483647 w 266"/>
                <a:gd name="T31" fmla="*/ 2147483647 h 314"/>
                <a:gd name="T32" fmla="*/ 2147483647 w 266"/>
                <a:gd name="T33" fmla="*/ 2147483647 h 314"/>
                <a:gd name="T34" fmla="*/ 2147483647 w 266"/>
                <a:gd name="T35" fmla="*/ 2147483647 h 314"/>
                <a:gd name="T36" fmla="*/ 2147483647 w 266"/>
                <a:gd name="T37" fmla="*/ 2147483647 h 314"/>
                <a:gd name="T38" fmla="*/ 2147483647 w 266"/>
                <a:gd name="T39" fmla="*/ 2147483647 h 314"/>
                <a:gd name="T40" fmla="*/ 2147483647 w 266"/>
                <a:gd name="T41" fmla="*/ 2147483647 h 314"/>
                <a:gd name="T42" fmla="*/ 2147483647 w 266"/>
                <a:gd name="T43" fmla="*/ 2147483647 h 314"/>
                <a:gd name="T44" fmla="*/ 2147483647 w 266"/>
                <a:gd name="T45" fmla="*/ 2147483647 h 314"/>
                <a:gd name="T46" fmla="*/ 2147483647 w 266"/>
                <a:gd name="T47" fmla="*/ 2147483647 h 314"/>
                <a:gd name="T48" fmla="*/ 2147483647 w 266"/>
                <a:gd name="T49" fmla="*/ 2147483647 h 314"/>
                <a:gd name="T50" fmla="*/ 2147483647 w 266"/>
                <a:gd name="T51" fmla="*/ 2147483647 h 314"/>
                <a:gd name="T52" fmla="*/ 2147483647 w 266"/>
                <a:gd name="T53" fmla="*/ 2147483647 h 314"/>
                <a:gd name="T54" fmla="*/ 2147483647 w 266"/>
                <a:gd name="T55" fmla="*/ 2147483647 h 314"/>
                <a:gd name="T56" fmla="*/ 2147483647 w 266"/>
                <a:gd name="T57" fmla="*/ 2147483647 h 314"/>
                <a:gd name="T58" fmla="*/ 2147483647 w 266"/>
                <a:gd name="T59" fmla="*/ 2147483647 h 314"/>
                <a:gd name="T60" fmla="*/ 2147483647 w 266"/>
                <a:gd name="T61" fmla="*/ 2147483647 h 314"/>
                <a:gd name="T62" fmla="*/ 2147483647 w 266"/>
                <a:gd name="T63" fmla="*/ 2147483647 h 314"/>
                <a:gd name="T64" fmla="*/ 2147483647 w 266"/>
                <a:gd name="T65" fmla="*/ 2147483647 h 314"/>
                <a:gd name="T66" fmla="*/ 2147483647 w 266"/>
                <a:gd name="T67" fmla="*/ 2147483647 h 314"/>
                <a:gd name="T68" fmla="*/ 2147483647 w 266"/>
                <a:gd name="T69" fmla="*/ 2147483647 h 314"/>
                <a:gd name="T70" fmla="*/ 2147483647 w 266"/>
                <a:gd name="T71" fmla="*/ 2147483647 h 314"/>
                <a:gd name="T72" fmla="*/ 2147483647 w 266"/>
                <a:gd name="T73" fmla="*/ 2147483647 h 314"/>
                <a:gd name="T74" fmla="*/ 0 w 266"/>
                <a:gd name="T75" fmla="*/ 2147483647 h 314"/>
                <a:gd name="T76" fmla="*/ 2147483647 w 266"/>
                <a:gd name="T77" fmla="*/ 2147483647 h 314"/>
                <a:gd name="T78" fmla="*/ 2147483647 w 266"/>
                <a:gd name="T79" fmla="*/ 2147483647 h 314"/>
                <a:gd name="T80" fmla="*/ 2147483647 w 266"/>
                <a:gd name="T81" fmla="*/ 2147483647 h 314"/>
                <a:gd name="T82" fmla="*/ 2147483647 w 266"/>
                <a:gd name="T83" fmla="*/ 2147483647 h 314"/>
                <a:gd name="T84" fmla="*/ 2147483647 w 266"/>
                <a:gd name="T85" fmla="*/ 2147483647 h 314"/>
                <a:gd name="T86" fmla="*/ 2147483647 w 266"/>
                <a:gd name="T87" fmla="*/ 2147483647 h 314"/>
                <a:gd name="T88" fmla="*/ 2147483647 w 266"/>
                <a:gd name="T89" fmla="*/ 2147483647 h 314"/>
                <a:gd name="T90" fmla="*/ 2147483647 w 266"/>
                <a:gd name="T91" fmla="*/ 2147483647 h 314"/>
                <a:gd name="T92" fmla="*/ 2147483647 w 266"/>
                <a:gd name="T93" fmla="*/ 2147483647 h 314"/>
                <a:gd name="T94" fmla="*/ 2147483647 w 266"/>
                <a:gd name="T95" fmla="*/ 2147483647 h 314"/>
                <a:gd name="T96" fmla="*/ 2147483647 w 266"/>
                <a:gd name="T97" fmla="*/ 2147483647 h 314"/>
                <a:gd name="T98" fmla="*/ 2147483647 w 266"/>
                <a:gd name="T99" fmla="*/ 2147483647 h 314"/>
                <a:gd name="T100" fmla="*/ 2147483647 w 266"/>
                <a:gd name="T101" fmla="*/ 2147483647 h 314"/>
                <a:gd name="T102" fmla="*/ 2147483647 w 266"/>
                <a:gd name="T103" fmla="*/ 2147483647 h 314"/>
                <a:gd name="T104" fmla="*/ 2147483647 w 266"/>
                <a:gd name="T105" fmla="*/ 2147483647 h 314"/>
                <a:gd name="T106" fmla="*/ 2147483647 w 266"/>
                <a:gd name="T107" fmla="*/ 2147483647 h 314"/>
                <a:gd name="T108" fmla="*/ 2147483647 w 266"/>
                <a:gd name="T109" fmla="*/ 2147483647 h 314"/>
                <a:gd name="T110" fmla="*/ 2147483647 w 266"/>
                <a:gd name="T111" fmla="*/ 2147483647 h 314"/>
                <a:gd name="T112" fmla="*/ 2147483647 w 266"/>
                <a:gd name="T113" fmla="*/ 2147483647 h 314"/>
                <a:gd name="T114" fmla="*/ 2147483647 w 266"/>
                <a:gd name="T115" fmla="*/ 2147483647 h 314"/>
                <a:gd name="T116" fmla="*/ 2147483647 w 266"/>
                <a:gd name="T117" fmla="*/ 2147483647 h 3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6"/>
                <a:gd name="T178" fmla="*/ 0 h 314"/>
                <a:gd name="T179" fmla="*/ 266 w 266"/>
                <a:gd name="T180" fmla="*/ 314 h 3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3" name="Freeform 487"/>
            <p:cNvSpPr>
              <a:spLocks/>
            </p:cNvSpPr>
            <p:nvPr/>
          </p:nvSpPr>
          <p:spPr bwMode="auto">
            <a:xfrm>
              <a:off x="5016500" y="3822700"/>
              <a:ext cx="225425" cy="301625"/>
            </a:xfrm>
            <a:custGeom>
              <a:avLst/>
              <a:gdLst>
                <a:gd name="T0" fmla="*/ 2147483647 w 378"/>
                <a:gd name="T1" fmla="*/ 2147483647 h 509"/>
                <a:gd name="T2" fmla="*/ 2147483647 w 378"/>
                <a:gd name="T3" fmla="*/ 2147483647 h 509"/>
                <a:gd name="T4" fmla="*/ 2147483647 w 378"/>
                <a:gd name="T5" fmla="*/ 2147483647 h 509"/>
                <a:gd name="T6" fmla="*/ 2147483647 w 378"/>
                <a:gd name="T7" fmla="*/ 2147483647 h 509"/>
                <a:gd name="T8" fmla="*/ 2147483647 w 378"/>
                <a:gd name="T9" fmla="*/ 2147483647 h 509"/>
                <a:gd name="T10" fmla="*/ 2147483647 w 378"/>
                <a:gd name="T11" fmla="*/ 2147483647 h 509"/>
                <a:gd name="T12" fmla="*/ 2147483647 w 378"/>
                <a:gd name="T13" fmla="*/ 2147483647 h 509"/>
                <a:gd name="T14" fmla="*/ 2147483647 w 378"/>
                <a:gd name="T15" fmla="*/ 2147483647 h 509"/>
                <a:gd name="T16" fmla="*/ 2147483647 w 378"/>
                <a:gd name="T17" fmla="*/ 2147483647 h 509"/>
                <a:gd name="T18" fmla="*/ 2147483647 w 378"/>
                <a:gd name="T19" fmla="*/ 2147483647 h 509"/>
                <a:gd name="T20" fmla="*/ 2147483647 w 378"/>
                <a:gd name="T21" fmla="*/ 2147483647 h 509"/>
                <a:gd name="T22" fmla="*/ 2147483647 w 378"/>
                <a:gd name="T23" fmla="*/ 2147483647 h 509"/>
                <a:gd name="T24" fmla="*/ 2147483647 w 378"/>
                <a:gd name="T25" fmla="*/ 2147483647 h 509"/>
                <a:gd name="T26" fmla="*/ 2147483647 w 378"/>
                <a:gd name="T27" fmla="*/ 2147483647 h 509"/>
                <a:gd name="T28" fmla="*/ 2147483647 w 378"/>
                <a:gd name="T29" fmla="*/ 2147483647 h 509"/>
                <a:gd name="T30" fmla="*/ 2147483647 w 378"/>
                <a:gd name="T31" fmla="*/ 0 h 509"/>
                <a:gd name="T32" fmla="*/ 2147483647 w 378"/>
                <a:gd name="T33" fmla="*/ 2147483647 h 509"/>
                <a:gd name="T34" fmla="*/ 2147483647 w 378"/>
                <a:gd name="T35" fmla="*/ 2147483647 h 509"/>
                <a:gd name="T36" fmla="*/ 2147483647 w 378"/>
                <a:gd name="T37" fmla="*/ 2147483647 h 509"/>
                <a:gd name="T38" fmla="*/ 2147483647 w 378"/>
                <a:gd name="T39" fmla="*/ 2147483647 h 509"/>
                <a:gd name="T40" fmla="*/ 2147483647 w 378"/>
                <a:gd name="T41" fmla="*/ 2147483647 h 509"/>
                <a:gd name="T42" fmla="*/ 2147483647 w 378"/>
                <a:gd name="T43" fmla="*/ 2147483647 h 509"/>
                <a:gd name="T44" fmla="*/ 2147483647 w 378"/>
                <a:gd name="T45" fmla="*/ 2147483647 h 509"/>
                <a:gd name="T46" fmla="*/ 2147483647 w 378"/>
                <a:gd name="T47" fmla="*/ 2147483647 h 509"/>
                <a:gd name="T48" fmla="*/ 2147483647 w 378"/>
                <a:gd name="T49" fmla="*/ 2147483647 h 509"/>
                <a:gd name="T50" fmla="*/ 2147483647 w 378"/>
                <a:gd name="T51" fmla="*/ 2147483647 h 509"/>
                <a:gd name="T52" fmla="*/ 2147483647 w 378"/>
                <a:gd name="T53" fmla="*/ 2147483647 h 509"/>
                <a:gd name="T54" fmla="*/ 2147483647 w 378"/>
                <a:gd name="T55" fmla="*/ 2147483647 h 509"/>
                <a:gd name="T56" fmla="*/ 2147483647 w 378"/>
                <a:gd name="T57" fmla="*/ 2147483647 h 509"/>
                <a:gd name="T58" fmla="*/ 2147483647 w 378"/>
                <a:gd name="T59" fmla="*/ 2147483647 h 509"/>
                <a:gd name="T60" fmla="*/ 2147483647 w 378"/>
                <a:gd name="T61" fmla="*/ 2147483647 h 509"/>
                <a:gd name="T62" fmla="*/ 2147483647 w 378"/>
                <a:gd name="T63" fmla="*/ 2147483647 h 509"/>
                <a:gd name="T64" fmla="*/ 2147483647 w 378"/>
                <a:gd name="T65" fmla="*/ 2147483647 h 509"/>
                <a:gd name="T66" fmla="*/ 2147483647 w 378"/>
                <a:gd name="T67" fmla="*/ 2147483647 h 509"/>
                <a:gd name="T68" fmla="*/ 2147483647 w 378"/>
                <a:gd name="T69" fmla="*/ 2147483647 h 509"/>
                <a:gd name="T70" fmla="*/ 2147483647 w 378"/>
                <a:gd name="T71" fmla="*/ 2147483647 h 509"/>
                <a:gd name="T72" fmla="*/ 2147483647 w 378"/>
                <a:gd name="T73" fmla="*/ 2147483647 h 509"/>
                <a:gd name="T74" fmla="*/ 2147483647 w 378"/>
                <a:gd name="T75" fmla="*/ 2147483647 h 509"/>
                <a:gd name="T76" fmla="*/ 2147483647 w 378"/>
                <a:gd name="T77" fmla="*/ 2147483647 h 509"/>
                <a:gd name="T78" fmla="*/ 2147483647 w 378"/>
                <a:gd name="T79" fmla="*/ 2147483647 h 509"/>
                <a:gd name="T80" fmla="*/ 2147483647 w 378"/>
                <a:gd name="T81" fmla="*/ 2147483647 h 509"/>
                <a:gd name="T82" fmla="*/ 2147483647 w 378"/>
                <a:gd name="T83" fmla="*/ 2147483647 h 509"/>
                <a:gd name="T84" fmla="*/ 2147483647 w 378"/>
                <a:gd name="T85" fmla="*/ 2147483647 h 509"/>
                <a:gd name="T86" fmla="*/ 2147483647 w 378"/>
                <a:gd name="T87" fmla="*/ 2147483647 h 509"/>
                <a:gd name="T88" fmla="*/ 2147483647 w 378"/>
                <a:gd name="T89" fmla="*/ 2147483647 h 509"/>
                <a:gd name="T90" fmla="*/ 2147483647 w 378"/>
                <a:gd name="T91" fmla="*/ 2147483647 h 509"/>
                <a:gd name="T92" fmla="*/ 2147483647 w 378"/>
                <a:gd name="T93" fmla="*/ 2147483647 h 509"/>
                <a:gd name="T94" fmla="*/ 2147483647 w 378"/>
                <a:gd name="T95" fmla="*/ 2147483647 h 509"/>
                <a:gd name="T96" fmla="*/ 2147483647 w 378"/>
                <a:gd name="T97" fmla="*/ 2147483647 h 509"/>
                <a:gd name="T98" fmla="*/ 2147483647 w 378"/>
                <a:gd name="T99" fmla="*/ 2147483647 h 509"/>
                <a:gd name="T100" fmla="*/ 2147483647 w 378"/>
                <a:gd name="T101" fmla="*/ 2147483647 h 509"/>
                <a:gd name="T102" fmla="*/ 2147483647 w 378"/>
                <a:gd name="T103" fmla="*/ 2147483647 h 509"/>
                <a:gd name="T104" fmla="*/ 2147483647 w 378"/>
                <a:gd name="T105" fmla="*/ 2147483647 h 509"/>
                <a:gd name="T106" fmla="*/ 2147483647 w 378"/>
                <a:gd name="T107" fmla="*/ 2147483647 h 509"/>
                <a:gd name="T108" fmla="*/ 2147483647 w 378"/>
                <a:gd name="T109" fmla="*/ 2147483647 h 509"/>
                <a:gd name="T110" fmla="*/ 2147483647 w 378"/>
                <a:gd name="T111" fmla="*/ 2147483647 h 509"/>
                <a:gd name="T112" fmla="*/ 2147483647 w 378"/>
                <a:gd name="T113" fmla="*/ 2147483647 h 509"/>
                <a:gd name="T114" fmla="*/ 2147483647 w 378"/>
                <a:gd name="T115" fmla="*/ 2147483647 h 509"/>
                <a:gd name="T116" fmla="*/ 2147483647 w 378"/>
                <a:gd name="T117" fmla="*/ 2147483647 h 5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8"/>
                <a:gd name="T178" fmla="*/ 0 h 509"/>
                <a:gd name="T179" fmla="*/ 378 w 378"/>
                <a:gd name="T180" fmla="*/ 509 h 5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4" name="Freeform 488"/>
            <p:cNvSpPr>
              <a:spLocks/>
            </p:cNvSpPr>
            <p:nvPr/>
          </p:nvSpPr>
          <p:spPr bwMode="auto">
            <a:xfrm>
              <a:off x="4279900" y="2781300"/>
              <a:ext cx="111125" cy="230188"/>
            </a:xfrm>
            <a:custGeom>
              <a:avLst/>
              <a:gdLst>
                <a:gd name="T0" fmla="*/ 2147483647 w 187"/>
                <a:gd name="T1" fmla="*/ 2147483647 h 387"/>
                <a:gd name="T2" fmla="*/ 2147483647 w 187"/>
                <a:gd name="T3" fmla="*/ 2147483647 h 387"/>
                <a:gd name="T4" fmla="*/ 2147483647 w 187"/>
                <a:gd name="T5" fmla="*/ 2147483647 h 387"/>
                <a:gd name="T6" fmla="*/ 2147483647 w 187"/>
                <a:gd name="T7" fmla="*/ 2147483647 h 387"/>
                <a:gd name="T8" fmla="*/ 2147483647 w 187"/>
                <a:gd name="T9" fmla="*/ 2147483647 h 387"/>
                <a:gd name="T10" fmla="*/ 2147483647 w 187"/>
                <a:gd name="T11" fmla="*/ 2147483647 h 387"/>
                <a:gd name="T12" fmla="*/ 0 w 187"/>
                <a:gd name="T13" fmla="*/ 2147483647 h 387"/>
                <a:gd name="T14" fmla="*/ 0 w 187"/>
                <a:gd name="T15" fmla="*/ 2147483647 h 387"/>
                <a:gd name="T16" fmla="*/ 2147483647 w 187"/>
                <a:gd name="T17" fmla="*/ 2147483647 h 387"/>
                <a:gd name="T18" fmla="*/ 2147483647 w 187"/>
                <a:gd name="T19" fmla="*/ 2147483647 h 387"/>
                <a:gd name="T20" fmla="*/ 2147483647 w 187"/>
                <a:gd name="T21" fmla="*/ 2147483647 h 387"/>
                <a:gd name="T22" fmla="*/ 2147483647 w 187"/>
                <a:gd name="T23" fmla="*/ 2147483647 h 387"/>
                <a:gd name="T24" fmla="*/ 2147483647 w 187"/>
                <a:gd name="T25" fmla="*/ 2147483647 h 387"/>
                <a:gd name="T26" fmla="*/ 2147483647 w 187"/>
                <a:gd name="T27" fmla="*/ 2147483647 h 387"/>
                <a:gd name="T28" fmla="*/ 2147483647 w 187"/>
                <a:gd name="T29" fmla="*/ 2147483647 h 387"/>
                <a:gd name="T30" fmla="*/ 2147483647 w 187"/>
                <a:gd name="T31" fmla="*/ 2147483647 h 387"/>
                <a:gd name="T32" fmla="*/ 2147483647 w 187"/>
                <a:gd name="T33" fmla="*/ 2147483647 h 387"/>
                <a:gd name="T34" fmla="*/ 2147483647 w 187"/>
                <a:gd name="T35" fmla="*/ 2147483647 h 387"/>
                <a:gd name="T36" fmla="*/ 2147483647 w 187"/>
                <a:gd name="T37" fmla="*/ 2147483647 h 387"/>
                <a:gd name="T38" fmla="*/ 2147483647 w 187"/>
                <a:gd name="T39" fmla="*/ 2147483647 h 387"/>
                <a:gd name="T40" fmla="*/ 2147483647 w 187"/>
                <a:gd name="T41" fmla="*/ 2147483647 h 387"/>
                <a:gd name="T42" fmla="*/ 2147483647 w 187"/>
                <a:gd name="T43" fmla="*/ 2147483647 h 387"/>
                <a:gd name="T44" fmla="*/ 2147483647 w 187"/>
                <a:gd name="T45" fmla="*/ 2147483647 h 387"/>
                <a:gd name="T46" fmla="*/ 2147483647 w 187"/>
                <a:gd name="T47" fmla="*/ 2147483647 h 387"/>
                <a:gd name="T48" fmla="*/ 2147483647 w 187"/>
                <a:gd name="T49" fmla="*/ 2147483647 h 387"/>
                <a:gd name="T50" fmla="*/ 2147483647 w 187"/>
                <a:gd name="T51" fmla="*/ 2147483647 h 387"/>
                <a:gd name="T52" fmla="*/ 2147483647 w 187"/>
                <a:gd name="T53" fmla="*/ 2147483647 h 387"/>
                <a:gd name="T54" fmla="*/ 2147483647 w 187"/>
                <a:gd name="T55" fmla="*/ 2147483647 h 387"/>
                <a:gd name="T56" fmla="*/ 2147483647 w 187"/>
                <a:gd name="T57" fmla="*/ 2147483647 h 387"/>
                <a:gd name="T58" fmla="*/ 2147483647 w 187"/>
                <a:gd name="T59" fmla="*/ 2147483647 h 387"/>
                <a:gd name="T60" fmla="*/ 2147483647 w 187"/>
                <a:gd name="T61" fmla="*/ 2147483647 h 387"/>
                <a:gd name="T62" fmla="*/ 2147483647 w 187"/>
                <a:gd name="T63" fmla="*/ 2147483647 h 387"/>
                <a:gd name="T64" fmla="*/ 2147483647 w 187"/>
                <a:gd name="T65" fmla="*/ 2147483647 h 387"/>
                <a:gd name="T66" fmla="*/ 2147483647 w 187"/>
                <a:gd name="T67" fmla="*/ 2147483647 h 387"/>
                <a:gd name="T68" fmla="*/ 2147483647 w 187"/>
                <a:gd name="T69" fmla="*/ 2147483647 h 387"/>
                <a:gd name="T70" fmla="*/ 2147483647 w 187"/>
                <a:gd name="T71" fmla="*/ 2147483647 h 387"/>
                <a:gd name="T72" fmla="*/ 2147483647 w 187"/>
                <a:gd name="T73" fmla="*/ 2147483647 h 387"/>
                <a:gd name="T74" fmla="*/ 2147483647 w 187"/>
                <a:gd name="T75" fmla="*/ 2147483647 h 387"/>
                <a:gd name="T76" fmla="*/ 2147483647 w 187"/>
                <a:gd name="T77" fmla="*/ 2147483647 h 387"/>
                <a:gd name="T78" fmla="*/ 2147483647 w 187"/>
                <a:gd name="T79" fmla="*/ 2147483647 h 3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7"/>
                <a:gd name="T121" fmla="*/ 0 h 387"/>
                <a:gd name="T122" fmla="*/ 187 w 187"/>
                <a:gd name="T123" fmla="*/ 387 h 3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5" name="Freeform 493"/>
            <p:cNvSpPr>
              <a:spLocks/>
            </p:cNvSpPr>
            <p:nvPr/>
          </p:nvSpPr>
          <p:spPr bwMode="auto">
            <a:xfrm>
              <a:off x="5464175" y="3136900"/>
              <a:ext cx="28575" cy="58738"/>
            </a:xfrm>
            <a:custGeom>
              <a:avLst/>
              <a:gdLst>
                <a:gd name="T0" fmla="*/ 2147483647 w 49"/>
                <a:gd name="T1" fmla="*/ 2147483647 h 98"/>
                <a:gd name="T2" fmla="*/ 2147483647 w 49"/>
                <a:gd name="T3" fmla="*/ 2147483647 h 98"/>
                <a:gd name="T4" fmla="*/ 2147483647 w 49"/>
                <a:gd name="T5" fmla="*/ 2147483647 h 98"/>
                <a:gd name="T6" fmla="*/ 2147483647 w 49"/>
                <a:gd name="T7" fmla="*/ 2147483647 h 98"/>
                <a:gd name="T8" fmla="*/ 2147483647 w 49"/>
                <a:gd name="T9" fmla="*/ 2147483647 h 98"/>
                <a:gd name="T10" fmla="*/ 2147483647 w 49"/>
                <a:gd name="T11" fmla="*/ 2147483647 h 98"/>
                <a:gd name="T12" fmla="*/ 2147483647 w 49"/>
                <a:gd name="T13" fmla="*/ 2147483647 h 98"/>
                <a:gd name="T14" fmla="*/ 2147483647 w 49"/>
                <a:gd name="T15" fmla="*/ 2147483647 h 98"/>
                <a:gd name="T16" fmla="*/ 0 w 49"/>
                <a:gd name="T17" fmla="*/ 2147483647 h 98"/>
                <a:gd name="T18" fmla="*/ 2147483647 w 49"/>
                <a:gd name="T19" fmla="*/ 2147483647 h 98"/>
                <a:gd name="T20" fmla="*/ 2147483647 w 49"/>
                <a:gd name="T21" fmla="*/ 2147483647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98"/>
                <a:gd name="T35" fmla="*/ 49 w 49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6" name="Freeform 494"/>
            <p:cNvSpPr>
              <a:spLocks/>
            </p:cNvSpPr>
            <p:nvPr/>
          </p:nvSpPr>
          <p:spPr bwMode="auto">
            <a:xfrm>
              <a:off x="5335588" y="3017838"/>
              <a:ext cx="53975" cy="47625"/>
            </a:xfrm>
            <a:custGeom>
              <a:avLst/>
              <a:gdLst>
                <a:gd name="T0" fmla="*/ 2147483647 w 89"/>
                <a:gd name="T1" fmla="*/ 0 h 81"/>
                <a:gd name="T2" fmla="*/ 2147483647 w 89"/>
                <a:gd name="T3" fmla="*/ 2147483647 h 81"/>
                <a:gd name="T4" fmla="*/ 2147483647 w 89"/>
                <a:gd name="T5" fmla="*/ 2147483647 h 81"/>
                <a:gd name="T6" fmla="*/ 0 w 89"/>
                <a:gd name="T7" fmla="*/ 2147483647 h 81"/>
                <a:gd name="T8" fmla="*/ 2147483647 w 89"/>
                <a:gd name="T9" fmla="*/ 2147483647 h 81"/>
                <a:gd name="T10" fmla="*/ 2147483647 w 89"/>
                <a:gd name="T11" fmla="*/ 2147483647 h 81"/>
                <a:gd name="T12" fmla="*/ 2147483647 w 89"/>
                <a:gd name="T13" fmla="*/ 2147483647 h 81"/>
                <a:gd name="T14" fmla="*/ 2147483647 w 89"/>
                <a:gd name="T15" fmla="*/ 2147483647 h 81"/>
                <a:gd name="T16" fmla="*/ 2147483647 w 89"/>
                <a:gd name="T17" fmla="*/ 2147483647 h 81"/>
                <a:gd name="T18" fmla="*/ 2147483647 w 89"/>
                <a:gd name="T19" fmla="*/ 2147483647 h 81"/>
                <a:gd name="T20" fmla="*/ 2147483647 w 89"/>
                <a:gd name="T21" fmla="*/ 2147483647 h 81"/>
                <a:gd name="T22" fmla="*/ 2147483647 w 89"/>
                <a:gd name="T23" fmla="*/ 2147483647 h 81"/>
                <a:gd name="T24" fmla="*/ 2147483647 w 89"/>
                <a:gd name="T25" fmla="*/ 2147483647 h 81"/>
                <a:gd name="T26" fmla="*/ 2147483647 w 89"/>
                <a:gd name="T27" fmla="*/ 2147483647 h 81"/>
                <a:gd name="T28" fmla="*/ 2147483647 w 89"/>
                <a:gd name="T29" fmla="*/ 2147483647 h 81"/>
                <a:gd name="T30" fmla="*/ 2147483647 w 89"/>
                <a:gd name="T31" fmla="*/ 0 h 81"/>
                <a:gd name="T32" fmla="*/ 2147483647 w 89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1"/>
                <a:gd name="T53" fmla="*/ 89 w 8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7" name="Freeform 495"/>
            <p:cNvSpPr>
              <a:spLocks/>
            </p:cNvSpPr>
            <p:nvPr/>
          </p:nvSpPr>
          <p:spPr bwMode="auto">
            <a:xfrm>
              <a:off x="5253038" y="3370263"/>
              <a:ext cx="287337" cy="195262"/>
            </a:xfrm>
            <a:custGeom>
              <a:avLst/>
              <a:gdLst>
                <a:gd name="T0" fmla="*/ 2147483647 w 487"/>
                <a:gd name="T1" fmla="*/ 2147483647 h 330"/>
                <a:gd name="T2" fmla="*/ 2147483647 w 487"/>
                <a:gd name="T3" fmla="*/ 2147483647 h 330"/>
                <a:gd name="T4" fmla="*/ 2147483647 w 487"/>
                <a:gd name="T5" fmla="*/ 2147483647 h 330"/>
                <a:gd name="T6" fmla="*/ 2147483647 w 487"/>
                <a:gd name="T7" fmla="*/ 2147483647 h 330"/>
                <a:gd name="T8" fmla="*/ 2147483647 w 487"/>
                <a:gd name="T9" fmla="*/ 2147483647 h 330"/>
                <a:gd name="T10" fmla="*/ 2147483647 w 487"/>
                <a:gd name="T11" fmla="*/ 2147483647 h 330"/>
                <a:gd name="T12" fmla="*/ 2147483647 w 487"/>
                <a:gd name="T13" fmla="*/ 2147483647 h 330"/>
                <a:gd name="T14" fmla="*/ 2147483647 w 487"/>
                <a:gd name="T15" fmla="*/ 2147483647 h 330"/>
                <a:gd name="T16" fmla="*/ 2147483647 w 487"/>
                <a:gd name="T17" fmla="*/ 2147483647 h 330"/>
                <a:gd name="T18" fmla="*/ 2147483647 w 487"/>
                <a:gd name="T19" fmla="*/ 2147483647 h 330"/>
                <a:gd name="T20" fmla="*/ 2147483647 w 487"/>
                <a:gd name="T21" fmla="*/ 2147483647 h 330"/>
                <a:gd name="T22" fmla="*/ 2147483647 w 487"/>
                <a:gd name="T23" fmla="*/ 2147483647 h 330"/>
                <a:gd name="T24" fmla="*/ 2147483647 w 487"/>
                <a:gd name="T25" fmla="*/ 2147483647 h 330"/>
                <a:gd name="T26" fmla="*/ 2147483647 w 487"/>
                <a:gd name="T27" fmla="*/ 2147483647 h 330"/>
                <a:gd name="T28" fmla="*/ 2147483647 w 487"/>
                <a:gd name="T29" fmla="*/ 2147483647 h 330"/>
                <a:gd name="T30" fmla="*/ 2147483647 w 487"/>
                <a:gd name="T31" fmla="*/ 2147483647 h 330"/>
                <a:gd name="T32" fmla="*/ 2147483647 w 487"/>
                <a:gd name="T33" fmla="*/ 2147483647 h 330"/>
                <a:gd name="T34" fmla="*/ 2147483647 w 487"/>
                <a:gd name="T35" fmla="*/ 2147483647 h 330"/>
                <a:gd name="T36" fmla="*/ 2147483647 w 487"/>
                <a:gd name="T37" fmla="*/ 2147483647 h 330"/>
                <a:gd name="T38" fmla="*/ 2147483647 w 487"/>
                <a:gd name="T39" fmla="*/ 2147483647 h 330"/>
                <a:gd name="T40" fmla="*/ 2147483647 w 487"/>
                <a:gd name="T41" fmla="*/ 2147483647 h 330"/>
                <a:gd name="T42" fmla="*/ 2147483647 w 487"/>
                <a:gd name="T43" fmla="*/ 2147483647 h 330"/>
                <a:gd name="T44" fmla="*/ 2147483647 w 487"/>
                <a:gd name="T45" fmla="*/ 2147483647 h 330"/>
                <a:gd name="T46" fmla="*/ 2147483647 w 487"/>
                <a:gd name="T47" fmla="*/ 2147483647 h 330"/>
                <a:gd name="T48" fmla="*/ 2147483647 w 487"/>
                <a:gd name="T49" fmla="*/ 2147483647 h 330"/>
                <a:gd name="T50" fmla="*/ 2147483647 w 487"/>
                <a:gd name="T51" fmla="*/ 2147483647 h 330"/>
                <a:gd name="T52" fmla="*/ 2147483647 w 487"/>
                <a:gd name="T53" fmla="*/ 2147483647 h 330"/>
                <a:gd name="T54" fmla="*/ 2147483647 w 487"/>
                <a:gd name="T55" fmla="*/ 2147483647 h 330"/>
                <a:gd name="T56" fmla="*/ 2147483647 w 487"/>
                <a:gd name="T57" fmla="*/ 2147483647 h 330"/>
                <a:gd name="T58" fmla="*/ 2147483647 w 487"/>
                <a:gd name="T59" fmla="*/ 2147483647 h 330"/>
                <a:gd name="T60" fmla="*/ 2147483647 w 487"/>
                <a:gd name="T61" fmla="*/ 0 h 330"/>
                <a:gd name="T62" fmla="*/ 2147483647 w 487"/>
                <a:gd name="T63" fmla="*/ 2147483647 h 3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7"/>
                <a:gd name="T97" fmla="*/ 0 h 330"/>
                <a:gd name="T98" fmla="*/ 487 w 487"/>
                <a:gd name="T99" fmla="*/ 330 h 3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8" name="Freeform 496"/>
            <p:cNvSpPr>
              <a:spLocks/>
            </p:cNvSpPr>
            <p:nvPr/>
          </p:nvSpPr>
          <p:spPr bwMode="auto">
            <a:xfrm>
              <a:off x="6296025" y="3662363"/>
              <a:ext cx="79375" cy="136525"/>
            </a:xfrm>
            <a:custGeom>
              <a:avLst/>
              <a:gdLst>
                <a:gd name="T0" fmla="*/ 2147483647 w 136"/>
                <a:gd name="T1" fmla="*/ 2147483647 h 228"/>
                <a:gd name="T2" fmla="*/ 2147483647 w 136"/>
                <a:gd name="T3" fmla="*/ 2147483647 h 228"/>
                <a:gd name="T4" fmla="*/ 2147483647 w 136"/>
                <a:gd name="T5" fmla="*/ 2147483647 h 228"/>
                <a:gd name="T6" fmla="*/ 2147483647 w 136"/>
                <a:gd name="T7" fmla="*/ 2147483647 h 228"/>
                <a:gd name="T8" fmla="*/ 2147483647 w 136"/>
                <a:gd name="T9" fmla="*/ 2147483647 h 228"/>
                <a:gd name="T10" fmla="*/ 2147483647 w 136"/>
                <a:gd name="T11" fmla="*/ 2147483647 h 228"/>
                <a:gd name="T12" fmla="*/ 2147483647 w 136"/>
                <a:gd name="T13" fmla="*/ 2147483647 h 228"/>
                <a:gd name="T14" fmla="*/ 2147483647 w 136"/>
                <a:gd name="T15" fmla="*/ 2147483647 h 228"/>
                <a:gd name="T16" fmla="*/ 2147483647 w 136"/>
                <a:gd name="T17" fmla="*/ 2147483647 h 228"/>
                <a:gd name="T18" fmla="*/ 2147483647 w 136"/>
                <a:gd name="T19" fmla="*/ 2147483647 h 228"/>
                <a:gd name="T20" fmla="*/ 2147483647 w 136"/>
                <a:gd name="T21" fmla="*/ 2147483647 h 228"/>
                <a:gd name="T22" fmla="*/ 2147483647 w 136"/>
                <a:gd name="T23" fmla="*/ 2147483647 h 228"/>
                <a:gd name="T24" fmla="*/ 2147483647 w 136"/>
                <a:gd name="T25" fmla="*/ 2147483647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8"/>
                <a:gd name="T41" fmla="*/ 136 w 136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9" name="Freeform 497"/>
            <p:cNvSpPr>
              <a:spLocks noEditPoints="1"/>
            </p:cNvSpPr>
            <p:nvPr/>
          </p:nvSpPr>
          <p:spPr bwMode="auto">
            <a:xfrm>
              <a:off x="7345363" y="3378200"/>
              <a:ext cx="287337" cy="473075"/>
            </a:xfrm>
            <a:custGeom>
              <a:avLst/>
              <a:gdLst>
                <a:gd name="T0" fmla="*/ 2147483647 w 487"/>
                <a:gd name="T1" fmla="*/ 2147483647 h 801"/>
                <a:gd name="T2" fmla="*/ 2147483647 w 487"/>
                <a:gd name="T3" fmla="*/ 2147483647 h 801"/>
                <a:gd name="T4" fmla="*/ 2147483647 w 487"/>
                <a:gd name="T5" fmla="*/ 2147483647 h 801"/>
                <a:gd name="T6" fmla="*/ 2147483647 w 487"/>
                <a:gd name="T7" fmla="*/ 2147483647 h 801"/>
                <a:gd name="T8" fmla="*/ 2147483647 w 487"/>
                <a:gd name="T9" fmla="*/ 2147483647 h 801"/>
                <a:gd name="T10" fmla="*/ 2147483647 w 487"/>
                <a:gd name="T11" fmla="*/ 2147483647 h 801"/>
                <a:gd name="T12" fmla="*/ 2147483647 w 487"/>
                <a:gd name="T13" fmla="*/ 2147483647 h 801"/>
                <a:gd name="T14" fmla="*/ 2147483647 w 487"/>
                <a:gd name="T15" fmla="*/ 2147483647 h 801"/>
                <a:gd name="T16" fmla="*/ 2147483647 w 487"/>
                <a:gd name="T17" fmla="*/ 2147483647 h 801"/>
                <a:gd name="T18" fmla="*/ 2147483647 w 487"/>
                <a:gd name="T19" fmla="*/ 2147483647 h 801"/>
                <a:gd name="T20" fmla="*/ 2147483647 w 487"/>
                <a:gd name="T21" fmla="*/ 2147483647 h 801"/>
                <a:gd name="T22" fmla="*/ 2147483647 w 487"/>
                <a:gd name="T23" fmla="*/ 2147483647 h 801"/>
                <a:gd name="T24" fmla="*/ 2147483647 w 487"/>
                <a:gd name="T25" fmla="*/ 2147483647 h 801"/>
                <a:gd name="T26" fmla="*/ 2147483647 w 487"/>
                <a:gd name="T27" fmla="*/ 2147483647 h 801"/>
                <a:gd name="T28" fmla="*/ 2147483647 w 487"/>
                <a:gd name="T29" fmla="*/ 2147483647 h 801"/>
                <a:gd name="T30" fmla="*/ 2147483647 w 487"/>
                <a:gd name="T31" fmla="*/ 2147483647 h 801"/>
                <a:gd name="T32" fmla="*/ 2147483647 w 487"/>
                <a:gd name="T33" fmla="*/ 2147483647 h 801"/>
                <a:gd name="T34" fmla="*/ 2147483647 w 487"/>
                <a:gd name="T35" fmla="*/ 2147483647 h 801"/>
                <a:gd name="T36" fmla="*/ 2147483647 w 487"/>
                <a:gd name="T37" fmla="*/ 2147483647 h 801"/>
                <a:gd name="T38" fmla="*/ 2147483647 w 487"/>
                <a:gd name="T39" fmla="*/ 2147483647 h 801"/>
                <a:gd name="T40" fmla="*/ 2147483647 w 487"/>
                <a:gd name="T41" fmla="*/ 2147483647 h 801"/>
                <a:gd name="T42" fmla="*/ 2147483647 w 487"/>
                <a:gd name="T43" fmla="*/ 2147483647 h 801"/>
                <a:gd name="T44" fmla="*/ 2147483647 w 487"/>
                <a:gd name="T45" fmla="*/ 2147483647 h 801"/>
                <a:gd name="T46" fmla="*/ 2147483647 w 487"/>
                <a:gd name="T47" fmla="*/ 2147483647 h 801"/>
                <a:gd name="T48" fmla="*/ 2147483647 w 487"/>
                <a:gd name="T49" fmla="*/ 2147483647 h 801"/>
                <a:gd name="T50" fmla="*/ 2147483647 w 487"/>
                <a:gd name="T51" fmla="*/ 2147483647 h 801"/>
                <a:gd name="T52" fmla="*/ 2147483647 w 487"/>
                <a:gd name="T53" fmla="*/ 2147483647 h 801"/>
                <a:gd name="T54" fmla="*/ 2147483647 w 487"/>
                <a:gd name="T55" fmla="*/ 2147483647 h 801"/>
                <a:gd name="T56" fmla="*/ 2147483647 w 487"/>
                <a:gd name="T57" fmla="*/ 2147483647 h 801"/>
                <a:gd name="T58" fmla="*/ 2147483647 w 487"/>
                <a:gd name="T59" fmla="*/ 2147483647 h 801"/>
                <a:gd name="T60" fmla="*/ 2147483647 w 487"/>
                <a:gd name="T61" fmla="*/ 2147483647 h 801"/>
                <a:gd name="T62" fmla="*/ 2147483647 w 487"/>
                <a:gd name="T63" fmla="*/ 2147483647 h 801"/>
                <a:gd name="T64" fmla="*/ 2147483647 w 487"/>
                <a:gd name="T65" fmla="*/ 2147483647 h 801"/>
                <a:gd name="T66" fmla="*/ 2147483647 w 487"/>
                <a:gd name="T67" fmla="*/ 2147483647 h 801"/>
                <a:gd name="T68" fmla="*/ 2147483647 w 487"/>
                <a:gd name="T69" fmla="*/ 2147483647 h 801"/>
                <a:gd name="T70" fmla="*/ 2147483647 w 487"/>
                <a:gd name="T71" fmla="*/ 2147483647 h 801"/>
                <a:gd name="T72" fmla="*/ 2147483647 w 487"/>
                <a:gd name="T73" fmla="*/ 2147483647 h 801"/>
                <a:gd name="T74" fmla="*/ 2147483647 w 487"/>
                <a:gd name="T75" fmla="*/ 2147483647 h 801"/>
                <a:gd name="T76" fmla="*/ 2147483647 w 487"/>
                <a:gd name="T77" fmla="*/ 2147483647 h 801"/>
                <a:gd name="T78" fmla="*/ 2147483647 w 487"/>
                <a:gd name="T79" fmla="*/ 2147483647 h 801"/>
                <a:gd name="T80" fmla="*/ 2147483647 w 487"/>
                <a:gd name="T81" fmla="*/ 2147483647 h 801"/>
                <a:gd name="T82" fmla="*/ 2147483647 w 487"/>
                <a:gd name="T83" fmla="*/ 2147483647 h 801"/>
                <a:gd name="T84" fmla="*/ 2147483647 w 487"/>
                <a:gd name="T85" fmla="*/ 2147483647 h 801"/>
                <a:gd name="T86" fmla="*/ 2147483647 w 487"/>
                <a:gd name="T87" fmla="*/ 2147483647 h 801"/>
                <a:gd name="T88" fmla="*/ 2147483647 w 487"/>
                <a:gd name="T89" fmla="*/ 2147483647 h 801"/>
                <a:gd name="T90" fmla="*/ 2147483647 w 487"/>
                <a:gd name="T91" fmla="*/ 2147483647 h 801"/>
                <a:gd name="T92" fmla="*/ 2147483647 w 487"/>
                <a:gd name="T93" fmla="*/ 2147483647 h 801"/>
                <a:gd name="T94" fmla="*/ 2147483647 w 487"/>
                <a:gd name="T95" fmla="*/ 2147483647 h 801"/>
                <a:gd name="T96" fmla="*/ 2147483647 w 487"/>
                <a:gd name="T97" fmla="*/ 2147483647 h 801"/>
                <a:gd name="T98" fmla="*/ 2147483647 w 487"/>
                <a:gd name="T99" fmla="*/ 2147483647 h 801"/>
                <a:gd name="T100" fmla="*/ 2147483647 w 487"/>
                <a:gd name="T101" fmla="*/ 2147483647 h 801"/>
                <a:gd name="T102" fmla="*/ 2147483647 w 487"/>
                <a:gd name="T103" fmla="*/ 2147483647 h 8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801"/>
                <a:gd name="T158" fmla="*/ 487 w 487"/>
                <a:gd name="T159" fmla="*/ 801 h 8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0" name="Freeform 498"/>
            <p:cNvSpPr>
              <a:spLocks/>
            </p:cNvSpPr>
            <p:nvPr/>
          </p:nvSpPr>
          <p:spPr bwMode="auto">
            <a:xfrm>
              <a:off x="7359650" y="3167063"/>
              <a:ext cx="50800" cy="107950"/>
            </a:xfrm>
            <a:custGeom>
              <a:avLst/>
              <a:gdLst>
                <a:gd name="T0" fmla="*/ 2147483647 w 85"/>
                <a:gd name="T1" fmla="*/ 2147483647 h 181"/>
                <a:gd name="T2" fmla="*/ 2147483647 w 85"/>
                <a:gd name="T3" fmla="*/ 2147483647 h 181"/>
                <a:gd name="T4" fmla="*/ 2147483647 w 85"/>
                <a:gd name="T5" fmla="*/ 2147483647 h 181"/>
                <a:gd name="T6" fmla="*/ 2147483647 w 85"/>
                <a:gd name="T7" fmla="*/ 2147483647 h 181"/>
                <a:gd name="T8" fmla="*/ 2147483647 w 85"/>
                <a:gd name="T9" fmla="*/ 2147483647 h 181"/>
                <a:gd name="T10" fmla="*/ 2147483647 w 85"/>
                <a:gd name="T11" fmla="*/ 2147483647 h 181"/>
                <a:gd name="T12" fmla="*/ 2147483647 w 85"/>
                <a:gd name="T13" fmla="*/ 0 h 181"/>
                <a:gd name="T14" fmla="*/ 2147483647 w 85"/>
                <a:gd name="T15" fmla="*/ 2147483647 h 181"/>
                <a:gd name="T16" fmla="*/ 2147483647 w 85"/>
                <a:gd name="T17" fmla="*/ 2147483647 h 181"/>
                <a:gd name="T18" fmla="*/ 2147483647 w 85"/>
                <a:gd name="T19" fmla="*/ 2147483647 h 181"/>
                <a:gd name="T20" fmla="*/ 2147483647 w 85"/>
                <a:gd name="T21" fmla="*/ 2147483647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181"/>
                <a:gd name="T35" fmla="*/ 85 w 85"/>
                <a:gd name="T36" fmla="*/ 181 h 1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1" name="Freeform 499"/>
            <p:cNvSpPr>
              <a:spLocks/>
            </p:cNvSpPr>
            <p:nvPr/>
          </p:nvSpPr>
          <p:spPr bwMode="auto">
            <a:xfrm>
              <a:off x="6870700" y="3759200"/>
              <a:ext cx="122238" cy="173038"/>
            </a:xfrm>
            <a:custGeom>
              <a:avLst/>
              <a:gdLst>
                <a:gd name="T0" fmla="*/ 2147483647 w 207"/>
                <a:gd name="T1" fmla="*/ 2147483647 h 293"/>
                <a:gd name="T2" fmla="*/ 2147483647 w 207"/>
                <a:gd name="T3" fmla="*/ 2147483647 h 293"/>
                <a:gd name="T4" fmla="*/ 2147483647 w 207"/>
                <a:gd name="T5" fmla="*/ 2147483647 h 293"/>
                <a:gd name="T6" fmla="*/ 2147483647 w 207"/>
                <a:gd name="T7" fmla="*/ 2147483647 h 293"/>
                <a:gd name="T8" fmla="*/ 2147483647 w 207"/>
                <a:gd name="T9" fmla="*/ 2147483647 h 293"/>
                <a:gd name="T10" fmla="*/ 2147483647 w 207"/>
                <a:gd name="T11" fmla="*/ 2147483647 h 293"/>
                <a:gd name="T12" fmla="*/ 2147483647 w 207"/>
                <a:gd name="T13" fmla="*/ 2147483647 h 293"/>
                <a:gd name="T14" fmla="*/ 2147483647 w 207"/>
                <a:gd name="T15" fmla="*/ 2147483647 h 293"/>
                <a:gd name="T16" fmla="*/ 2147483647 w 207"/>
                <a:gd name="T17" fmla="*/ 2147483647 h 293"/>
                <a:gd name="T18" fmla="*/ 2147483647 w 207"/>
                <a:gd name="T19" fmla="*/ 2147483647 h 293"/>
                <a:gd name="T20" fmla="*/ 2147483647 w 207"/>
                <a:gd name="T21" fmla="*/ 2147483647 h 293"/>
                <a:gd name="T22" fmla="*/ 2147483647 w 207"/>
                <a:gd name="T23" fmla="*/ 2147483647 h 293"/>
                <a:gd name="T24" fmla="*/ 2147483647 w 207"/>
                <a:gd name="T25" fmla="*/ 2147483647 h 293"/>
                <a:gd name="T26" fmla="*/ 2147483647 w 207"/>
                <a:gd name="T27" fmla="*/ 2147483647 h 293"/>
                <a:gd name="T28" fmla="*/ 2147483647 w 207"/>
                <a:gd name="T29" fmla="*/ 2147483647 h 293"/>
                <a:gd name="T30" fmla="*/ 2147483647 w 207"/>
                <a:gd name="T31" fmla="*/ 2147483647 h 293"/>
                <a:gd name="T32" fmla="*/ 2147483647 w 207"/>
                <a:gd name="T33" fmla="*/ 2147483647 h 293"/>
                <a:gd name="T34" fmla="*/ 2147483647 w 207"/>
                <a:gd name="T35" fmla="*/ 2147483647 h 293"/>
                <a:gd name="T36" fmla="*/ 2147483647 w 207"/>
                <a:gd name="T37" fmla="*/ 2147483647 h 293"/>
                <a:gd name="T38" fmla="*/ 2147483647 w 207"/>
                <a:gd name="T39" fmla="*/ 2147483647 h 293"/>
                <a:gd name="T40" fmla="*/ 2147483647 w 207"/>
                <a:gd name="T41" fmla="*/ 2147483647 h 293"/>
                <a:gd name="T42" fmla="*/ 2147483647 w 207"/>
                <a:gd name="T43" fmla="*/ 2147483647 h 293"/>
                <a:gd name="T44" fmla="*/ 2147483647 w 207"/>
                <a:gd name="T45" fmla="*/ 2147483647 h 293"/>
                <a:gd name="T46" fmla="*/ 2147483647 w 207"/>
                <a:gd name="T47" fmla="*/ 2147483647 h 293"/>
                <a:gd name="T48" fmla="*/ 2147483647 w 207"/>
                <a:gd name="T49" fmla="*/ 2147483647 h 293"/>
                <a:gd name="T50" fmla="*/ 2147483647 w 207"/>
                <a:gd name="T51" fmla="*/ 2147483647 h 293"/>
                <a:gd name="T52" fmla="*/ 2147483647 w 207"/>
                <a:gd name="T53" fmla="*/ 2147483647 h 293"/>
                <a:gd name="T54" fmla="*/ 0 w 207"/>
                <a:gd name="T55" fmla="*/ 2147483647 h 293"/>
                <a:gd name="T56" fmla="*/ 2147483647 w 207"/>
                <a:gd name="T57" fmla="*/ 2147483647 h 2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7"/>
                <a:gd name="T88" fmla="*/ 0 h 293"/>
                <a:gd name="T89" fmla="*/ 207 w 207"/>
                <a:gd name="T90" fmla="*/ 293 h 2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2" name="Freeform 500"/>
            <p:cNvSpPr>
              <a:spLocks/>
            </p:cNvSpPr>
            <p:nvPr/>
          </p:nvSpPr>
          <p:spPr bwMode="auto">
            <a:xfrm>
              <a:off x="6924675" y="3511550"/>
              <a:ext cx="147638" cy="130175"/>
            </a:xfrm>
            <a:custGeom>
              <a:avLst/>
              <a:gdLst>
                <a:gd name="T0" fmla="*/ 2147483647 w 252"/>
                <a:gd name="T1" fmla="*/ 0 h 224"/>
                <a:gd name="T2" fmla="*/ 2147483647 w 252"/>
                <a:gd name="T3" fmla="*/ 2147483647 h 224"/>
                <a:gd name="T4" fmla="*/ 2147483647 w 252"/>
                <a:gd name="T5" fmla="*/ 0 h 224"/>
                <a:gd name="T6" fmla="*/ 2147483647 w 252"/>
                <a:gd name="T7" fmla="*/ 2147483647 h 224"/>
                <a:gd name="T8" fmla="*/ 2147483647 w 252"/>
                <a:gd name="T9" fmla="*/ 2147483647 h 224"/>
                <a:gd name="T10" fmla="*/ 2147483647 w 252"/>
                <a:gd name="T11" fmla="*/ 2147483647 h 224"/>
                <a:gd name="T12" fmla="*/ 2147483647 w 252"/>
                <a:gd name="T13" fmla="*/ 2147483647 h 224"/>
                <a:gd name="T14" fmla="*/ 2147483647 w 252"/>
                <a:gd name="T15" fmla="*/ 2147483647 h 224"/>
                <a:gd name="T16" fmla="*/ 2147483647 w 252"/>
                <a:gd name="T17" fmla="*/ 2147483647 h 224"/>
                <a:gd name="T18" fmla="*/ 2147483647 w 252"/>
                <a:gd name="T19" fmla="*/ 2147483647 h 224"/>
                <a:gd name="T20" fmla="*/ 2147483647 w 252"/>
                <a:gd name="T21" fmla="*/ 2147483647 h 224"/>
                <a:gd name="T22" fmla="*/ 2147483647 w 252"/>
                <a:gd name="T23" fmla="*/ 2147483647 h 224"/>
                <a:gd name="T24" fmla="*/ 2147483647 w 252"/>
                <a:gd name="T25" fmla="*/ 2147483647 h 224"/>
                <a:gd name="T26" fmla="*/ 2147483647 w 252"/>
                <a:gd name="T27" fmla="*/ 2147483647 h 224"/>
                <a:gd name="T28" fmla="*/ 0 w 252"/>
                <a:gd name="T29" fmla="*/ 2147483647 h 224"/>
                <a:gd name="T30" fmla="*/ 2147483647 w 252"/>
                <a:gd name="T31" fmla="*/ 2147483647 h 224"/>
                <a:gd name="T32" fmla="*/ 2147483647 w 252"/>
                <a:gd name="T33" fmla="*/ 2147483647 h 224"/>
                <a:gd name="T34" fmla="*/ 2147483647 w 252"/>
                <a:gd name="T35" fmla="*/ 2147483647 h 224"/>
                <a:gd name="T36" fmla="*/ 2147483647 w 252"/>
                <a:gd name="T37" fmla="*/ 2147483647 h 224"/>
                <a:gd name="T38" fmla="*/ 2147483647 w 252"/>
                <a:gd name="T39" fmla="*/ 2147483647 h 224"/>
                <a:gd name="T40" fmla="*/ 2147483647 w 252"/>
                <a:gd name="T41" fmla="*/ 2147483647 h 224"/>
                <a:gd name="T42" fmla="*/ 2147483647 w 252"/>
                <a:gd name="T43" fmla="*/ 2147483647 h 224"/>
                <a:gd name="T44" fmla="*/ 2147483647 w 252"/>
                <a:gd name="T45" fmla="*/ 2147483647 h 224"/>
                <a:gd name="T46" fmla="*/ 2147483647 w 252"/>
                <a:gd name="T47" fmla="*/ 2147483647 h 224"/>
                <a:gd name="T48" fmla="*/ 2147483647 w 252"/>
                <a:gd name="T49" fmla="*/ 2147483647 h 224"/>
                <a:gd name="T50" fmla="*/ 2147483647 w 252"/>
                <a:gd name="T51" fmla="*/ 2147483647 h 224"/>
                <a:gd name="T52" fmla="*/ 2147483647 w 252"/>
                <a:gd name="T53" fmla="*/ 2147483647 h 224"/>
                <a:gd name="T54" fmla="*/ 2147483647 w 252"/>
                <a:gd name="T55" fmla="*/ 2147483647 h 224"/>
                <a:gd name="T56" fmla="*/ 2147483647 w 252"/>
                <a:gd name="T57" fmla="*/ 2147483647 h 224"/>
                <a:gd name="T58" fmla="*/ 2147483647 w 252"/>
                <a:gd name="T59" fmla="*/ 2147483647 h 224"/>
                <a:gd name="T60" fmla="*/ 2147483647 w 252"/>
                <a:gd name="T61" fmla="*/ 2147483647 h 224"/>
                <a:gd name="T62" fmla="*/ 2147483647 w 252"/>
                <a:gd name="T63" fmla="*/ 2147483647 h 224"/>
                <a:gd name="T64" fmla="*/ 2147483647 w 252"/>
                <a:gd name="T65" fmla="*/ 2147483647 h 224"/>
                <a:gd name="T66" fmla="*/ 2147483647 w 252"/>
                <a:gd name="T67" fmla="*/ 2147483647 h 224"/>
                <a:gd name="T68" fmla="*/ 2147483647 w 252"/>
                <a:gd name="T69" fmla="*/ 2147483647 h 224"/>
                <a:gd name="T70" fmla="*/ 2147483647 w 252"/>
                <a:gd name="T71" fmla="*/ 2147483647 h 224"/>
                <a:gd name="T72" fmla="*/ 2147483647 w 252"/>
                <a:gd name="T73" fmla="*/ 2147483647 h 224"/>
                <a:gd name="T74" fmla="*/ 2147483647 w 252"/>
                <a:gd name="T75" fmla="*/ 2147483647 h 224"/>
                <a:gd name="T76" fmla="*/ 2147483647 w 252"/>
                <a:gd name="T77" fmla="*/ 2147483647 h 224"/>
                <a:gd name="T78" fmla="*/ 2147483647 w 252"/>
                <a:gd name="T79" fmla="*/ 2147483647 h 224"/>
                <a:gd name="T80" fmla="*/ 2147483647 w 252"/>
                <a:gd name="T81" fmla="*/ 2147483647 h 224"/>
                <a:gd name="T82" fmla="*/ 2147483647 w 252"/>
                <a:gd name="T83" fmla="*/ 2147483647 h 224"/>
                <a:gd name="T84" fmla="*/ 2147483647 w 252"/>
                <a:gd name="T85" fmla="*/ 2147483647 h 224"/>
                <a:gd name="T86" fmla="*/ 2147483647 w 252"/>
                <a:gd name="T87" fmla="*/ 2147483647 h 224"/>
                <a:gd name="T88" fmla="*/ 2147483647 w 252"/>
                <a:gd name="T89" fmla="*/ 2147483647 h 224"/>
                <a:gd name="T90" fmla="*/ 2147483647 w 252"/>
                <a:gd name="T91" fmla="*/ 0 h 2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2"/>
                <a:gd name="T139" fmla="*/ 0 h 224"/>
                <a:gd name="T140" fmla="*/ 252 w 252"/>
                <a:gd name="T141" fmla="*/ 224 h 2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3" name="Freeform 501"/>
            <p:cNvSpPr>
              <a:spLocks noEditPoints="1"/>
            </p:cNvSpPr>
            <p:nvPr/>
          </p:nvSpPr>
          <p:spPr bwMode="auto">
            <a:xfrm>
              <a:off x="7396163" y="2746375"/>
              <a:ext cx="114300" cy="169863"/>
            </a:xfrm>
            <a:custGeom>
              <a:avLst/>
              <a:gdLst>
                <a:gd name="T0" fmla="*/ 2147483647 w 191"/>
                <a:gd name="T1" fmla="*/ 2147483647 h 284"/>
                <a:gd name="T2" fmla="*/ 2147483647 w 191"/>
                <a:gd name="T3" fmla="*/ 2147483647 h 284"/>
                <a:gd name="T4" fmla="*/ 2147483647 w 191"/>
                <a:gd name="T5" fmla="*/ 2147483647 h 284"/>
                <a:gd name="T6" fmla="*/ 2147483647 w 191"/>
                <a:gd name="T7" fmla="*/ 2147483647 h 284"/>
                <a:gd name="T8" fmla="*/ 2147483647 w 191"/>
                <a:gd name="T9" fmla="*/ 2147483647 h 284"/>
                <a:gd name="T10" fmla="*/ 2147483647 w 191"/>
                <a:gd name="T11" fmla="*/ 2147483647 h 284"/>
                <a:gd name="T12" fmla="*/ 2147483647 w 191"/>
                <a:gd name="T13" fmla="*/ 2147483647 h 284"/>
                <a:gd name="T14" fmla="*/ 2147483647 w 191"/>
                <a:gd name="T15" fmla="*/ 2147483647 h 284"/>
                <a:gd name="T16" fmla="*/ 2147483647 w 191"/>
                <a:gd name="T17" fmla="*/ 2147483647 h 284"/>
                <a:gd name="T18" fmla="*/ 2147483647 w 191"/>
                <a:gd name="T19" fmla="*/ 0 h 284"/>
                <a:gd name="T20" fmla="*/ 2147483647 w 191"/>
                <a:gd name="T21" fmla="*/ 2147483647 h 284"/>
                <a:gd name="T22" fmla="*/ 2147483647 w 191"/>
                <a:gd name="T23" fmla="*/ 2147483647 h 284"/>
                <a:gd name="T24" fmla="*/ 2147483647 w 191"/>
                <a:gd name="T25" fmla="*/ 2147483647 h 284"/>
                <a:gd name="T26" fmla="*/ 0 w 191"/>
                <a:gd name="T27" fmla="*/ 2147483647 h 284"/>
                <a:gd name="T28" fmla="*/ 2147483647 w 191"/>
                <a:gd name="T29" fmla="*/ 2147483647 h 284"/>
                <a:gd name="T30" fmla="*/ 2147483647 w 191"/>
                <a:gd name="T31" fmla="*/ 2147483647 h 284"/>
                <a:gd name="T32" fmla="*/ 2147483647 w 191"/>
                <a:gd name="T33" fmla="*/ 2147483647 h 284"/>
                <a:gd name="T34" fmla="*/ 2147483647 w 191"/>
                <a:gd name="T35" fmla="*/ 2147483647 h 284"/>
                <a:gd name="T36" fmla="*/ 2147483647 w 191"/>
                <a:gd name="T37" fmla="*/ 2147483647 h 284"/>
                <a:gd name="T38" fmla="*/ 2147483647 w 191"/>
                <a:gd name="T39" fmla="*/ 2147483647 h 284"/>
                <a:gd name="T40" fmla="*/ 2147483647 w 191"/>
                <a:gd name="T41" fmla="*/ 2147483647 h 284"/>
                <a:gd name="T42" fmla="*/ 2147483647 w 191"/>
                <a:gd name="T43" fmla="*/ 2147483647 h 284"/>
                <a:gd name="T44" fmla="*/ 2147483647 w 191"/>
                <a:gd name="T45" fmla="*/ 2147483647 h 284"/>
                <a:gd name="T46" fmla="*/ 2147483647 w 191"/>
                <a:gd name="T47" fmla="*/ 2147483647 h 284"/>
                <a:gd name="T48" fmla="*/ 2147483647 w 191"/>
                <a:gd name="T49" fmla="*/ 2147483647 h 284"/>
                <a:gd name="T50" fmla="*/ 2147483647 w 191"/>
                <a:gd name="T51" fmla="*/ 2147483647 h 284"/>
                <a:gd name="T52" fmla="*/ 2147483647 w 191"/>
                <a:gd name="T53" fmla="*/ 2147483647 h 284"/>
                <a:gd name="T54" fmla="*/ 2147483647 w 191"/>
                <a:gd name="T55" fmla="*/ 2147483647 h 284"/>
                <a:gd name="T56" fmla="*/ 2147483647 w 191"/>
                <a:gd name="T57" fmla="*/ 2147483647 h 284"/>
                <a:gd name="T58" fmla="*/ 2147483647 w 191"/>
                <a:gd name="T59" fmla="*/ 2147483647 h 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284"/>
                <a:gd name="T92" fmla="*/ 191 w 191"/>
                <a:gd name="T93" fmla="*/ 284 h 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4" name="Freeform 502"/>
            <p:cNvSpPr>
              <a:spLocks/>
            </p:cNvSpPr>
            <p:nvPr/>
          </p:nvSpPr>
          <p:spPr bwMode="auto">
            <a:xfrm>
              <a:off x="6829425" y="3257550"/>
              <a:ext cx="239713" cy="277813"/>
            </a:xfrm>
            <a:custGeom>
              <a:avLst/>
              <a:gdLst>
                <a:gd name="T0" fmla="*/ 2147483647 w 404"/>
                <a:gd name="T1" fmla="*/ 2147483647 h 470"/>
                <a:gd name="T2" fmla="*/ 2147483647 w 404"/>
                <a:gd name="T3" fmla="*/ 2147483647 h 470"/>
                <a:gd name="T4" fmla="*/ 2147483647 w 404"/>
                <a:gd name="T5" fmla="*/ 2147483647 h 470"/>
                <a:gd name="T6" fmla="*/ 2147483647 w 404"/>
                <a:gd name="T7" fmla="*/ 2147483647 h 470"/>
                <a:gd name="T8" fmla="*/ 2147483647 w 404"/>
                <a:gd name="T9" fmla="*/ 2147483647 h 470"/>
                <a:gd name="T10" fmla="*/ 2147483647 w 404"/>
                <a:gd name="T11" fmla="*/ 2147483647 h 470"/>
                <a:gd name="T12" fmla="*/ 2147483647 w 404"/>
                <a:gd name="T13" fmla="*/ 2147483647 h 470"/>
                <a:gd name="T14" fmla="*/ 2147483647 w 404"/>
                <a:gd name="T15" fmla="*/ 2147483647 h 470"/>
                <a:gd name="T16" fmla="*/ 2147483647 w 404"/>
                <a:gd name="T17" fmla="*/ 2147483647 h 470"/>
                <a:gd name="T18" fmla="*/ 2147483647 w 404"/>
                <a:gd name="T19" fmla="*/ 2147483647 h 470"/>
                <a:gd name="T20" fmla="*/ 2147483647 w 404"/>
                <a:gd name="T21" fmla="*/ 2147483647 h 470"/>
                <a:gd name="T22" fmla="*/ 2147483647 w 404"/>
                <a:gd name="T23" fmla="*/ 2147483647 h 470"/>
                <a:gd name="T24" fmla="*/ 2147483647 w 404"/>
                <a:gd name="T25" fmla="*/ 2147483647 h 470"/>
                <a:gd name="T26" fmla="*/ 2147483647 w 404"/>
                <a:gd name="T27" fmla="*/ 2147483647 h 470"/>
                <a:gd name="T28" fmla="*/ 2147483647 w 404"/>
                <a:gd name="T29" fmla="*/ 2147483647 h 470"/>
                <a:gd name="T30" fmla="*/ 2147483647 w 404"/>
                <a:gd name="T31" fmla="*/ 2147483647 h 470"/>
                <a:gd name="T32" fmla="*/ 2147483647 w 404"/>
                <a:gd name="T33" fmla="*/ 2147483647 h 470"/>
                <a:gd name="T34" fmla="*/ 2147483647 w 404"/>
                <a:gd name="T35" fmla="*/ 2147483647 h 470"/>
                <a:gd name="T36" fmla="*/ 2147483647 w 404"/>
                <a:gd name="T37" fmla="*/ 2147483647 h 470"/>
                <a:gd name="T38" fmla="*/ 2147483647 w 404"/>
                <a:gd name="T39" fmla="*/ 2147483647 h 470"/>
                <a:gd name="T40" fmla="*/ 2147483647 w 404"/>
                <a:gd name="T41" fmla="*/ 2147483647 h 470"/>
                <a:gd name="T42" fmla="*/ 2147483647 w 404"/>
                <a:gd name="T43" fmla="*/ 2147483647 h 470"/>
                <a:gd name="T44" fmla="*/ 2147483647 w 404"/>
                <a:gd name="T45" fmla="*/ 2147483647 h 470"/>
                <a:gd name="T46" fmla="*/ 2147483647 w 404"/>
                <a:gd name="T47" fmla="*/ 2147483647 h 470"/>
                <a:gd name="T48" fmla="*/ 2147483647 w 404"/>
                <a:gd name="T49" fmla="*/ 2147483647 h 470"/>
                <a:gd name="T50" fmla="*/ 2147483647 w 404"/>
                <a:gd name="T51" fmla="*/ 2147483647 h 470"/>
                <a:gd name="T52" fmla="*/ 2147483647 w 404"/>
                <a:gd name="T53" fmla="*/ 2147483647 h 470"/>
                <a:gd name="T54" fmla="*/ 2147483647 w 404"/>
                <a:gd name="T55" fmla="*/ 2147483647 h 470"/>
                <a:gd name="T56" fmla="*/ 2147483647 w 404"/>
                <a:gd name="T57" fmla="*/ 2147483647 h 470"/>
                <a:gd name="T58" fmla="*/ 2147483647 w 404"/>
                <a:gd name="T59" fmla="*/ 2147483647 h 470"/>
                <a:gd name="T60" fmla="*/ 2147483647 w 404"/>
                <a:gd name="T61" fmla="*/ 2147483647 h 470"/>
                <a:gd name="T62" fmla="*/ 2147483647 w 404"/>
                <a:gd name="T63" fmla="*/ 2147483647 h 470"/>
                <a:gd name="T64" fmla="*/ 2147483647 w 404"/>
                <a:gd name="T65" fmla="*/ 2147483647 h 470"/>
                <a:gd name="T66" fmla="*/ 2147483647 w 404"/>
                <a:gd name="T67" fmla="*/ 2147483647 h 470"/>
                <a:gd name="T68" fmla="*/ 2147483647 w 404"/>
                <a:gd name="T69" fmla="*/ 2147483647 h 470"/>
                <a:gd name="T70" fmla="*/ 2147483647 w 404"/>
                <a:gd name="T71" fmla="*/ 2147483647 h 470"/>
                <a:gd name="T72" fmla="*/ 2147483647 w 404"/>
                <a:gd name="T73" fmla="*/ 2147483647 h 470"/>
                <a:gd name="T74" fmla="*/ 2147483647 w 404"/>
                <a:gd name="T75" fmla="*/ 2147483647 h 470"/>
                <a:gd name="T76" fmla="*/ 2147483647 w 404"/>
                <a:gd name="T77" fmla="*/ 2147483647 h 4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4"/>
                <a:gd name="T118" fmla="*/ 0 h 470"/>
                <a:gd name="T119" fmla="*/ 404 w 404"/>
                <a:gd name="T120" fmla="*/ 470 h 4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5" name="Freeform 503"/>
            <p:cNvSpPr>
              <a:spLocks/>
            </p:cNvSpPr>
            <p:nvPr/>
          </p:nvSpPr>
          <p:spPr bwMode="auto">
            <a:xfrm>
              <a:off x="6764338" y="3321050"/>
              <a:ext cx="250825" cy="476250"/>
            </a:xfrm>
            <a:custGeom>
              <a:avLst/>
              <a:gdLst>
                <a:gd name="T0" fmla="*/ 2147483647 w 420"/>
                <a:gd name="T1" fmla="*/ 2147483647 h 800"/>
                <a:gd name="T2" fmla="*/ 2147483647 w 420"/>
                <a:gd name="T3" fmla="*/ 2147483647 h 800"/>
                <a:gd name="T4" fmla="*/ 2147483647 w 420"/>
                <a:gd name="T5" fmla="*/ 2147483647 h 800"/>
                <a:gd name="T6" fmla="*/ 2147483647 w 420"/>
                <a:gd name="T7" fmla="*/ 2147483647 h 800"/>
                <a:gd name="T8" fmla="*/ 2147483647 w 420"/>
                <a:gd name="T9" fmla="*/ 2147483647 h 800"/>
                <a:gd name="T10" fmla="*/ 2147483647 w 420"/>
                <a:gd name="T11" fmla="*/ 2147483647 h 800"/>
                <a:gd name="T12" fmla="*/ 2147483647 w 420"/>
                <a:gd name="T13" fmla="*/ 2147483647 h 800"/>
                <a:gd name="T14" fmla="*/ 2147483647 w 420"/>
                <a:gd name="T15" fmla="*/ 2147483647 h 800"/>
                <a:gd name="T16" fmla="*/ 2147483647 w 420"/>
                <a:gd name="T17" fmla="*/ 2147483647 h 800"/>
                <a:gd name="T18" fmla="*/ 2147483647 w 420"/>
                <a:gd name="T19" fmla="*/ 2147483647 h 800"/>
                <a:gd name="T20" fmla="*/ 2147483647 w 420"/>
                <a:gd name="T21" fmla="*/ 2147483647 h 800"/>
                <a:gd name="T22" fmla="*/ 2147483647 w 420"/>
                <a:gd name="T23" fmla="*/ 2147483647 h 800"/>
                <a:gd name="T24" fmla="*/ 2147483647 w 420"/>
                <a:gd name="T25" fmla="*/ 2147483647 h 800"/>
                <a:gd name="T26" fmla="*/ 2147483647 w 420"/>
                <a:gd name="T27" fmla="*/ 2147483647 h 800"/>
                <a:gd name="T28" fmla="*/ 2147483647 w 420"/>
                <a:gd name="T29" fmla="*/ 2147483647 h 800"/>
                <a:gd name="T30" fmla="*/ 2147483647 w 420"/>
                <a:gd name="T31" fmla="*/ 2147483647 h 800"/>
                <a:gd name="T32" fmla="*/ 2147483647 w 420"/>
                <a:gd name="T33" fmla="*/ 2147483647 h 800"/>
                <a:gd name="T34" fmla="*/ 2147483647 w 420"/>
                <a:gd name="T35" fmla="*/ 2147483647 h 800"/>
                <a:gd name="T36" fmla="*/ 2147483647 w 420"/>
                <a:gd name="T37" fmla="*/ 2147483647 h 800"/>
                <a:gd name="T38" fmla="*/ 2147483647 w 420"/>
                <a:gd name="T39" fmla="*/ 2147483647 h 800"/>
                <a:gd name="T40" fmla="*/ 2147483647 w 420"/>
                <a:gd name="T41" fmla="*/ 2147483647 h 800"/>
                <a:gd name="T42" fmla="*/ 2147483647 w 420"/>
                <a:gd name="T43" fmla="*/ 2147483647 h 800"/>
                <a:gd name="T44" fmla="*/ 2147483647 w 420"/>
                <a:gd name="T45" fmla="*/ 2147483647 h 800"/>
                <a:gd name="T46" fmla="*/ 2147483647 w 420"/>
                <a:gd name="T47" fmla="*/ 2147483647 h 800"/>
                <a:gd name="T48" fmla="*/ 2147483647 w 420"/>
                <a:gd name="T49" fmla="*/ 2147483647 h 800"/>
                <a:gd name="T50" fmla="*/ 2147483647 w 420"/>
                <a:gd name="T51" fmla="*/ 2147483647 h 800"/>
                <a:gd name="T52" fmla="*/ 2147483647 w 420"/>
                <a:gd name="T53" fmla="*/ 2147483647 h 800"/>
                <a:gd name="T54" fmla="*/ 2147483647 w 420"/>
                <a:gd name="T55" fmla="*/ 2147483647 h 800"/>
                <a:gd name="T56" fmla="*/ 2147483647 w 420"/>
                <a:gd name="T57" fmla="*/ 2147483647 h 800"/>
                <a:gd name="T58" fmla="*/ 2147483647 w 420"/>
                <a:gd name="T59" fmla="*/ 2147483647 h 800"/>
                <a:gd name="T60" fmla="*/ 2147483647 w 420"/>
                <a:gd name="T61" fmla="*/ 2147483647 h 800"/>
                <a:gd name="T62" fmla="*/ 2147483647 w 420"/>
                <a:gd name="T63" fmla="*/ 2147483647 h 800"/>
                <a:gd name="T64" fmla="*/ 2147483647 w 420"/>
                <a:gd name="T65" fmla="*/ 2147483647 h 800"/>
                <a:gd name="T66" fmla="*/ 2147483647 w 420"/>
                <a:gd name="T67" fmla="*/ 2147483647 h 800"/>
                <a:gd name="T68" fmla="*/ 2147483647 w 420"/>
                <a:gd name="T69" fmla="*/ 2147483647 h 800"/>
                <a:gd name="T70" fmla="*/ 2147483647 w 420"/>
                <a:gd name="T71" fmla="*/ 2147483647 h 800"/>
                <a:gd name="T72" fmla="*/ 2147483647 w 420"/>
                <a:gd name="T73" fmla="*/ 2147483647 h 800"/>
                <a:gd name="T74" fmla="*/ 2147483647 w 420"/>
                <a:gd name="T75" fmla="*/ 2147483647 h 800"/>
                <a:gd name="T76" fmla="*/ 2147483647 w 420"/>
                <a:gd name="T77" fmla="*/ 2147483647 h 800"/>
                <a:gd name="T78" fmla="*/ 2147483647 w 420"/>
                <a:gd name="T79" fmla="*/ 2147483647 h 800"/>
                <a:gd name="T80" fmla="*/ 2147483647 w 420"/>
                <a:gd name="T81" fmla="*/ 2147483647 h 800"/>
                <a:gd name="T82" fmla="*/ 2147483647 w 420"/>
                <a:gd name="T83" fmla="*/ 2147483647 h 800"/>
                <a:gd name="T84" fmla="*/ 2147483647 w 420"/>
                <a:gd name="T85" fmla="*/ 2147483647 h 800"/>
                <a:gd name="T86" fmla="*/ 2147483647 w 420"/>
                <a:gd name="T87" fmla="*/ 2147483647 h 800"/>
                <a:gd name="T88" fmla="*/ 2147483647 w 420"/>
                <a:gd name="T89" fmla="*/ 2147483647 h 800"/>
                <a:gd name="T90" fmla="*/ 2147483647 w 420"/>
                <a:gd name="T91" fmla="*/ 2147483647 h 800"/>
                <a:gd name="T92" fmla="*/ 2147483647 w 420"/>
                <a:gd name="T93" fmla="*/ 2147483647 h 800"/>
                <a:gd name="T94" fmla="*/ 2147483647 w 420"/>
                <a:gd name="T95" fmla="*/ 2147483647 h 800"/>
                <a:gd name="T96" fmla="*/ 2147483647 w 420"/>
                <a:gd name="T97" fmla="*/ 2147483647 h 800"/>
                <a:gd name="T98" fmla="*/ 2147483647 w 420"/>
                <a:gd name="T99" fmla="*/ 2147483647 h 800"/>
                <a:gd name="T100" fmla="*/ 2147483647 w 420"/>
                <a:gd name="T101" fmla="*/ 2147483647 h 800"/>
                <a:gd name="T102" fmla="*/ 2147483647 w 420"/>
                <a:gd name="T103" fmla="*/ 2147483647 h 800"/>
                <a:gd name="T104" fmla="*/ 2147483647 w 420"/>
                <a:gd name="T105" fmla="*/ 2147483647 h 800"/>
                <a:gd name="T106" fmla="*/ 2147483647 w 420"/>
                <a:gd name="T107" fmla="*/ 2147483647 h 800"/>
                <a:gd name="T108" fmla="*/ 2147483647 w 420"/>
                <a:gd name="T109" fmla="*/ 2147483647 h 800"/>
                <a:gd name="T110" fmla="*/ 2147483647 w 420"/>
                <a:gd name="T111" fmla="*/ 2147483647 h 8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800"/>
                <a:gd name="T170" fmla="*/ 420 w 420"/>
                <a:gd name="T171" fmla="*/ 800 h 8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6" name="Freeform 504"/>
            <p:cNvSpPr>
              <a:spLocks/>
            </p:cNvSpPr>
            <p:nvPr/>
          </p:nvSpPr>
          <p:spPr bwMode="auto">
            <a:xfrm>
              <a:off x="6881813" y="3228975"/>
              <a:ext cx="242887" cy="473075"/>
            </a:xfrm>
            <a:custGeom>
              <a:avLst/>
              <a:gdLst>
                <a:gd name="T0" fmla="*/ 2147483647 w 407"/>
                <a:gd name="T1" fmla="*/ 2147483647 h 795"/>
                <a:gd name="T2" fmla="*/ 2147483647 w 407"/>
                <a:gd name="T3" fmla="*/ 2147483647 h 795"/>
                <a:gd name="T4" fmla="*/ 2147483647 w 407"/>
                <a:gd name="T5" fmla="*/ 2147483647 h 795"/>
                <a:gd name="T6" fmla="*/ 2147483647 w 407"/>
                <a:gd name="T7" fmla="*/ 2147483647 h 795"/>
                <a:gd name="T8" fmla="*/ 2147483647 w 407"/>
                <a:gd name="T9" fmla="*/ 2147483647 h 795"/>
                <a:gd name="T10" fmla="*/ 2147483647 w 407"/>
                <a:gd name="T11" fmla="*/ 2147483647 h 795"/>
                <a:gd name="T12" fmla="*/ 2147483647 w 407"/>
                <a:gd name="T13" fmla="*/ 2147483647 h 795"/>
                <a:gd name="T14" fmla="*/ 2147483647 w 407"/>
                <a:gd name="T15" fmla="*/ 2147483647 h 795"/>
                <a:gd name="T16" fmla="*/ 2147483647 w 407"/>
                <a:gd name="T17" fmla="*/ 2147483647 h 795"/>
                <a:gd name="T18" fmla="*/ 2147483647 w 407"/>
                <a:gd name="T19" fmla="*/ 2147483647 h 795"/>
                <a:gd name="T20" fmla="*/ 2147483647 w 407"/>
                <a:gd name="T21" fmla="*/ 2147483647 h 795"/>
                <a:gd name="T22" fmla="*/ 2147483647 w 407"/>
                <a:gd name="T23" fmla="*/ 2147483647 h 795"/>
                <a:gd name="T24" fmla="*/ 2147483647 w 407"/>
                <a:gd name="T25" fmla="*/ 2147483647 h 795"/>
                <a:gd name="T26" fmla="*/ 2147483647 w 407"/>
                <a:gd name="T27" fmla="*/ 2147483647 h 795"/>
                <a:gd name="T28" fmla="*/ 2147483647 w 407"/>
                <a:gd name="T29" fmla="*/ 2147483647 h 795"/>
                <a:gd name="T30" fmla="*/ 2147483647 w 407"/>
                <a:gd name="T31" fmla="*/ 2147483647 h 795"/>
                <a:gd name="T32" fmla="*/ 2147483647 w 407"/>
                <a:gd name="T33" fmla="*/ 2147483647 h 795"/>
                <a:gd name="T34" fmla="*/ 2147483647 w 407"/>
                <a:gd name="T35" fmla="*/ 2147483647 h 795"/>
                <a:gd name="T36" fmla="*/ 2147483647 w 407"/>
                <a:gd name="T37" fmla="*/ 2147483647 h 795"/>
                <a:gd name="T38" fmla="*/ 2147483647 w 407"/>
                <a:gd name="T39" fmla="*/ 2147483647 h 795"/>
                <a:gd name="T40" fmla="*/ 2147483647 w 407"/>
                <a:gd name="T41" fmla="*/ 2147483647 h 795"/>
                <a:gd name="T42" fmla="*/ 2147483647 w 407"/>
                <a:gd name="T43" fmla="*/ 2147483647 h 795"/>
                <a:gd name="T44" fmla="*/ 2147483647 w 407"/>
                <a:gd name="T45" fmla="*/ 2147483647 h 795"/>
                <a:gd name="T46" fmla="*/ 2147483647 w 407"/>
                <a:gd name="T47" fmla="*/ 2147483647 h 795"/>
                <a:gd name="T48" fmla="*/ 2147483647 w 407"/>
                <a:gd name="T49" fmla="*/ 2147483647 h 795"/>
                <a:gd name="T50" fmla="*/ 2147483647 w 407"/>
                <a:gd name="T51" fmla="*/ 2147483647 h 795"/>
                <a:gd name="T52" fmla="*/ 2147483647 w 407"/>
                <a:gd name="T53" fmla="*/ 2147483647 h 795"/>
                <a:gd name="T54" fmla="*/ 2147483647 w 407"/>
                <a:gd name="T55" fmla="*/ 2147483647 h 795"/>
                <a:gd name="T56" fmla="*/ 2147483647 w 407"/>
                <a:gd name="T57" fmla="*/ 2147483647 h 795"/>
                <a:gd name="T58" fmla="*/ 2147483647 w 407"/>
                <a:gd name="T59" fmla="*/ 2147483647 h 795"/>
                <a:gd name="T60" fmla="*/ 2147483647 w 407"/>
                <a:gd name="T61" fmla="*/ 2147483647 h 795"/>
                <a:gd name="T62" fmla="*/ 2147483647 w 407"/>
                <a:gd name="T63" fmla="*/ 2147483647 h 795"/>
                <a:gd name="T64" fmla="*/ 2147483647 w 407"/>
                <a:gd name="T65" fmla="*/ 2147483647 h 795"/>
                <a:gd name="T66" fmla="*/ 2147483647 w 407"/>
                <a:gd name="T67" fmla="*/ 2147483647 h 795"/>
                <a:gd name="T68" fmla="*/ 2147483647 w 407"/>
                <a:gd name="T69" fmla="*/ 2147483647 h 795"/>
                <a:gd name="T70" fmla="*/ 2147483647 w 407"/>
                <a:gd name="T71" fmla="*/ 2147483647 h 795"/>
                <a:gd name="T72" fmla="*/ 2147483647 w 407"/>
                <a:gd name="T73" fmla="*/ 2147483647 h 795"/>
                <a:gd name="T74" fmla="*/ 2147483647 w 407"/>
                <a:gd name="T75" fmla="*/ 2147483647 h 795"/>
                <a:gd name="T76" fmla="*/ 2147483647 w 407"/>
                <a:gd name="T77" fmla="*/ 2147483647 h 795"/>
                <a:gd name="T78" fmla="*/ 2147483647 w 407"/>
                <a:gd name="T79" fmla="*/ 2147483647 h 795"/>
                <a:gd name="T80" fmla="*/ 2147483647 w 407"/>
                <a:gd name="T81" fmla="*/ 2147483647 h 795"/>
                <a:gd name="T82" fmla="*/ 2147483647 w 407"/>
                <a:gd name="T83" fmla="*/ 2147483647 h 795"/>
                <a:gd name="T84" fmla="*/ 2147483647 w 407"/>
                <a:gd name="T85" fmla="*/ 2147483647 h 795"/>
                <a:gd name="T86" fmla="*/ 2147483647 w 407"/>
                <a:gd name="T87" fmla="*/ 2147483647 h 795"/>
                <a:gd name="T88" fmla="*/ 2147483647 w 407"/>
                <a:gd name="T89" fmla="*/ 2147483647 h 795"/>
                <a:gd name="T90" fmla="*/ 2147483647 w 407"/>
                <a:gd name="T91" fmla="*/ 2147483647 h 795"/>
                <a:gd name="T92" fmla="*/ 2147483647 w 407"/>
                <a:gd name="T93" fmla="*/ 2147483647 h 795"/>
                <a:gd name="T94" fmla="*/ 2147483647 w 407"/>
                <a:gd name="T95" fmla="*/ 2147483647 h 795"/>
                <a:gd name="T96" fmla="*/ 2147483647 w 407"/>
                <a:gd name="T97" fmla="*/ 2147483647 h 795"/>
                <a:gd name="T98" fmla="*/ 2147483647 w 407"/>
                <a:gd name="T99" fmla="*/ 2147483647 h 795"/>
                <a:gd name="T100" fmla="*/ 2147483647 w 407"/>
                <a:gd name="T101" fmla="*/ 2147483647 h 795"/>
                <a:gd name="T102" fmla="*/ 2147483647 w 407"/>
                <a:gd name="T103" fmla="*/ 2147483647 h 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7"/>
                <a:gd name="T157" fmla="*/ 0 h 795"/>
                <a:gd name="T158" fmla="*/ 407 w 407"/>
                <a:gd name="T159" fmla="*/ 795 h 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7" name="Freeform 505"/>
            <p:cNvSpPr>
              <a:spLocks/>
            </p:cNvSpPr>
            <p:nvPr/>
          </p:nvSpPr>
          <p:spPr bwMode="auto">
            <a:xfrm>
              <a:off x="6238875" y="2998788"/>
              <a:ext cx="234950" cy="136525"/>
            </a:xfrm>
            <a:custGeom>
              <a:avLst/>
              <a:gdLst>
                <a:gd name="T0" fmla="*/ 2147483647 w 400"/>
                <a:gd name="T1" fmla="*/ 2147483647 h 233"/>
                <a:gd name="T2" fmla="*/ 2147483647 w 400"/>
                <a:gd name="T3" fmla="*/ 2147483647 h 233"/>
                <a:gd name="T4" fmla="*/ 2147483647 w 400"/>
                <a:gd name="T5" fmla="*/ 2147483647 h 233"/>
                <a:gd name="T6" fmla="*/ 2147483647 w 400"/>
                <a:gd name="T7" fmla="*/ 2147483647 h 233"/>
                <a:gd name="T8" fmla="*/ 2147483647 w 400"/>
                <a:gd name="T9" fmla="*/ 2147483647 h 233"/>
                <a:gd name="T10" fmla="*/ 2147483647 w 400"/>
                <a:gd name="T11" fmla="*/ 2147483647 h 233"/>
                <a:gd name="T12" fmla="*/ 2147483647 w 400"/>
                <a:gd name="T13" fmla="*/ 2147483647 h 233"/>
                <a:gd name="T14" fmla="*/ 2147483647 w 400"/>
                <a:gd name="T15" fmla="*/ 2147483647 h 233"/>
                <a:gd name="T16" fmla="*/ 2147483647 w 400"/>
                <a:gd name="T17" fmla="*/ 2147483647 h 233"/>
                <a:gd name="T18" fmla="*/ 2147483647 w 400"/>
                <a:gd name="T19" fmla="*/ 2147483647 h 233"/>
                <a:gd name="T20" fmla="*/ 2147483647 w 400"/>
                <a:gd name="T21" fmla="*/ 2147483647 h 233"/>
                <a:gd name="T22" fmla="*/ 2147483647 w 400"/>
                <a:gd name="T23" fmla="*/ 2147483647 h 233"/>
                <a:gd name="T24" fmla="*/ 2147483647 w 400"/>
                <a:gd name="T25" fmla="*/ 2147483647 h 233"/>
                <a:gd name="T26" fmla="*/ 2147483647 w 400"/>
                <a:gd name="T27" fmla="*/ 2147483647 h 233"/>
                <a:gd name="T28" fmla="*/ 2147483647 w 400"/>
                <a:gd name="T29" fmla="*/ 2147483647 h 233"/>
                <a:gd name="T30" fmla="*/ 2147483647 w 400"/>
                <a:gd name="T31" fmla="*/ 2147483647 h 233"/>
                <a:gd name="T32" fmla="*/ 2147483647 w 400"/>
                <a:gd name="T33" fmla="*/ 2147483647 h 233"/>
                <a:gd name="T34" fmla="*/ 2147483647 w 400"/>
                <a:gd name="T35" fmla="*/ 2147483647 h 233"/>
                <a:gd name="T36" fmla="*/ 2147483647 w 400"/>
                <a:gd name="T37" fmla="*/ 2147483647 h 233"/>
                <a:gd name="T38" fmla="*/ 2147483647 w 400"/>
                <a:gd name="T39" fmla="*/ 2147483647 h 233"/>
                <a:gd name="T40" fmla="*/ 2147483647 w 400"/>
                <a:gd name="T41" fmla="*/ 2147483647 h 233"/>
                <a:gd name="T42" fmla="*/ 2147483647 w 400"/>
                <a:gd name="T43" fmla="*/ 2147483647 h 233"/>
                <a:gd name="T44" fmla="*/ 2147483647 w 400"/>
                <a:gd name="T45" fmla="*/ 2147483647 h 233"/>
                <a:gd name="T46" fmla="*/ 2147483647 w 400"/>
                <a:gd name="T47" fmla="*/ 2147483647 h 233"/>
                <a:gd name="T48" fmla="*/ 2147483647 w 400"/>
                <a:gd name="T49" fmla="*/ 2147483647 h 233"/>
                <a:gd name="T50" fmla="*/ 2147483647 w 400"/>
                <a:gd name="T51" fmla="*/ 2147483647 h 233"/>
                <a:gd name="T52" fmla="*/ 2147483647 w 400"/>
                <a:gd name="T53" fmla="*/ 2147483647 h 233"/>
                <a:gd name="T54" fmla="*/ 2147483647 w 400"/>
                <a:gd name="T55" fmla="*/ 2147483647 h 233"/>
                <a:gd name="T56" fmla="*/ 2147483647 w 400"/>
                <a:gd name="T57" fmla="*/ 2147483647 h 233"/>
                <a:gd name="T58" fmla="*/ 2147483647 w 400"/>
                <a:gd name="T59" fmla="*/ 2147483647 h 233"/>
                <a:gd name="T60" fmla="*/ 2147483647 w 400"/>
                <a:gd name="T61" fmla="*/ 2147483647 h 233"/>
                <a:gd name="T62" fmla="*/ 2147483647 w 400"/>
                <a:gd name="T63" fmla="*/ 2147483647 h 233"/>
                <a:gd name="T64" fmla="*/ 2147483647 w 400"/>
                <a:gd name="T65" fmla="*/ 2147483647 h 233"/>
                <a:gd name="T66" fmla="*/ 2147483647 w 400"/>
                <a:gd name="T67" fmla="*/ 2147483647 h 233"/>
                <a:gd name="T68" fmla="*/ 2147483647 w 400"/>
                <a:gd name="T69" fmla="*/ 2147483647 h 233"/>
                <a:gd name="T70" fmla="*/ 2147483647 w 400"/>
                <a:gd name="T71" fmla="*/ 2147483647 h 233"/>
                <a:gd name="T72" fmla="*/ 2147483647 w 400"/>
                <a:gd name="T73" fmla="*/ 2147483647 h 233"/>
                <a:gd name="T74" fmla="*/ 2147483647 w 400"/>
                <a:gd name="T75" fmla="*/ 2147483647 h 233"/>
                <a:gd name="T76" fmla="*/ 2147483647 w 400"/>
                <a:gd name="T77" fmla="*/ 2147483647 h 233"/>
                <a:gd name="T78" fmla="*/ 2147483647 w 400"/>
                <a:gd name="T79" fmla="*/ 2147483647 h 233"/>
                <a:gd name="T80" fmla="*/ 2147483647 w 400"/>
                <a:gd name="T81" fmla="*/ 2147483647 h 233"/>
                <a:gd name="T82" fmla="*/ 2147483647 w 400"/>
                <a:gd name="T83" fmla="*/ 2147483647 h 233"/>
                <a:gd name="T84" fmla="*/ 2147483647 w 400"/>
                <a:gd name="T85" fmla="*/ 2147483647 h 233"/>
                <a:gd name="T86" fmla="*/ 2147483647 w 400"/>
                <a:gd name="T87" fmla="*/ 2147483647 h 233"/>
                <a:gd name="T88" fmla="*/ 2147483647 w 400"/>
                <a:gd name="T89" fmla="*/ 2147483647 h 233"/>
                <a:gd name="T90" fmla="*/ 2147483647 w 400"/>
                <a:gd name="T91" fmla="*/ 2147483647 h 233"/>
                <a:gd name="T92" fmla="*/ 2147483647 w 400"/>
                <a:gd name="T93" fmla="*/ 2147483647 h 233"/>
                <a:gd name="T94" fmla="*/ 2147483647 w 400"/>
                <a:gd name="T95" fmla="*/ 2147483647 h 233"/>
                <a:gd name="T96" fmla="*/ 2147483647 w 400"/>
                <a:gd name="T97" fmla="*/ 2147483647 h 233"/>
                <a:gd name="T98" fmla="*/ 2147483647 w 400"/>
                <a:gd name="T99" fmla="*/ 2147483647 h 233"/>
                <a:gd name="T100" fmla="*/ 2147483647 w 400"/>
                <a:gd name="T101" fmla="*/ 2147483647 h 233"/>
                <a:gd name="T102" fmla="*/ 2147483647 w 400"/>
                <a:gd name="T103" fmla="*/ 2147483647 h 233"/>
                <a:gd name="T104" fmla="*/ 2147483647 w 400"/>
                <a:gd name="T105" fmla="*/ 2147483647 h 233"/>
                <a:gd name="T106" fmla="*/ 2147483647 w 400"/>
                <a:gd name="T107" fmla="*/ 2147483647 h 233"/>
                <a:gd name="T108" fmla="*/ 2147483647 w 400"/>
                <a:gd name="T109" fmla="*/ 2147483647 h 233"/>
                <a:gd name="T110" fmla="*/ 2147483647 w 400"/>
                <a:gd name="T111" fmla="*/ 2147483647 h 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0"/>
                <a:gd name="T169" fmla="*/ 0 h 233"/>
                <a:gd name="T170" fmla="*/ 400 w 400"/>
                <a:gd name="T171" fmla="*/ 233 h 2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8" name="Freeform 506"/>
            <p:cNvSpPr>
              <a:spLocks/>
            </p:cNvSpPr>
            <p:nvPr/>
          </p:nvSpPr>
          <p:spPr bwMode="auto">
            <a:xfrm>
              <a:off x="6481763" y="3068638"/>
              <a:ext cx="103187" cy="55562"/>
            </a:xfrm>
            <a:custGeom>
              <a:avLst/>
              <a:gdLst>
                <a:gd name="T0" fmla="*/ 2147483647 w 176"/>
                <a:gd name="T1" fmla="*/ 2147483647 h 93"/>
                <a:gd name="T2" fmla="*/ 2147483647 w 176"/>
                <a:gd name="T3" fmla="*/ 2147483647 h 93"/>
                <a:gd name="T4" fmla="*/ 2147483647 w 176"/>
                <a:gd name="T5" fmla="*/ 2147483647 h 93"/>
                <a:gd name="T6" fmla="*/ 2147483647 w 176"/>
                <a:gd name="T7" fmla="*/ 2147483647 h 93"/>
                <a:gd name="T8" fmla="*/ 2147483647 w 176"/>
                <a:gd name="T9" fmla="*/ 2147483647 h 93"/>
                <a:gd name="T10" fmla="*/ 2147483647 w 176"/>
                <a:gd name="T11" fmla="*/ 2147483647 h 93"/>
                <a:gd name="T12" fmla="*/ 2147483647 w 176"/>
                <a:gd name="T13" fmla="*/ 2147483647 h 93"/>
                <a:gd name="T14" fmla="*/ 2147483647 w 176"/>
                <a:gd name="T15" fmla="*/ 2147483647 h 93"/>
                <a:gd name="T16" fmla="*/ 2147483647 w 176"/>
                <a:gd name="T17" fmla="*/ 2147483647 h 93"/>
                <a:gd name="T18" fmla="*/ 2147483647 w 176"/>
                <a:gd name="T19" fmla="*/ 2147483647 h 93"/>
                <a:gd name="T20" fmla="*/ 2147483647 w 176"/>
                <a:gd name="T21" fmla="*/ 2147483647 h 93"/>
                <a:gd name="T22" fmla="*/ 2147483647 w 176"/>
                <a:gd name="T23" fmla="*/ 2147483647 h 93"/>
                <a:gd name="T24" fmla="*/ 2147483647 w 176"/>
                <a:gd name="T25" fmla="*/ 2147483647 h 93"/>
                <a:gd name="T26" fmla="*/ 2147483647 w 176"/>
                <a:gd name="T27" fmla="*/ 2147483647 h 93"/>
                <a:gd name="T28" fmla="*/ 2147483647 w 176"/>
                <a:gd name="T29" fmla="*/ 2147483647 h 93"/>
                <a:gd name="T30" fmla="*/ 2147483647 w 176"/>
                <a:gd name="T31" fmla="*/ 2147483647 h 93"/>
                <a:gd name="T32" fmla="*/ 2147483647 w 176"/>
                <a:gd name="T33" fmla="*/ 214748364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93"/>
                <a:gd name="T53" fmla="*/ 176 w 176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9" name="Freeform 507"/>
            <p:cNvSpPr>
              <a:spLocks/>
            </p:cNvSpPr>
            <p:nvPr/>
          </p:nvSpPr>
          <p:spPr bwMode="auto">
            <a:xfrm>
              <a:off x="6477000" y="3127375"/>
              <a:ext cx="146050" cy="169863"/>
            </a:xfrm>
            <a:custGeom>
              <a:avLst/>
              <a:gdLst>
                <a:gd name="T0" fmla="*/ 2147483647 w 247"/>
                <a:gd name="T1" fmla="*/ 2147483647 h 284"/>
                <a:gd name="T2" fmla="*/ 2147483647 w 247"/>
                <a:gd name="T3" fmla="*/ 2147483647 h 284"/>
                <a:gd name="T4" fmla="*/ 2147483647 w 247"/>
                <a:gd name="T5" fmla="*/ 2147483647 h 284"/>
                <a:gd name="T6" fmla="*/ 2147483647 w 247"/>
                <a:gd name="T7" fmla="*/ 2147483647 h 284"/>
                <a:gd name="T8" fmla="*/ 2147483647 w 247"/>
                <a:gd name="T9" fmla="*/ 2147483647 h 284"/>
                <a:gd name="T10" fmla="*/ 2147483647 w 247"/>
                <a:gd name="T11" fmla="*/ 2147483647 h 284"/>
                <a:gd name="T12" fmla="*/ 2147483647 w 247"/>
                <a:gd name="T13" fmla="*/ 2147483647 h 284"/>
                <a:gd name="T14" fmla="*/ 2147483647 w 247"/>
                <a:gd name="T15" fmla="*/ 2147483647 h 284"/>
                <a:gd name="T16" fmla="*/ 2147483647 w 247"/>
                <a:gd name="T17" fmla="*/ 2147483647 h 284"/>
                <a:gd name="T18" fmla="*/ 2147483647 w 247"/>
                <a:gd name="T19" fmla="*/ 2147483647 h 284"/>
                <a:gd name="T20" fmla="*/ 2147483647 w 247"/>
                <a:gd name="T21" fmla="*/ 2147483647 h 284"/>
                <a:gd name="T22" fmla="*/ 2147483647 w 247"/>
                <a:gd name="T23" fmla="*/ 2147483647 h 284"/>
                <a:gd name="T24" fmla="*/ 2147483647 w 247"/>
                <a:gd name="T25" fmla="*/ 2147483647 h 284"/>
                <a:gd name="T26" fmla="*/ 2147483647 w 247"/>
                <a:gd name="T27" fmla="*/ 2147483647 h 284"/>
                <a:gd name="T28" fmla="*/ 2147483647 w 247"/>
                <a:gd name="T29" fmla="*/ 2147483647 h 284"/>
                <a:gd name="T30" fmla="*/ 2147483647 w 247"/>
                <a:gd name="T31" fmla="*/ 2147483647 h 284"/>
                <a:gd name="T32" fmla="*/ 2147483647 w 247"/>
                <a:gd name="T33" fmla="*/ 2147483647 h 284"/>
                <a:gd name="T34" fmla="*/ 2147483647 w 247"/>
                <a:gd name="T35" fmla="*/ 2147483647 h 284"/>
                <a:gd name="T36" fmla="*/ 2147483647 w 247"/>
                <a:gd name="T37" fmla="*/ 2147483647 h 284"/>
                <a:gd name="T38" fmla="*/ 2147483647 w 247"/>
                <a:gd name="T39" fmla="*/ 2147483647 h 284"/>
                <a:gd name="T40" fmla="*/ 2147483647 w 247"/>
                <a:gd name="T41" fmla="*/ 2147483647 h 284"/>
                <a:gd name="T42" fmla="*/ 2147483647 w 247"/>
                <a:gd name="T43" fmla="*/ 2147483647 h 284"/>
                <a:gd name="T44" fmla="*/ 2147483647 w 247"/>
                <a:gd name="T45" fmla="*/ 2147483647 h 284"/>
                <a:gd name="T46" fmla="*/ 2147483647 w 247"/>
                <a:gd name="T47" fmla="*/ 2147483647 h 284"/>
                <a:gd name="T48" fmla="*/ 2147483647 w 247"/>
                <a:gd name="T49" fmla="*/ 2147483647 h 284"/>
                <a:gd name="T50" fmla="*/ 2147483647 w 247"/>
                <a:gd name="T51" fmla="*/ 2147483647 h 284"/>
                <a:gd name="T52" fmla="*/ 2147483647 w 247"/>
                <a:gd name="T53" fmla="*/ 2147483647 h 284"/>
                <a:gd name="T54" fmla="*/ 2147483647 w 247"/>
                <a:gd name="T55" fmla="*/ 2147483647 h 284"/>
                <a:gd name="T56" fmla="*/ 2147483647 w 247"/>
                <a:gd name="T57" fmla="*/ 2147483647 h 284"/>
                <a:gd name="T58" fmla="*/ 2147483647 w 247"/>
                <a:gd name="T59" fmla="*/ 2147483647 h 284"/>
                <a:gd name="T60" fmla="*/ 2147483647 w 247"/>
                <a:gd name="T61" fmla="*/ 2147483647 h 284"/>
                <a:gd name="T62" fmla="*/ 2147483647 w 247"/>
                <a:gd name="T63" fmla="*/ 2147483647 h 284"/>
                <a:gd name="T64" fmla="*/ 2147483647 w 247"/>
                <a:gd name="T65" fmla="*/ 2147483647 h 284"/>
                <a:gd name="T66" fmla="*/ 2147483647 w 247"/>
                <a:gd name="T67" fmla="*/ 2147483647 h 284"/>
                <a:gd name="T68" fmla="*/ 2147483647 w 247"/>
                <a:gd name="T69" fmla="*/ 2147483647 h 284"/>
                <a:gd name="T70" fmla="*/ 2147483647 w 247"/>
                <a:gd name="T71" fmla="*/ 2147483647 h 284"/>
                <a:gd name="T72" fmla="*/ 2147483647 w 247"/>
                <a:gd name="T73" fmla="*/ 2147483647 h 284"/>
                <a:gd name="T74" fmla="*/ 2147483647 w 247"/>
                <a:gd name="T75" fmla="*/ 0 h 284"/>
                <a:gd name="T76" fmla="*/ 2147483647 w 247"/>
                <a:gd name="T77" fmla="*/ 2147483647 h 284"/>
                <a:gd name="T78" fmla="*/ 2147483647 w 247"/>
                <a:gd name="T79" fmla="*/ 2147483647 h 284"/>
                <a:gd name="T80" fmla="*/ 2147483647 w 247"/>
                <a:gd name="T81" fmla="*/ 2147483647 h 284"/>
                <a:gd name="T82" fmla="*/ 2147483647 w 247"/>
                <a:gd name="T83" fmla="*/ 2147483647 h 284"/>
                <a:gd name="T84" fmla="*/ 2147483647 w 247"/>
                <a:gd name="T85" fmla="*/ 2147483647 h 284"/>
                <a:gd name="T86" fmla="*/ 2147483647 w 247"/>
                <a:gd name="T87" fmla="*/ 2147483647 h 284"/>
                <a:gd name="T88" fmla="*/ 2147483647 w 247"/>
                <a:gd name="T89" fmla="*/ 2147483647 h 284"/>
                <a:gd name="T90" fmla="*/ 2147483647 w 247"/>
                <a:gd name="T91" fmla="*/ 2147483647 h 284"/>
                <a:gd name="T92" fmla="*/ 2147483647 w 247"/>
                <a:gd name="T93" fmla="*/ 2147483647 h 284"/>
                <a:gd name="T94" fmla="*/ 2147483647 w 247"/>
                <a:gd name="T95" fmla="*/ 2147483647 h 284"/>
                <a:gd name="T96" fmla="*/ 2147483647 w 247"/>
                <a:gd name="T97" fmla="*/ 2147483647 h 284"/>
                <a:gd name="T98" fmla="*/ 2147483647 w 247"/>
                <a:gd name="T99" fmla="*/ 2147483647 h 284"/>
                <a:gd name="T100" fmla="*/ 2147483647 w 247"/>
                <a:gd name="T101" fmla="*/ 2147483647 h 284"/>
                <a:gd name="T102" fmla="*/ 2147483647 w 247"/>
                <a:gd name="T103" fmla="*/ 2147483647 h 284"/>
                <a:gd name="T104" fmla="*/ 2147483647 w 247"/>
                <a:gd name="T105" fmla="*/ 2147483647 h 284"/>
                <a:gd name="T106" fmla="*/ 2147483647 w 247"/>
                <a:gd name="T107" fmla="*/ 2147483647 h 2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7"/>
                <a:gd name="T163" fmla="*/ 0 h 284"/>
                <a:gd name="T164" fmla="*/ 247 w 247"/>
                <a:gd name="T165" fmla="*/ 284 h 2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0" name="Freeform 508"/>
            <p:cNvSpPr>
              <a:spLocks noEditPoints="1"/>
            </p:cNvSpPr>
            <p:nvPr/>
          </p:nvSpPr>
          <p:spPr bwMode="auto">
            <a:xfrm>
              <a:off x="5946775" y="2824163"/>
              <a:ext cx="773113" cy="936625"/>
            </a:xfrm>
            <a:custGeom>
              <a:avLst/>
              <a:gdLst>
                <a:gd name="T0" fmla="*/ 2147483647 w 1304"/>
                <a:gd name="T1" fmla="*/ 2147483647 h 1578"/>
                <a:gd name="T2" fmla="*/ 2147483647 w 1304"/>
                <a:gd name="T3" fmla="*/ 2147483647 h 1578"/>
                <a:gd name="T4" fmla="*/ 2147483647 w 1304"/>
                <a:gd name="T5" fmla="*/ 2147483647 h 1578"/>
                <a:gd name="T6" fmla="*/ 2147483647 w 1304"/>
                <a:gd name="T7" fmla="*/ 2147483647 h 1578"/>
                <a:gd name="T8" fmla="*/ 2147483647 w 1304"/>
                <a:gd name="T9" fmla="*/ 2147483647 h 1578"/>
                <a:gd name="T10" fmla="*/ 2147483647 w 1304"/>
                <a:gd name="T11" fmla="*/ 2147483647 h 1578"/>
                <a:gd name="T12" fmla="*/ 2147483647 w 1304"/>
                <a:gd name="T13" fmla="*/ 2147483647 h 1578"/>
                <a:gd name="T14" fmla="*/ 2147483647 w 1304"/>
                <a:gd name="T15" fmla="*/ 2147483647 h 1578"/>
                <a:gd name="T16" fmla="*/ 2147483647 w 1304"/>
                <a:gd name="T17" fmla="*/ 2147483647 h 1578"/>
                <a:gd name="T18" fmla="*/ 2147483647 w 1304"/>
                <a:gd name="T19" fmla="*/ 2147483647 h 1578"/>
                <a:gd name="T20" fmla="*/ 2147483647 w 1304"/>
                <a:gd name="T21" fmla="*/ 2147483647 h 1578"/>
                <a:gd name="T22" fmla="*/ 2147483647 w 1304"/>
                <a:gd name="T23" fmla="*/ 2147483647 h 1578"/>
                <a:gd name="T24" fmla="*/ 2147483647 w 1304"/>
                <a:gd name="T25" fmla="*/ 2147483647 h 1578"/>
                <a:gd name="T26" fmla="*/ 2147483647 w 1304"/>
                <a:gd name="T27" fmla="*/ 2147483647 h 1578"/>
                <a:gd name="T28" fmla="*/ 2147483647 w 1304"/>
                <a:gd name="T29" fmla="*/ 2147483647 h 1578"/>
                <a:gd name="T30" fmla="*/ 2147483647 w 1304"/>
                <a:gd name="T31" fmla="*/ 2147483647 h 1578"/>
                <a:gd name="T32" fmla="*/ 2147483647 w 1304"/>
                <a:gd name="T33" fmla="*/ 2147483647 h 1578"/>
                <a:gd name="T34" fmla="*/ 2147483647 w 1304"/>
                <a:gd name="T35" fmla="*/ 2147483647 h 1578"/>
                <a:gd name="T36" fmla="*/ 2147483647 w 1304"/>
                <a:gd name="T37" fmla="*/ 2147483647 h 1578"/>
                <a:gd name="T38" fmla="*/ 2147483647 w 1304"/>
                <a:gd name="T39" fmla="*/ 2147483647 h 1578"/>
                <a:gd name="T40" fmla="*/ 2147483647 w 1304"/>
                <a:gd name="T41" fmla="*/ 2147483647 h 1578"/>
                <a:gd name="T42" fmla="*/ 2147483647 w 1304"/>
                <a:gd name="T43" fmla="*/ 2147483647 h 1578"/>
                <a:gd name="T44" fmla="*/ 2147483647 w 1304"/>
                <a:gd name="T45" fmla="*/ 2147483647 h 1578"/>
                <a:gd name="T46" fmla="*/ 2147483647 w 1304"/>
                <a:gd name="T47" fmla="*/ 2147483647 h 1578"/>
                <a:gd name="T48" fmla="*/ 2147483647 w 1304"/>
                <a:gd name="T49" fmla="*/ 2147483647 h 1578"/>
                <a:gd name="T50" fmla="*/ 2147483647 w 1304"/>
                <a:gd name="T51" fmla="*/ 2147483647 h 1578"/>
                <a:gd name="T52" fmla="*/ 2147483647 w 1304"/>
                <a:gd name="T53" fmla="*/ 2147483647 h 1578"/>
                <a:gd name="T54" fmla="*/ 2147483647 w 1304"/>
                <a:gd name="T55" fmla="*/ 2147483647 h 1578"/>
                <a:gd name="T56" fmla="*/ 2147483647 w 1304"/>
                <a:gd name="T57" fmla="*/ 2147483647 h 1578"/>
                <a:gd name="T58" fmla="*/ 2147483647 w 1304"/>
                <a:gd name="T59" fmla="*/ 2147483647 h 1578"/>
                <a:gd name="T60" fmla="*/ 2147483647 w 1304"/>
                <a:gd name="T61" fmla="*/ 2147483647 h 1578"/>
                <a:gd name="T62" fmla="*/ 2147483647 w 1304"/>
                <a:gd name="T63" fmla="*/ 2147483647 h 1578"/>
                <a:gd name="T64" fmla="*/ 2147483647 w 1304"/>
                <a:gd name="T65" fmla="*/ 2147483647 h 1578"/>
                <a:gd name="T66" fmla="*/ 2147483647 w 1304"/>
                <a:gd name="T67" fmla="*/ 2147483647 h 1578"/>
                <a:gd name="T68" fmla="*/ 2147483647 w 1304"/>
                <a:gd name="T69" fmla="*/ 2147483647 h 1578"/>
                <a:gd name="T70" fmla="*/ 2147483647 w 1304"/>
                <a:gd name="T71" fmla="*/ 2147483647 h 1578"/>
                <a:gd name="T72" fmla="*/ 2147483647 w 1304"/>
                <a:gd name="T73" fmla="*/ 2147483647 h 1578"/>
                <a:gd name="T74" fmla="*/ 2147483647 w 1304"/>
                <a:gd name="T75" fmla="*/ 2147483647 h 1578"/>
                <a:gd name="T76" fmla="*/ 2147483647 w 1304"/>
                <a:gd name="T77" fmla="*/ 2147483647 h 1578"/>
                <a:gd name="T78" fmla="*/ 2147483647 w 1304"/>
                <a:gd name="T79" fmla="*/ 2147483647 h 1578"/>
                <a:gd name="T80" fmla="*/ 2147483647 w 1304"/>
                <a:gd name="T81" fmla="*/ 2147483647 h 1578"/>
                <a:gd name="T82" fmla="*/ 2147483647 w 1304"/>
                <a:gd name="T83" fmla="*/ 2147483647 h 1578"/>
                <a:gd name="T84" fmla="*/ 2147483647 w 1304"/>
                <a:gd name="T85" fmla="*/ 2147483647 h 1578"/>
                <a:gd name="T86" fmla="*/ 2147483647 w 1304"/>
                <a:gd name="T87" fmla="*/ 2147483647 h 1578"/>
                <a:gd name="T88" fmla="*/ 2147483647 w 1304"/>
                <a:gd name="T89" fmla="*/ 2147483647 h 1578"/>
                <a:gd name="T90" fmla="*/ 2147483647 w 1304"/>
                <a:gd name="T91" fmla="*/ 2147483647 h 1578"/>
                <a:gd name="T92" fmla="*/ 2147483647 w 1304"/>
                <a:gd name="T93" fmla="*/ 2147483647 h 1578"/>
                <a:gd name="T94" fmla="*/ 2147483647 w 1304"/>
                <a:gd name="T95" fmla="*/ 2147483647 h 1578"/>
                <a:gd name="T96" fmla="*/ 2147483647 w 1304"/>
                <a:gd name="T97" fmla="*/ 2147483647 h 1578"/>
                <a:gd name="T98" fmla="*/ 2147483647 w 1304"/>
                <a:gd name="T99" fmla="*/ 2147483647 h 1578"/>
                <a:gd name="T100" fmla="*/ 2147483647 w 1304"/>
                <a:gd name="T101" fmla="*/ 2147483647 h 1578"/>
                <a:gd name="T102" fmla="*/ 2147483647 w 1304"/>
                <a:gd name="T103" fmla="*/ 2147483647 h 1578"/>
                <a:gd name="T104" fmla="*/ 2147483647 w 1304"/>
                <a:gd name="T105" fmla="*/ 2147483647 h 1578"/>
                <a:gd name="T106" fmla="*/ 2147483647 w 1304"/>
                <a:gd name="T107" fmla="*/ 2147483647 h 1578"/>
                <a:gd name="T108" fmla="*/ 2147483647 w 1304"/>
                <a:gd name="T109" fmla="*/ 2147483647 h 1578"/>
                <a:gd name="T110" fmla="*/ 2147483647 w 1304"/>
                <a:gd name="T111" fmla="*/ 2147483647 h 1578"/>
                <a:gd name="T112" fmla="*/ 2147483647 w 1304"/>
                <a:gd name="T113" fmla="*/ 2147483647 h 1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4"/>
                <a:gd name="T172" fmla="*/ 0 h 1578"/>
                <a:gd name="T173" fmla="*/ 1304 w 1304"/>
                <a:gd name="T174" fmla="*/ 1578 h 1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1" name="Freeform 509"/>
            <p:cNvSpPr>
              <a:spLocks/>
            </p:cNvSpPr>
            <p:nvPr/>
          </p:nvSpPr>
          <p:spPr bwMode="auto">
            <a:xfrm>
              <a:off x="6608763" y="3065463"/>
              <a:ext cx="250825" cy="592137"/>
            </a:xfrm>
            <a:custGeom>
              <a:avLst/>
              <a:gdLst>
                <a:gd name="T0" fmla="*/ 2147483647 w 426"/>
                <a:gd name="T1" fmla="*/ 2147483647 h 1001"/>
                <a:gd name="T2" fmla="*/ 2147483647 w 426"/>
                <a:gd name="T3" fmla="*/ 2147483647 h 1001"/>
                <a:gd name="T4" fmla="*/ 2147483647 w 426"/>
                <a:gd name="T5" fmla="*/ 2147483647 h 1001"/>
                <a:gd name="T6" fmla="*/ 2147483647 w 426"/>
                <a:gd name="T7" fmla="*/ 2147483647 h 1001"/>
                <a:gd name="T8" fmla="*/ 2147483647 w 426"/>
                <a:gd name="T9" fmla="*/ 2147483647 h 1001"/>
                <a:gd name="T10" fmla="*/ 2147483647 w 426"/>
                <a:gd name="T11" fmla="*/ 2147483647 h 1001"/>
                <a:gd name="T12" fmla="*/ 2147483647 w 426"/>
                <a:gd name="T13" fmla="*/ 2147483647 h 1001"/>
                <a:gd name="T14" fmla="*/ 2147483647 w 426"/>
                <a:gd name="T15" fmla="*/ 2147483647 h 1001"/>
                <a:gd name="T16" fmla="*/ 2147483647 w 426"/>
                <a:gd name="T17" fmla="*/ 2147483647 h 1001"/>
                <a:gd name="T18" fmla="*/ 2147483647 w 426"/>
                <a:gd name="T19" fmla="*/ 2147483647 h 1001"/>
                <a:gd name="T20" fmla="*/ 2147483647 w 426"/>
                <a:gd name="T21" fmla="*/ 2147483647 h 1001"/>
                <a:gd name="T22" fmla="*/ 2147483647 w 426"/>
                <a:gd name="T23" fmla="*/ 2147483647 h 1001"/>
                <a:gd name="T24" fmla="*/ 2147483647 w 426"/>
                <a:gd name="T25" fmla="*/ 2147483647 h 1001"/>
                <a:gd name="T26" fmla="*/ 2147483647 w 426"/>
                <a:gd name="T27" fmla="*/ 2147483647 h 1001"/>
                <a:gd name="T28" fmla="*/ 2147483647 w 426"/>
                <a:gd name="T29" fmla="*/ 2147483647 h 1001"/>
                <a:gd name="T30" fmla="*/ 2147483647 w 426"/>
                <a:gd name="T31" fmla="*/ 2147483647 h 1001"/>
                <a:gd name="T32" fmla="*/ 2147483647 w 426"/>
                <a:gd name="T33" fmla="*/ 2147483647 h 1001"/>
                <a:gd name="T34" fmla="*/ 2147483647 w 426"/>
                <a:gd name="T35" fmla="*/ 2147483647 h 1001"/>
                <a:gd name="T36" fmla="*/ 2147483647 w 426"/>
                <a:gd name="T37" fmla="*/ 2147483647 h 1001"/>
                <a:gd name="T38" fmla="*/ 2147483647 w 426"/>
                <a:gd name="T39" fmla="*/ 2147483647 h 1001"/>
                <a:gd name="T40" fmla="*/ 2147483647 w 426"/>
                <a:gd name="T41" fmla="*/ 2147483647 h 1001"/>
                <a:gd name="T42" fmla="*/ 2147483647 w 426"/>
                <a:gd name="T43" fmla="*/ 2147483647 h 1001"/>
                <a:gd name="T44" fmla="*/ 2147483647 w 426"/>
                <a:gd name="T45" fmla="*/ 2147483647 h 1001"/>
                <a:gd name="T46" fmla="*/ 2147483647 w 426"/>
                <a:gd name="T47" fmla="*/ 2147483647 h 1001"/>
                <a:gd name="T48" fmla="*/ 2147483647 w 426"/>
                <a:gd name="T49" fmla="*/ 2147483647 h 1001"/>
                <a:gd name="T50" fmla="*/ 2147483647 w 426"/>
                <a:gd name="T51" fmla="*/ 2147483647 h 1001"/>
                <a:gd name="T52" fmla="*/ 2147483647 w 426"/>
                <a:gd name="T53" fmla="*/ 2147483647 h 1001"/>
                <a:gd name="T54" fmla="*/ 2147483647 w 426"/>
                <a:gd name="T55" fmla="*/ 2147483647 h 1001"/>
                <a:gd name="T56" fmla="*/ 2147483647 w 426"/>
                <a:gd name="T57" fmla="*/ 2147483647 h 1001"/>
                <a:gd name="T58" fmla="*/ 2147483647 w 426"/>
                <a:gd name="T59" fmla="*/ 2147483647 h 1001"/>
                <a:gd name="T60" fmla="*/ 2147483647 w 426"/>
                <a:gd name="T61" fmla="*/ 2147483647 h 1001"/>
                <a:gd name="T62" fmla="*/ 2147483647 w 426"/>
                <a:gd name="T63" fmla="*/ 2147483647 h 1001"/>
                <a:gd name="T64" fmla="*/ 2147483647 w 426"/>
                <a:gd name="T65" fmla="*/ 2147483647 h 1001"/>
                <a:gd name="T66" fmla="*/ 2147483647 w 426"/>
                <a:gd name="T67" fmla="*/ 2147483647 h 1001"/>
                <a:gd name="T68" fmla="*/ 2147483647 w 426"/>
                <a:gd name="T69" fmla="*/ 2147483647 h 1001"/>
                <a:gd name="T70" fmla="*/ 2147483647 w 426"/>
                <a:gd name="T71" fmla="*/ 2147483647 h 1001"/>
                <a:gd name="T72" fmla="*/ 2147483647 w 426"/>
                <a:gd name="T73" fmla="*/ 2147483647 h 1001"/>
                <a:gd name="T74" fmla="*/ 2147483647 w 426"/>
                <a:gd name="T75" fmla="*/ 2147483647 h 1001"/>
                <a:gd name="T76" fmla="*/ 2147483647 w 426"/>
                <a:gd name="T77" fmla="*/ 2147483647 h 1001"/>
                <a:gd name="T78" fmla="*/ 2147483647 w 426"/>
                <a:gd name="T79" fmla="*/ 2147483647 h 1001"/>
                <a:gd name="T80" fmla="*/ 2147483647 w 426"/>
                <a:gd name="T81" fmla="*/ 2147483647 h 1001"/>
                <a:gd name="T82" fmla="*/ 2147483647 w 426"/>
                <a:gd name="T83" fmla="*/ 2147483647 h 1001"/>
                <a:gd name="T84" fmla="*/ 2147483647 w 426"/>
                <a:gd name="T85" fmla="*/ 2147483647 h 10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6"/>
                <a:gd name="T130" fmla="*/ 0 h 1001"/>
                <a:gd name="T131" fmla="*/ 426 w 426"/>
                <a:gd name="T132" fmla="*/ 1001 h 10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2" name="Freeform 510"/>
            <p:cNvSpPr>
              <a:spLocks/>
            </p:cNvSpPr>
            <p:nvPr/>
          </p:nvSpPr>
          <p:spPr bwMode="auto">
            <a:xfrm>
              <a:off x="7305675" y="2608263"/>
              <a:ext cx="131763" cy="165100"/>
            </a:xfrm>
            <a:custGeom>
              <a:avLst/>
              <a:gdLst>
                <a:gd name="T0" fmla="*/ 2147483647 w 220"/>
                <a:gd name="T1" fmla="*/ 0 h 280"/>
                <a:gd name="T2" fmla="*/ 2147483647 w 220"/>
                <a:gd name="T3" fmla="*/ 0 h 280"/>
                <a:gd name="T4" fmla="*/ 2147483647 w 220"/>
                <a:gd name="T5" fmla="*/ 2147483647 h 280"/>
                <a:gd name="T6" fmla="*/ 2147483647 w 220"/>
                <a:gd name="T7" fmla="*/ 2147483647 h 280"/>
                <a:gd name="T8" fmla="*/ 2147483647 w 220"/>
                <a:gd name="T9" fmla="*/ 2147483647 h 280"/>
                <a:gd name="T10" fmla="*/ 2147483647 w 220"/>
                <a:gd name="T11" fmla="*/ 2147483647 h 280"/>
                <a:gd name="T12" fmla="*/ 2147483647 w 220"/>
                <a:gd name="T13" fmla="*/ 2147483647 h 280"/>
                <a:gd name="T14" fmla="*/ 2147483647 w 220"/>
                <a:gd name="T15" fmla="*/ 2147483647 h 280"/>
                <a:gd name="T16" fmla="*/ 2147483647 w 220"/>
                <a:gd name="T17" fmla="*/ 2147483647 h 280"/>
                <a:gd name="T18" fmla="*/ 2147483647 w 220"/>
                <a:gd name="T19" fmla="*/ 2147483647 h 280"/>
                <a:gd name="T20" fmla="*/ 2147483647 w 220"/>
                <a:gd name="T21" fmla="*/ 2147483647 h 280"/>
                <a:gd name="T22" fmla="*/ 2147483647 w 220"/>
                <a:gd name="T23" fmla="*/ 2147483647 h 280"/>
                <a:gd name="T24" fmla="*/ 2147483647 w 220"/>
                <a:gd name="T25" fmla="*/ 2147483647 h 280"/>
                <a:gd name="T26" fmla="*/ 0 w 220"/>
                <a:gd name="T27" fmla="*/ 2147483647 h 280"/>
                <a:gd name="T28" fmla="*/ 2147483647 w 220"/>
                <a:gd name="T29" fmla="*/ 2147483647 h 280"/>
                <a:gd name="T30" fmla="*/ 2147483647 w 220"/>
                <a:gd name="T31" fmla="*/ 2147483647 h 280"/>
                <a:gd name="T32" fmla="*/ 2147483647 w 220"/>
                <a:gd name="T33" fmla="*/ 2147483647 h 280"/>
                <a:gd name="T34" fmla="*/ 2147483647 w 220"/>
                <a:gd name="T35" fmla="*/ 2147483647 h 280"/>
                <a:gd name="T36" fmla="*/ 2147483647 w 220"/>
                <a:gd name="T37" fmla="*/ 2147483647 h 280"/>
                <a:gd name="T38" fmla="*/ 2147483647 w 220"/>
                <a:gd name="T39" fmla="*/ 2147483647 h 280"/>
                <a:gd name="T40" fmla="*/ 2147483647 w 220"/>
                <a:gd name="T41" fmla="*/ 2147483647 h 280"/>
                <a:gd name="T42" fmla="*/ 2147483647 w 220"/>
                <a:gd name="T43" fmla="*/ 2147483647 h 280"/>
                <a:gd name="T44" fmla="*/ 2147483647 w 220"/>
                <a:gd name="T45" fmla="*/ 2147483647 h 280"/>
                <a:gd name="T46" fmla="*/ 2147483647 w 220"/>
                <a:gd name="T47" fmla="*/ 2147483647 h 280"/>
                <a:gd name="T48" fmla="*/ 2147483647 w 220"/>
                <a:gd name="T49" fmla="*/ 2147483647 h 280"/>
                <a:gd name="T50" fmla="*/ 2147483647 w 220"/>
                <a:gd name="T51" fmla="*/ 2147483647 h 280"/>
                <a:gd name="T52" fmla="*/ 2147483647 w 220"/>
                <a:gd name="T53" fmla="*/ 2147483647 h 280"/>
                <a:gd name="T54" fmla="*/ 2147483647 w 220"/>
                <a:gd name="T55" fmla="*/ 2147483647 h 280"/>
                <a:gd name="T56" fmla="*/ 2147483647 w 220"/>
                <a:gd name="T57" fmla="*/ 2147483647 h 280"/>
                <a:gd name="T58" fmla="*/ 2147483647 w 220"/>
                <a:gd name="T59" fmla="*/ 2147483647 h 280"/>
                <a:gd name="T60" fmla="*/ 2147483647 w 220"/>
                <a:gd name="T61" fmla="*/ 2147483647 h 280"/>
                <a:gd name="T62" fmla="*/ 2147483647 w 220"/>
                <a:gd name="T63" fmla="*/ 2147483647 h 280"/>
                <a:gd name="T64" fmla="*/ 2147483647 w 220"/>
                <a:gd name="T65" fmla="*/ 2147483647 h 280"/>
                <a:gd name="T66" fmla="*/ 2147483647 w 220"/>
                <a:gd name="T67" fmla="*/ 2147483647 h 280"/>
                <a:gd name="T68" fmla="*/ 2147483647 w 220"/>
                <a:gd name="T69" fmla="*/ 2147483647 h 280"/>
                <a:gd name="T70" fmla="*/ 2147483647 w 220"/>
                <a:gd name="T71" fmla="*/ 2147483647 h 280"/>
                <a:gd name="T72" fmla="*/ 2147483647 w 220"/>
                <a:gd name="T73" fmla="*/ 2147483647 h 280"/>
                <a:gd name="T74" fmla="*/ 2147483647 w 220"/>
                <a:gd name="T75" fmla="*/ 2147483647 h 280"/>
                <a:gd name="T76" fmla="*/ 2147483647 w 220"/>
                <a:gd name="T77" fmla="*/ 2147483647 h 280"/>
                <a:gd name="T78" fmla="*/ 2147483647 w 220"/>
                <a:gd name="T79" fmla="*/ 2147483647 h 280"/>
                <a:gd name="T80" fmla="*/ 2147483647 w 220"/>
                <a:gd name="T81" fmla="*/ 2147483647 h 280"/>
                <a:gd name="T82" fmla="*/ 2147483647 w 220"/>
                <a:gd name="T83" fmla="*/ 2147483647 h 280"/>
                <a:gd name="T84" fmla="*/ 2147483647 w 220"/>
                <a:gd name="T85" fmla="*/ 2147483647 h 280"/>
                <a:gd name="T86" fmla="*/ 2147483647 w 220"/>
                <a:gd name="T87" fmla="*/ 2147483647 h 280"/>
                <a:gd name="T88" fmla="*/ 2147483647 w 220"/>
                <a:gd name="T89" fmla="*/ 2147483647 h 280"/>
                <a:gd name="T90" fmla="*/ 2147483647 w 220"/>
                <a:gd name="T91" fmla="*/ 2147483647 h 280"/>
                <a:gd name="T92" fmla="*/ 2147483647 w 220"/>
                <a:gd name="T93" fmla="*/ 0 h 2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0"/>
                <a:gd name="T142" fmla="*/ 0 h 280"/>
                <a:gd name="T143" fmla="*/ 220 w 220"/>
                <a:gd name="T144" fmla="*/ 280 h 2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3" name="Freeform 511"/>
            <p:cNvSpPr>
              <a:spLocks noEditPoints="1"/>
            </p:cNvSpPr>
            <p:nvPr/>
          </p:nvSpPr>
          <p:spPr bwMode="auto">
            <a:xfrm>
              <a:off x="5999163" y="2274888"/>
              <a:ext cx="1446212" cy="1116012"/>
            </a:xfrm>
            <a:custGeom>
              <a:avLst/>
              <a:gdLst>
                <a:gd name="T0" fmla="*/ 2147483647 w 2441"/>
                <a:gd name="T1" fmla="*/ 2147483647 h 1882"/>
                <a:gd name="T2" fmla="*/ 2147483647 w 2441"/>
                <a:gd name="T3" fmla="*/ 2147483647 h 1882"/>
                <a:gd name="T4" fmla="*/ 2147483647 w 2441"/>
                <a:gd name="T5" fmla="*/ 2147483647 h 1882"/>
                <a:gd name="T6" fmla="*/ 2147483647 w 2441"/>
                <a:gd name="T7" fmla="*/ 2147483647 h 1882"/>
                <a:gd name="T8" fmla="*/ 2147483647 w 2441"/>
                <a:gd name="T9" fmla="*/ 2147483647 h 1882"/>
                <a:gd name="T10" fmla="*/ 2147483647 w 2441"/>
                <a:gd name="T11" fmla="*/ 2147483647 h 1882"/>
                <a:gd name="T12" fmla="*/ 2147483647 w 2441"/>
                <a:gd name="T13" fmla="*/ 0 h 1882"/>
                <a:gd name="T14" fmla="*/ 2147483647 w 2441"/>
                <a:gd name="T15" fmla="*/ 2147483647 h 1882"/>
                <a:gd name="T16" fmla="*/ 2147483647 w 2441"/>
                <a:gd name="T17" fmla="*/ 2147483647 h 1882"/>
                <a:gd name="T18" fmla="*/ 2147483647 w 2441"/>
                <a:gd name="T19" fmla="*/ 2147483647 h 1882"/>
                <a:gd name="T20" fmla="*/ 2147483647 w 2441"/>
                <a:gd name="T21" fmla="*/ 2147483647 h 1882"/>
                <a:gd name="T22" fmla="*/ 2147483647 w 2441"/>
                <a:gd name="T23" fmla="*/ 2147483647 h 1882"/>
                <a:gd name="T24" fmla="*/ 2147483647 w 2441"/>
                <a:gd name="T25" fmla="*/ 2147483647 h 1882"/>
                <a:gd name="T26" fmla="*/ 2147483647 w 2441"/>
                <a:gd name="T27" fmla="*/ 2147483647 h 1882"/>
                <a:gd name="T28" fmla="*/ 2147483647 w 2441"/>
                <a:gd name="T29" fmla="*/ 2147483647 h 1882"/>
                <a:gd name="T30" fmla="*/ 2147483647 w 2441"/>
                <a:gd name="T31" fmla="*/ 2147483647 h 1882"/>
                <a:gd name="T32" fmla="*/ 2147483647 w 2441"/>
                <a:gd name="T33" fmla="*/ 2147483647 h 1882"/>
                <a:gd name="T34" fmla="*/ 2147483647 w 2441"/>
                <a:gd name="T35" fmla="*/ 2147483647 h 1882"/>
                <a:gd name="T36" fmla="*/ 2147483647 w 2441"/>
                <a:gd name="T37" fmla="*/ 2147483647 h 1882"/>
                <a:gd name="T38" fmla="*/ 2147483647 w 2441"/>
                <a:gd name="T39" fmla="*/ 2147483647 h 1882"/>
                <a:gd name="T40" fmla="*/ 2147483647 w 2441"/>
                <a:gd name="T41" fmla="*/ 2147483647 h 1882"/>
                <a:gd name="T42" fmla="*/ 2147483647 w 2441"/>
                <a:gd name="T43" fmla="*/ 2147483647 h 1882"/>
                <a:gd name="T44" fmla="*/ 2147483647 w 2441"/>
                <a:gd name="T45" fmla="*/ 2147483647 h 1882"/>
                <a:gd name="T46" fmla="*/ 2147483647 w 2441"/>
                <a:gd name="T47" fmla="*/ 2147483647 h 1882"/>
                <a:gd name="T48" fmla="*/ 2147483647 w 2441"/>
                <a:gd name="T49" fmla="*/ 2147483647 h 1882"/>
                <a:gd name="T50" fmla="*/ 2147483647 w 2441"/>
                <a:gd name="T51" fmla="*/ 2147483647 h 1882"/>
                <a:gd name="T52" fmla="*/ 2147483647 w 2441"/>
                <a:gd name="T53" fmla="*/ 2147483647 h 1882"/>
                <a:gd name="T54" fmla="*/ 2147483647 w 2441"/>
                <a:gd name="T55" fmla="*/ 2147483647 h 1882"/>
                <a:gd name="T56" fmla="*/ 2147483647 w 2441"/>
                <a:gd name="T57" fmla="*/ 2147483647 h 1882"/>
                <a:gd name="T58" fmla="*/ 2147483647 w 2441"/>
                <a:gd name="T59" fmla="*/ 2147483647 h 1882"/>
                <a:gd name="T60" fmla="*/ 2147483647 w 2441"/>
                <a:gd name="T61" fmla="*/ 2147483647 h 1882"/>
                <a:gd name="T62" fmla="*/ 2147483647 w 2441"/>
                <a:gd name="T63" fmla="*/ 2147483647 h 1882"/>
                <a:gd name="T64" fmla="*/ 2147483647 w 2441"/>
                <a:gd name="T65" fmla="*/ 2147483647 h 1882"/>
                <a:gd name="T66" fmla="*/ 2147483647 w 2441"/>
                <a:gd name="T67" fmla="*/ 2147483647 h 1882"/>
                <a:gd name="T68" fmla="*/ 2147483647 w 2441"/>
                <a:gd name="T69" fmla="*/ 2147483647 h 1882"/>
                <a:gd name="T70" fmla="*/ 2147483647 w 2441"/>
                <a:gd name="T71" fmla="*/ 2147483647 h 1882"/>
                <a:gd name="T72" fmla="*/ 2147483647 w 2441"/>
                <a:gd name="T73" fmla="*/ 2147483647 h 1882"/>
                <a:gd name="T74" fmla="*/ 2147483647 w 2441"/>
                <a:gd name="T75" fmla="*/ 2147483647 h 1882"/>
                <a:gd name="T76" fmla="*/ 2147483647 w 2441"/>
                <a:gd name="T77" fmla="*/ 2147483647 h 1882"/>
                <a:gd name="T78" fmla="*/ 2147483647 w 2441"/>
                <a:gd name="T79" fmla="*/ 2147483647 h 1882"/>
                <a:gd name="T80" fmla="*/ 2147483647 w 2441"/>
                <a:gd name="T81" fmla="*/ 2147483647 h 1882"/>
                <a:gd name="T82" fmla="*/ 2147483647 w 2441"/>
                <a:gd name="T83" fmla="*/ 2147483647 h 1882"/>
                <a:gd name="T84" fmla="*/ 2147483647 w 2441"/>
                <a:gd name="T85" fmla="*/ 2147483647 h 1882"/>
                <a:gd name="T86" fmla="*/ 2147483647 w 2441"/>
                <a:gd name="T87" fmla="*/ 2147483647 h 1882"/>
                <a:gd name="T88" fmla="*/ 2147483647 w 2441"/>
                <a:gd name="T89" fmla="*/ 2147483647 h 1882"/>
                <a:gd name="T90" fmla="*/ 2147483647 w 2441"/>
                <a:gd name="T91" fmla="*/ 2147483647 h 1882"/>
                <a:gd name="T92" fmla="*/ 2147483647 w 2441"/>
                <a:gd name="T93" fmla="*/ 2147483647 h 1882"/>
                <a:gd name="T94" fmla="*/ 2147483647 w 2441"/>
                <a:gd name="T95" fmla="*/ 2147483647 h 1882"/>
                <a:gd name="T96" fmla="*/ 2147483647 w 2441"/>
                <a:gd name="T97" fmla="*/ 2147483647 h 1882"/>
                <a:gd name="T98" fmla="*/ 2147483647 w 2441"/>
                <a:gd name="T99" fmla="*/ 2147483647 h 1882"/>
                <a:gd name="T100" fmla="*/ 2147483647 w 2441"/>
                <a:gd name="T101" fmla="*/ 2147483647 h 1882"/>
                <a:gd name="T102" fmla="*/ 2147483647 w 2441"/>
                <a:gd name="T103" fmla="*/ 2147483647 h 1882"/>
                <a:gd name="T104" fmla="*/ 2147483647 w 2441"/>
                <a:gd name="T105" fmla="*/ 2147483647 h 1882"/>
                <a:gd name="T106" fmla="*/ 2147483647 w 2441"/>
                <a:gd name="T107" fmla="*/ 2147483647 h 1882"/>
                <a:gd name="T108" fmla="*/ 2147483647 w 2441"/>
                <a:gd name="T109" fmla="*/ 2147483647 h 1882"/>
                <a:gd name="T110" fmla="*/ 2147483647 w 2441"/>
                <a:gd name="T111" fmla="*/ 2147483647 h 1882"/>
                <a:gd name="T112" fmla="*/ 2147483647 w 2441"/>
                <a:gd name="T113" fmla="*/ 2147483647 h 1882"/>
                <a:gd name="T114" fmla="*/ 2147483647 w 2441"/>
                <a:gd name="T115" fmla="*/ 2147483647 h 1882"/>
                <a:gd name="T116" fmla="*/ 2147483647 w 2441"/>
                <a:gd name="T117" fmla="*/ 2147483647 h 1882"/>
                <a:gd name="T118" fmla="*/ 2147483647 w 2441"/>
                <a:gd name="T119" fmla="*/ 2147483647 h 18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41"/>
                <a:gd name="T181" fmla="*/ 0 h 1882"/>
                <a:gd name="T182" fmla="*/ 2441 w 2441"/>
                <a:gd name="T183" fmla="*/ 1882 h 18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4" name="Freeform 512"/>
            <p:cNvSpPr>
              <a:spLocks/>
            </p:cNvSpPr>
            <p:nvPr/>
          </p:nvSpPr>
          <p:spPr bwMode="auto">
            <a:xfrm>
              <a:off x="5486400" y="3127375"/>
              <a:ext cx="131763" cy="127000"/>
            </a:xfrm>
            <a:custGeom>
              <a:avLst/>
              <a:gdLst>
                <a:gd name="T0" fmla="*/ 2147483647 w 224"/>
                <a:gd name="T1" fmla="*/ 2147483647 h 215"/>
                <a:gd name="T2" fmla="*/ 2147483647 w 224"/>
                <a:gd name="T3" fmla="*/ 2147483647 h 215"/>
                <a:gd name="T4" fmla="*/ 2147483647 w 224"/>
                <a:gd name="T5" fmla="*/ 2147483647 h 215"/>
                <a:gd name="T6" fmla="*/ 2147483647 w 224"/>
                <a:gd name="T7" fmla="*/ 2147483647 h 215"/>
                <a:gd name="T8" fmla="*/ 2147483647 w 224"/>
                <a:gd name="T9" fmla="*/ 2147483647 h 215"/>
                <a:gd name="T10" fmla="*/ 2147483647 w 224"/>
                <a:gd name="T11" fmla="*/ 2147483647 h 215"/>
                <a:gd name="T12" fmla="*/ 2147483647 w 224"/>
                <a:gd name="T13" fmla="*/ 2147483647 h 215"/>
                <a:gd name="T14" fmla="*/ 2147483647 w 224"/>
                <a:gd name="T15" fmla="*/ 2147483647 h 215"/>
                <a:gd name="T16" fmla="*/ 2147483647 w 224"/>
                <a:gd name="T17" fmla="*/ 2147483647 h 215"/>
                <a:gd name="T18" fmla="*/ 2147483647 w 224"/>
                <a:gd name="T19" fmla="*/ 2147483647 h 215"/>
                <a:gd name="T20" fmla="*/ 2147483647 w 224"/>
                <a:gd name="T21" fmla="*/ 2147483647 h 215"/>
                <a:gd name="T22" fmla="*/ 2147483647 w 224"/>
                <a:gd name="T23" fmla="*/ 2147483647 h 215"/>
                <a:gd name="T24" fmla="*/ 2147483647 w 224"/>
                <a:gd name="T25" fmla="*/ 2147483647 h 215"/>
                <a:gd name="T26" fmla="*/ 2147483647 w 224"/>
                <a:gd name="T27" fmla="*/ 2147483647 h 215"/>
                <a:gd name="T28" fmla="*/ 2147483647 w 224"/>
                <a:gd name="T29" fmla="*/ 2147483647 h 215"/>
                <a:gd name="T30" fmla="*/ 2147483647 w 224"/>
                <a:gd name="T31" fmla="*/ 2147483647 h 215"/>
                <a:gd name="T32" fmla="*/ 2147483647 w 224"/>
                <a:gd name="T33" fmla="*/ 2147483647 h 215"/>
                <a:gd name="T34" fmla="*/ 2147483647 w 224"/>
                <a:gd name="T35" fmla="*/ 2147483647 h 215"/>
                <a:gd name="T36" fmla="*/ 2147483647 w 224"/>
                <a:gd name="T37" fmla="*/ 2147483647 h 215"/>
                <a:gd name="T38" fmla="*/ 2147483647 w 224"/>
                <a:gd name="T39" fmla="*/ 2147483647 h 215"/>
                <a:gd name="T40" fmla="*/ 2147483647 w 224"/>
                <a:gd name="T41" fmla="*/ 2147483647 h 2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4"/>
                <a:gd name="T64" fmla="*/ 0 h 215"/>
                <a:gd name="T65" fmla="*/ 224 w 224"/>
                <a:gd name="T66" fmla="*/ 215 h 2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5" name="Freeform 513"/>
            <p:cNvSpPr>
              <a:spLocks/>
            </p:cNvSpPr>
            <p:nvPr/>
          </p:nvSpPr>
          <p:spPr bwMode="auto">
            <a:xfrm>
              <a:off x="5508625" y="3176588"/>
              <a:ext cx="215900" cy="263525"/>
            </a:xfrm>
            <a:custGeom>
              <a:avLst/>
              <a:gdLst>
                <a:gd name="T0" fmla="*/ 2147483647 w 364"/>
                <a:gd name="T1" fmla="*/ 2147483647 h 445"/>
                <a:gd name="T2" fmla="*/ 2147483647 w 364"/>
                <a:gd name="T3" fmla="*/ 2147483647 h 445"/>
                <a:gd name="T4" fmla="*/ 2147483647 w 364"/>
                <a:gd name="T5" fmla="*/ 2147483647 h 445"/>
                <a:gd name="T6" fmla="*/ 2147483647 w 364"/>
                <a:gd name="T7" fmla="*/ 2147483647 h 445"/>
                <a:gd name="T8" fmla="*/ 2147483647 w 364"/>
                <a:gd name="T9" fmla="*/ 2147483647 h 445"/>
                <a:gd name="T10" fmla="*/ 2147483647 w 364"/>
                <a:gd name="T11" fmla="*/ 2147483647 h 445"/>
                <a:gd name="T12" fmla="*/ 2147483647 w 364"/>
                <a:gd name="T13" fmla="*/ 2147483647 h 445"/>
                <a:gd name="T14" fmla="*/ 2147483647 w 364"/>
                <a:gd name="T15" fmla="*/ 2147483647 h 445"/>
                <a:gd name="T16" fmla="*/ 2147483647 w 364"/>
                <a:gd name="T17" fmla="*/ 2147483647 h 445"/>
                <a:gd name="T18" fmla="*/ 2147483647 w 364"/>
                <a:gd name="T19" fmla="*/ 2147483647 h 445"/>
                <a:gd name="T20" fmla="*/ 2147483647 w 364"/>
                <a:gd name="T21" fmla="*/ 2147483647 h 445"/>
                <a:gd name="T22" fmla="*/ 2147483647 w 364"/>
                <a:gd name="T23" fmla="*/ 2147483647 h 445"/>
                <a:gd name="T24" fmla="*/ 2147483647 w 364"/>
                <a:gd name="T25" fmla="*/ 2147483647 h 445"/>
                <a:gd name="T26" fmla="*/ 2147483647 w 364"/>
                <a:gd name="T27" fmla="*/ 2147483647 h 445"/>
                <a:gd name="T28" fmla="*/ 2147483647 w 364"/>
                <a:gd name="T29" fmla="*/ 2147483647 h 445"/>
                <a:gd name="T30" fmla="*/ 2147483647 w 364"/>
                <a:gd name="T31" fmla="*/ 0 h 445"/>
                <a:gd name="T32" fmla="*/ 2147483647 w 364"/>
                <a:gd name="T33" fmla="*/ 2147483647 h 445"/>
                <a:gd name="T34" fmla="*/ 2147483647 w 364"/>
                <a:gd name="T35" fmla="*/ 2147483647 h 445"/>
                <a:gd name="T36" fmla="*/ 2147483647 w 364"/>
                <a:gd name="T37" fmla="*/ 2147483647 h 445"/>
                <a:gd name="T38" fmla="*/ 2147483647 w 364"/>
                <a:gd name="T39" fmla="*/ 2147483647 h 445"/>
                <a:gd name="T40" fmla="*/ 2147483647 w 364"/>
                <a:gd name="T41" fmla="*/ 2147483647 h 445"/>
                <a:gd name="T42" fmla="*/ 2147483647 w 364"/>
                <a:gd name="T43" fmla="*/ 2147483647 h 445"/>
                <a:gd name="T44" fmla="*/ 2147483647 w 364"/>
                <a:gd name="T45" fmla="*/ 2147483647 h 445"/>
                <a:gd name="T46" fmla="*/ 2147483647 w 364"/>
                <a:gd name="T47" fmla="*/ 2147483647 h 445"/>
                <a:gd name="T48" fmla="*/ 0 w 364"/>
                <a:gd name="T49" fmla="*/ 2147483647 h 445"/>
                <a:gd name="T50" fmla="*/ 2147483647 w 364"/>
                <a:gd name="T51" fmla="*/ 2147483647 h 445"/>
                <a:gd name="T52" fmla="*/ 2147483647 w 364"/>
                <a:gd name="T53" fmla="*/ 2147483647 h 445"/>
                <a:gd name="T54" fmla="*/ 2147483647 w 364"/>
                <a:gd name="T55" fmla="*/ 2147483647 h 4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4"/>
                <a:gd name="T85" fmla="*/ 0 h 445"/>
                <a:gd name="T86" fmla="*/ 364 w 364"/>
                <a:gd name="T87" fmla="*/ 445 h 4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6" name="Freeform 514"/>
            <p:cNvSpPr>
              <a:spLocks/>
            </p:cNvSpPr>
            <p:nvPr/>
          </p:nvSpPr>
          <p:spPr bwMode="auto">
            <a:xfrm>
              <a:off x="5721350" y="2794000"/>
              <a:ext cx="415925" cy="419100"/>
            </a:xfrm>
            <a:custGeom>
              <a:avLst/>
              <a:gdLst>
                <a:gd name="T0" fmla="*/ 2147483647 w 701"/>
                <a:gd name="T1" fmla="*/ 2147483647 h 705"/>
                <a:gd name="T2" fmla="*/ 2147483647 w 701"/>
                <a:gd name="T3" fmla="*/ 2147483647 h 705"/>
                <a:gd name="T4" fmla="*/ 2147483647 w 701"/>
                <a:gd name="T5" fmla="*/ 0 h 705"/>
                <a:gd name="T6" fmla="*/ 2147483647 w 701"/>
                <a:gd name="T7" fmla="*/ 2147483647 h 705"/>
                <a:gd name="T8" fmla="*/ 2147483647 w 701"/>
                <a:gd name="T9" fmla="*/ 2147483647 h 705"/>
                <a:gd name="T10" fmla="*/ 2147483647 w 701"/>
                <a:gd name="T11" fmla="*/ 2147483647 h 705"/>
                <a:gd name="T12" fmla="*/ 2147483647 w 701"/>
                <a:gd name="T13" fmla="*/ 2147483647 h 705"/>
                <a:gd name="T14" fmla="*/ 2147483647 w 701"/>
                <a:gd name="T15" fmla="*/ 2147483647 h 705"/>
                <a:gd name="T16" fmla="*/ 2147483647 w 701"/>
                <a:gd name="T17" fmla="*/ 2147483647 h 705"/>
                <a:gd name="T18" fmla="*/ 2147483647 w 701"/>
                <a:gd name="T19" fmla="*/ 2147483647 h 705"/>
                <a:gd name="T20" fmla="*/ 2147483647 w 701"/>
                <a:gd name="T21" fmla="*/ 2147483647 h 705"/>
                <a:gd name="T22" fmla="*/ 2147483647 w 701"/>
                <a:gd name="T23" fmla="*/ 2147483647 h 705"/>
                <a:gd name="T24" fmla="*/ 2147483647 w 701"/>
                <a:gd name="T25" fmla="*/ 2147483647 h 705"/>
                <a:gd name="T26" fmla="*/ 2147483647 w 701"/>
                <a:gd name="T27" fmla="*/ 2147483647 h 705"/>
                <a:gd name="T28" fmla="*/ 2147483647 w 701"/>
                <a:gd name="T29" fmla="*/ 2147483647 h 705"/>
                <a:gd name="T30" fmla="*/ 2147483647 w 701"/>
                <a:gd name="T31" fmla="*/ 2147483647 h 705"/>
                <a:gd name="T32" fmla="*/ 2147483647 w 701"/>
                <a:gd name="T33" fmla="*/ 2147483647 h 705"/>
                <a:gd name="T34" fmla="*/ 0 w 701"/>
                <a:gd name="T35" fmla="*/ 2147483647 h 705"/>
                <a:gd name="T36" fmla="*/ 2147483647 w 701"/>
                <a:gd name="T37" fmla="*/ 2147483647 h 705"/>
                <a:gd name="T38" fmla="*/ 2147483647 w 701"/>
                <a:gd name="T39" fmla="*/ 2147483647 h 705"/>
                <a:gd name="T40" fmla="*/ 2147483647 w 701"/>
                <a:gd name="T41" fmla="*/ 2147483647 h 705"/>
                <a:gd name="T42" fmla="*/ 2147483647 w 701"/>
                <a:gd name="T43" fmla="*/ 2147483647 h 705"/>
                <a:gd name="T44" fmla="*/ 2147483647 w 701"/>
                <a:gd name="T45" fmla="*/ 2147483647 h 705"/>
                <a:gd name="T46" fmla="*/ 2147483647 w 701"/>
                <a:gd name="T47" fmla="*/ 2147483647 h 705"/>
                <a:gd name="T48" fmla="*/ 2147483647 w 701"/>
                <a:gd name="T49" fmla="*/ 2147483647 h 705"/>
                <a:gd name="T50" fmla="*/ 2147483647 w 701"/>
                <a:gd name="T51" fmla="*/ 2147483647 h 705"/>
                <a:gd name="T52" fmla="*/ 2147483647 w 701"/>
                <a:gd name="T53" fmla="*/ 2147483647 h 705"/>
                <a:gd name="T54" fmla="*/ 2147483647 w 701"/>
                <a:gd name="T55" fmla="*/ 2147483647 h 705"/>
                <a:gd name="T56" fmla="*/ 2147483647 w 701"/>
                <a:gd name="T57" fmla="*/ 2147483647 h 705"/>
                <a:gd name="T58" fmla="*/ 2147483647 w 701"/>
                <a:gd name="T59" fmla="*/ 2147483647 h 705"/>
                <a:gd name="T60" fmla="*/ 2147483647 w 701"/>
                <a:gd name="T61" fmla="*/ 2147483647 h 705"/>
                <a:gd name="T62" fmla="*/ 2147483647 w 701"/>
                <a:gd name="T63" fmla="*/ 2147483647 h 705"/>
                <a:gd name="T64" fmla="*/ 2147483647 w 701"/>
                <a:gd name="T65" fmla="*/ 2147483647 h 705"/>
                <a:gd name="T66" fmla="*/ 2147483647 w 701"/>
                <a:gd name="T67" fmla="*/ 2147483647 h 705"/>
                <a:gd name="T68" fmla="*/ 2147483647 w 701"/>
                <a:gd name="T69" fmla="*/ 2147483647 h 705"/>
                <a:gd name="T70" fmla="*/ 2147483647 w 701"/>
                <a:gd name="T71" fmla="*/ 2147483647 h 705"/>
                <a:gd name="T72" fmla="*/ 2147483647 w 701"/>
                <a:gd name="T73" fmla="*/ 2147483647 h 705"/>
                <a:gd name="T74" fmla="*/ 2147483647 w 701"/>
                <a:gd name="T75" fmla="*/ 2147483647 h 705"/>
                <a:gd name="T76" fmla="*/ 2147483647 w 701"/>
                <a:gd name="T77" fmla="*/ 2147483647 h 705"/>
                <a:gd name="T78" fmla="*/ 2147483647 w 701"/>
                <a:gd name="T79" fmla="*/ 2147483647 h 705"/>
                <a:gd name="T80" fmla="*/ 2147483647 w 701"/>
                <a:gd name="T81" fmla="*/ 2147483647 h 705"/>
                <a:gd name="T82" fmla="*/ 2147483647 w 701"/>
                <a:gd name="T83" fmla="*/ 2147483647 h 705"/>
                <a:gd name="T84" fmla="*/ 2147483647 w 701"/>
                <a:gd name="T85" fmla="*/ 2147483647 h 705"/>
                <a:gd name="T86" fmla="*/ 2147483647 w 701"/>
                <a:gd name="T87" fmla="*/ 2147483647 h 705"/>
                <a:gd name="T88" fmla="*/ 2147483647 w 701"/>
                <a:gd name="T89" fmla="*/ 2147483647 h 705"/>
                <a:gd name="T90" fmla="*/ 2147483647 w 701"/>
                <a:gd name="T91" fmla="*/ 2147483647 h 7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1"/>
                <a:gd name="T139" fmla="*/ 0 h 705"/>
                <a:gd name="T140" fmla="*/ 701 w 701"/>
                <a:gd name="T141" fmla="*/ 705 h 7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7" name="Freeform 515"/>
            <p:cNvSpPr>
              <a:spLocks/>
            </p:cNvSpPr>
            <p:nvPr/>
          </p:nvSpPr>
          <p:spPr bwMode="auto">
            <a:xfrm>
              <a:off x="5113338" y="2784475"/>
              <a:ext cx="269875" cy="261938"/>
            </a:xfrm>
            <a:custGeom>
              <a:avLst/>
              <a:gdLst>
                <a:gd name="T0" fmla="*/ 2147483647 w 454"/>
                <a:gd name="T1" fmla="*/ 2147483647 h 442"/>
                <a:gd name="T2" fmla="*/ 2147483647 w 454"/>
                <a:gd name="T3" fmla="*/ 2147483647 h 442"/>
                <a:gd name="T4" fmla="*/ 2147483647 w 454"/>
                <a:gd name="T5" fmla="*/ 2147483647 h 442"/>
                <a:gd name="T6" fmla="*/ 2147483647 w 454"/>
                <a:gd name="T7" fmla="*/ 2147483647 h 442"/>
                <a:gd name="T8" fmla="*/ 2147483647 w 454"/>
                <a:gd name="T9" fmla="*/ 2147483647 h 442"/>
                <a:gd name="T10" fmla="*/ 2147483647 w 454"/>
                <a:gd name="T11" fmla="*/ 2147483647 h 442"/>
                <a:gd name="T12" fmla="*/ 2147483647 w 454"/>
                <a:gd name="T13" fmla="*/ 2147483647 h 442"/>
                <a:gd name="T14" fmla="*/ 2147483647 w 454"/>
                <a:gd name="T15" fmla="*/ 2147483647 h 442"/>
                <a:gd name="T16" fmla="*/ 2147483647 w 454"/>
                <a:gd name="T17" fmla="*/ 2147483647 h 442"/>
                <a:gd name="T18" fmla="*/ 2147483647 w 454"/>
                <a:gd name="T19" fmla="*/ 2147483647 h 442"/>
                <a:gd name="T20" fmla="*/ 2147483647 w 454"/>
                <a:gd name="T21" fmla="*/ 2147483647 h 442"/>
                <a:gd name="T22" fmla="*/ 2147483647 w 454"/>
                <a:gd name="T23" fmla="*/ 2147483647 h 442"/>
                <a:gd name="T24" fmla="*/ 2147483647 w 454"/>
                <a:gd name="T25" fmla="*/ 2147483647 h 442"/>
                <a:gd name="T26" fmla="*/ 2147483647 w 454"/>
                <a:gd name="T27" fmla="*/ 2147483647 h 442"/>
                <a:gd name="T28" fmla="*/ 2147483647 w 454"/>
                <a:gd name="T29" fmla="*/ 2147483647 h 442"/>
                <a:gd name="T30" fmla="*/ 2147483647 w 454"/>
                <a:gd name="T31" fmla="*/ 2147483647 h 442"/>
                <a:gd name="T32" fmla="*/ 2147483647 w 454"/>
                <a:gd name="T33" fmla="*/ 2147483647 h 442"/>
                <a:gd name="T34" fmla="*/ 2147483647 w 454"/>
                <a:gd name="T35" fmla="*/ 2147483647 h 442"/>
                <a:gd name="T36" fmla="*/ 2147483647 w 454"/>
                <a:gd name="T37" fmla="*/ 2147483647 h 442"/>
                <a:gd name="T38" fmla="*/ 2147483647 w 454"/>
                <a:gd name="T39" fmla="*/ 2147483647 h 442"/>
                <a:gd name="T40" fmla="*/ 2147483647 w 454"/>
                <a:gd name="T41" fmla="*/ 2147483647 h 442"/>
                <a:gd name="T42" fmla="*/ 2147483647 w 454"/>
                <a:gd name="T43" fmla="*/ 2147483647 h 442"/>
                <a:gd name="T44" fmla="*/ 2147483647 w 454"/>
                <a:gd name="T45" fmla="*/ 2147483647 h 442"/>
                <a:gd name="T46" fmla="*/ 2147483647 w 454"/>
                <a:gd name="T47" fmla="*/ 2147483647 h 442"/>
                <a:gd name="T48" fmla="*/ 2147483647 w 454"/>
                <a:gd name="T49" fmla="*/ 2147483647 h 442"/>
                <a:gd name="T50" fmla="*/ 2147483647 w 454"/>
                <a:gd name="T51" fmla="*/ 2147483647 h 442"/>
                <a:gd name="T52" fmla="*/ 2147483647 w 454"/>
                <a:gd name="T53" fmla="*/ 2147483647 h 442"/>
                <a:gd name="T54" fmla="*/ 2147483647 w 454"/>
                <a:gd name="T55" fmla="*/ 2147483647 h 442"/>
                <a:gd name="T56" fmla="*/ 2147483647 w 454"/>
                <a:gd name="T57" fmla="*/ 2147483647 h 442"/>
                <a:gd name="T58" fmla="*/ 2147483647 w 454"/>
                <a:gd name="T59" fmla="*/ 2147483647 h 442"/>
                <a:gd name="T60" fmla="*/ 2147483647 w 454"/>
                <a:gd name="T61" fmla="*/ 2147483647 h 442"/>
                <a:gd name="T62" fmla="*/ 2147483647 w 454"/>
                <a:gd name="T63" fmla="*/ 2147483647 h 442"/>
                <a:gd name="T64" fmla="*/ 2147483647 w 454"/>
                <a:gd name="T65" fmla="*/ 2147483647 h 442"/>
                <a:gd name="T66" fmla="*/ 2147483647 w 454"/>
                <a:gd name="T67" fmla="*/ 2147483647 h 442"/>
                <a:gd name="T68" fmla="*/ 2147483647 w 454"/>
                <a:gd name="T69" fmla="*/ 2147483647 h 442"/>
                <a:gd name="T70" fmla="*/ 2147483647 w 454"/>
                <a:gd name="T71" fmla="*/ 2147483647 h 442"/>
                <a:gd name="T72" fmla="*/ 2147483647 w 454"/>
                <a:gd name="T73" fmla="*/ 2147483647 h 442"/>
                <a:gd name="T74" fmla="*/ 2147483647 w 454"/>
                <a:gd name="T75" fmla="*/ 2147483647 h 442"/>
                <a:gd name="T76" fmla="*/ 0 w 454"/>
                <a:gd name="T77" fmla="*/ 2147483647 h 442"/>
                <a:gd name="T78" fmla="*/ 0 w 454"/>
                <a:gd name="T79" fmla="*/ 2147483647 h 442"/>
                <a:gd name="T80" fmla="*/ 2147483647 w 454"/>
                <a:gd name="T81" fmla="*/ 2147483647 h 442"/>
                <a:gd name="T82" fmla="*/ 2147483647 w 454"/>
                <a:gd name="T83" fmla="*/ 2147483647 h 442"/>
                <a:gd name="T84" fmla="*/ 2147483647 w 454"/>
                <a:gd name="T85" fmla="*/ 2147483647 h 442"/>
                <a:gd name="T86" fmla="*/ 2147483647 w 454"/>
                <a:gd name="T87" fmla="*/ 2147483647 h 442"/>
                <a:gd name="T88" fmla="*/ 2147483647 w 454"/>
                <a:gd name="T89" fmla="*/ 2147483647 h 442"/>
                <a:gd name="T90" fmla="*/ 2147483647 w 454"/>
                <a:gd name="T91" fmla="*/ 2147483647 h 442"/>
                <a:gd name="T92" fmla="*/ 2147483647 w 454"/>
                <a:gd name="T93" fmla="*/ 2147483647 h 442"/>
                <a:gd name="T94" fmla="*/ 2147483647 w 454"/>
                <a:gd name="T95" fmla="*/ 2147483647 h 442"/>
                <a:gd name="T96" fmla="*/ 2147483647 w 454"/>
                <a:gd name="T97" fmla="*/ 2147483647 h 442"/>
                <a:gd name="T98" fmla="*/ 2147483647 w 454"/>
                <a:gd name="T99" fmla="*/ 2147483647 h 442"/>
                <a:gd name="T100" fmla="*/ 2147483647 w 454"/>
                <a:gd name="T101" fmla="*/ 2147483647 h 442"/>
                <a:gd name="T102" fmla="*/ 2147483647 w 454"/>
                <a:gd name="T103" fmla="*/ 2147483647 h 442"/>
                <a:gd name="T104" fmla="*/ 2147483647 w 454"/>
                <a:gd name="T105" fmla="*/ 2147483647 h 442"/>
                <a:gd name="T106" fmla="*/ 2147483647 w 454"/>
                <a:gd name="T107" fmla="*/ 2147483647 h 442"/>
                <a:gd name="T108" fmla="*/ 2147483647 w 454"/>
                <a:gd name="T109" fmla="*/ 2147483647 h 442"/>
                <a:gd name="T110" fmla="*/ 2147483647 w 454"/>
                <a:gd name="T111" fmla="*/ 2147483647 h 442"/>
                <a:gd name="T112" fmla="*/ 2147483647 w 454"/>
                <a:gd name="T113" fmla="*/ 2147483647 h 442"/>
                <a:gd name="T114" fmla="*/ 2147483647 w 454"/>
                <a:gd name="T115" fmla="*/ 2147483647 h 442"/>
                <a:gd name="T116" fmla="*/ 2147483647 w 454"/>
                <a:gd name="T117" fmla="*/ 2147483647 h 4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4"/>
                <a:gd name="T178" fmla="*/ 0 h 442"/>
                <a:gd name="T179" fmla="*/ 454 w 454"/>
                <a:gd name="T180" fmla="*/ 442 h 4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8" name="Freeform 516"/>
            <p:cNvSpPr>
              <a:spLocks/>
            </p:cNvSpPr>
            <p:nvPr/>
          </p:nvSpPr>
          <p:spPr bwMode="auto">
            <a:xfrm>
              <a:off x="5229225" y="2706688"/>
              <a:ext cx="568325" cy="466725"/>
            </a:xfrm>
            <a:custGeom>
              <a:avLst/>
              <a:gdLst>
                <a:gd name="T0" fmla="*/ 2147483647 w 959"/>
                <a:gd name="T1" fmla="*/ 2147483647 h 789"/>
                <a:gd name="T2" fmla="*/ 2147483647 w 959"/>
                <a:gd name="T3" fmla="*/ 2147483647 h 789"/>
                <a:gd name="T4" fmla="*/ 2147483647 w 959"/>
                <a:gd name="T5" fmla="*/ 2147483647 h 789"/>
                <a:gd name="T6" fmla="*/ 2147483647 w 959"/>
                <a:gd name="T7" fmla="*/ 2147483647 h 789"/>
                <a:gd name="T8" fmla="*/ 2147483647 w 959"/>
                <a:gd name="T9" fmla="*/ 2147483647 h 789"/>
                <a:gd name="T10" fmla="*/ 2147483647 w 959"/>
                <a:gd name="T11" fmla="*/ 2147483647 h 789"/>
                <a:gd name="T12" fmla="*/ 2147483647 w 959"/>
                <a:gd name="T13" fmla="*/ 2147483647 h 789"/>
                <a:gd name="T14" fmla="*/ 2147483647 w 959"/>
                <a:gd name="T15" fmla="*/ 2147483647 h 789"/>
                <a:gd name="T16" fmla="*/ 2147483647 w 959"/>
                <a:gd name="T17" fmla="*/ 2147483647 h 789"/>
                <a:gd name="T18" fmla="*/ 2147483647 w 959"/>
                <a:gd name="T19" fmla="*/ 2147483647 h 789"/>
                <a:gd name="T20" fmla="*/ 2147483647 w 959"/>
                <a:gd name="T21" fmla="*/ 2147483647 h 789"/>
                <a:gd name="T22" fmla="*/ 2147483647 w 959"/>
                <a:gd name="T23" fmla="*/ 2147483647 h 789"/>
                <a:gd name="T24" fmla="*/ 2147483647 w 959"/>
                <a:gd name="T25" fmla="*/ 2147483647 h 789"/>
                <a:gd name="T26" fmla="*/ 2147483647 w 959"/>
                <a:gd name="T27" fmla="*/ 2147483647 h 789"/>
                <a:gd name="T28" fmla="*/ 2147483647 w 959"/>
                <a:gd name="T29" fmla="*/ 2147483647 h 789"/>
                <a:gd name="T30" fmla="*/ 2147483647 w 959"/>
                <a:gd name="T31" fmla="*/ 2147483647 h 789"/>
                <a:gd name="T32" fmla="*/ 2147483647 w 959"/>
                <a:gd name="T33" fmla="*/ 2147483647 h 789"/>
                <a:gd name="T34" fmla="*/ 2147483647 w 959"/>
                <a:gd name="T35" fmla="*/ 2147483647 h 789"/>
                <a:gd name="T36" fmla="*/ 2147483647 w 959"/>
                <a:gd name="T37" fmla="*/ 2147483647 h 789"/>
                <a:gd name="T38" fmla="*/ 2147483647 w 959"/>
                <a:gd name="T39" fmla="*/ 2147483647 h 789"/>
                <a:gd name="T40" fmla="*/ 2147483647 w 959"/>
                <a:gd name="T41" fmla="*/ 2147483647 h 789"/>
                <a:gd name="T42" fmla="*/ 2147483647 w 959"/>
                <a:gd name="T43" fmla="*/ 2147483647 h 789"/>
                <a:gd name="T44" fmla="*/ 2147483647 w 959"/>
                <a:gd name="T45" fmla="*/ 2147483647 h 789"/>
                <a:gd name="T46" fmla="*/ 2147483647 w 959"/>
                <a:gd name="T47" fmla="*/ 2147483647 h 789"/>
                <a:gd name="T48" fmla="*/ 2147483647 w 959"/>
                <a:gd name="T49" fmla="*/ 2147483647 h 789"/>
                <a:gd name="T50" fmla="*/ 0 w 959"/>
                <a:gd name="T51" fmla="*/ 2147483647 h 789"/>
                <a:gd name="T52" fmla="*/ 2147483647 w 959"/>
                <a:gd name="T53" fmla="*/ 2147483647 h 789"/>
                <a:gd name="T54" fmla="*/ 2147483647 w 959"/>
                <a:gd name="T55" fmla="*/ 2147483647 h 789"/>
                <a:gd name="T56" fmla="*/ 2147483647 w 959"/>
                <a:gd name="T57" fmla="*/ 2147483647 h 789"/>
                <a:gd name="T58" fmla="*/ 2147483647 w 959"/>
                <a:gd name="T59" fmla="*/ 2147483647 h 789"/>
                <a:gd name="T60" fmla="*/ 2147483647 w 959"/>
                <a:gd name="T61" fmla="*/ 2147483647 h 789"/>
                <a:gd name="T62" fmla="*/ 2147483647 w 959"/>
                <a:gd name="T63" fmla="*/ 2147483647 h 789"/>
                <a:gd name="T64" fmla="*/ 2147483647 w 959"/>
                <a:gd name="T65" fmla="*/ 2147483647 h 789"/>
                <a:gd name="T66" fmla="*/ 2147483647 w 959"/>
                <a:gd name="T67" fmla="*/ 2147483647 h 789"/>
                <a:gd name="T68" fmla="*/ 2147483647 w 959"/>
                <a:gd name="T69" fmla="*/ 2147483647 h 789"/>
                <a:gd name="T70" fmla="*/ 2147483647 w 959"/>
                <a:gd name="T71" fmla="*/ 2147483647 h 789"/>
                <a:gd name="T72" fmla="*/ 2147483647 w 959"/>
                <a:gd name="T73" fmla="*/ 2147483647 h 789"/>
                <a:gd name="T74" fmla="*/ 2147483647 w 959"/>
                <a:gd name="T75" fmla="*/ 2147483647 h 789"/>
                <a:gd name="T76" fmla="*/ 2147483647 w 959"/>
                <a:gd name="T77" fmla="*/ 2147483647 h 789"/>
                <a:gd name="T78" fmla="*/ 2147483647 w 959"/>
                <a:gd name="T79" fmla="*/ 2147483647 h 789"/>
                <a:gd name="T80" fmla="*/ 2147483647 w 959"/>
                <a:gd name="T81" fmla="*/ 2147483647 h 789"/>
                <a:gd name="T82" fmla="*/ 2147483647 w 959"/>
                <a:gd name="T83" fmla="*/ 2147483647 h 789"/>
                <a:gd name="T84" fmla="*/ 2147483647 w 959"/>
                <a:gd name="T85" fmla="*/ 2147483647 h 789"/>
                <a:gd name="T86" fmla="*/ 2147483647 w 959"/>
                <a:gd name="T87" fmla="*/ 2147483647 h 789"/>
                <a:gd name="T88" fmla="*/ 2147483647 w 959"/>
                <a:gd name="T89" fmla="*/ 2147483647 h 789"/>
                <a:gd name="T90" fmla="*/ 2147483647 w 959"/>
                <a:gd name="T91" fmla="*/ 2147483647 h 789"/>
                <a:gd name="T92" fmla="*/ 2147483647 w 959"/>
                <a:gd name="T93" fmla="*/ 2147483647 h 789"/>
                <a:gd name="T94" fmla="*/ 2147483647 w 959"/>
                <a:gd name="T95" fmla="*/ 2147483647 h 789"/>
                <a:gd name="T96" fmla="*/ 2147483647 w 959"/>
                <a:gd name="T97" fmla="*/ 2147483647 h 7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9"/>
                <a:gd name="T148" fmla="*/ 0 h 789"/>
                <a:gd name="T149" fmla="*/ 959 w 959"/>
                <a:gd name="T150" fmla="*/ 789 h 7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9" name="Freeform 517"/>
            <p:cNvSpPr>
              <a:spLocks/>
            </p:cNvSpPr>
            <p:nvPr/>
          </p:nvSpPr>
          <p:spPr bwMode="auto">
            <a:xfrm>
              <a:off x="5837238" y="2668588"/>
              <a:ext cx="220662" cy="141287"/>
            </a:xfrm>
            <a:custGeom>
              <a:avLst/>
              <a:gdLst>
                <a:gd name="T0" fmla="*/ 2147483647 w 372"/>
                <a:gd name="T1" fmla="*/ 2147483647 h 238"/>
                <a:gd name="T2" fmla="*/ 2147483647 w 372"/>
                <a:gd name="T3" fmla="*/ 2147483647 h 238"/>
                <a:gd name="T4" fmla="*/ 2147483647 w 372"/>
                <a:gd name="T5" fmla="*/ 2147483647 h 238"/>
                <a:gd name="T6" fmla="*/ 2147483647 w 372"/>
                <a:gd name="T7" fmla="*/ 2147483647 h 238"/>
                <a:gd name="T8" fmla="*/ 2147483647 w 372"/>
                <a:gd name="T9" fmla="*/ 2147483647 h 238"/>
                <a:gd name="T10" fmla="*/ 2147483647 w 372"/>
                <a:gd name="T11" fmla="*/ 2147483647 h 238"/>
                <a:gd name="T12" fmla="*/ 2147483647 w 372"/>
                <a:gd name="T13" fmla="*/ 2147483647 h 238"/>
                <a:gd name="T14" fmla="*/ 2147483647 w 372"/>
                <a:gd name="T15" fmla="*/ 2147483647 h 238"/>
                <a:gd name="T16" fmla="*/ 2147483647 w 372"/>
                <a:gd name="T17" fmla="*/ 2147483647 h 238"/>
                <a:gd name="T18" fmla="*/ 2147483647 w 372"/>
                <a:gd name="T19" fmla="*/ 2147483647 h 238"/>
                <a:gd name="T20" fmla="*/ 2147483647 w 372"/>
                <a:gd name="T21" fmla="*/ 2147483647 h 238"/>
                <a:gd name="T22" fmla="*/ 2147483647 w 372"/>
                <a:gd name="T23" fmla="*/ 2147483647 h 238"/>
                <a:gd name="T24" fmla="*/ 2147483647 w 372"/>
                <a:gd name="T25" fmla="*/ 2147483647 h 238"/>
                <a:gd name="T26" fmla="*/ 2147483647 w 372"/>
                <a:gd name="T27" fmla="*/ 2147483647 h 238"/>
                <a:gd name="T28" fmla="*/ 2147483647 w 372"/>
                <a:gd name="T29" fmla="*/ 2147483647 h 238"/>
                <a:gd name="T30" fmla="*/ 2147483647 w 372"/>
                <a:gd name="T31" fmla="*/ 2147483647 h 238"/>
                <a:gd name="T32" fmla="*/ 2147483647 w 372"/>
                <a:gd name="T33" fmla="*/ 2147483647 h 238"/>
                <a:gd name="T34" fmla="*/ 2147483647 w 372"/>
                <a:gd name="T35" fmla="*/ 2147483647 h 238"/>
                <a:gd name="T36" fmla="*/ 2147483647 w 372"/>
                <a:gd name="T37" fmla="*/ 2147483647 h 238"/>
                <a:gd name="T38" fmla="*/ 2147483647 w 372"/>
                <a:gd name="T39" fmla="*/ 2147483647 h 238"/>
                <a:gd name="T40" fmla="*/ 2147483647 w 372"/>
                <a:gd name="T41" fmla="*/ 2147483647 h 238"/>
                <a:gd name="T42" fmla="*/ 2147483647 w 372"/>
                <a:gd name="T43" fmla="*/ 2147483647 h 238"/>
                <a:gd name="T44" fmla="*/ 2147483647 w 372"/>
                <a:gd name="T45" fmla="*/ 2147483647 h 238"/>
                <a:gd name="T46" fmla="*/ 2147483647 w 372"/>
                <a:gd name="T47" fmla="*/ 2147483647 h 238"/>
                <a:gd name="T48" fmla="*/ 2147483647 w 372"/>
                <a:gd name="T49" fmla="*/ 2147483647 h 238"/>
                <a:gd name="T50" fmla="*/ 2147483647 w 372"/>
                <a:gd name="T51" fmla="*/ 2147483647 h 238"/>
                <a:gd name="T52" fmla="*/ 2147483647 w 372"/>
                <a:gd name="T53" fmla="*/ 2147483647 h 238"/>
                <a:gd name="T54" fmla="*/ 2147483647 w 372"/>
                <a:gd name="T55" fmla="*/ 2147483647 h 238"/>
                <a:gd name="T56" fmla="*/ 2147483647 w 372"/>
                <a:gd name="T57" fmla="*/ 2147483647 h 238"/>
                <a:gd name="T58" fmla="*/ 2147483647 w 372"/>
                <a:gd name="T59" fmla="*/ 2147483647 h 238"/>
                <a:gd name="T60" fmla="*/ 2147483647 w 372"/>
                <a:gd name="T61" fmla="*/ 2147483647 h 238"/>
                <a:gd name="T62" fmla="*/ 2147483647 w 372"/>
                <a:gd name="T63" fmla="*/ 2147483647 h 238"/>
                <a:gd name="T64" fmla="*/ 2147483647 w 372"/>
                <a:gd name="T65" fmla="*/ 2147483647 h 238"/>
                <a:gd name="T66" fmla="*/ 2147483647 w 372"/>
                <a:gd name="T67" fmla="*/ 2147483647 h 2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238"/>
                <a:gd name="T104" fmla="*/ 372 w 372"/>
                <a:gd name="T105" fmla="*/ 238 h 2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0" name="Freeform 518"/>
            <p:cNvSpPr>
              <a:spLocks/>
            </p:cNvSpPr>
            <p:nvPr/>
          </p:nvSpPr>
          <p:spPr bwMode="auto">
            <a:xfrm>
              <a:off x="5881688" y="2600325"/>
              <a:ext cx="266700" cy="123825"/>
            </a:xfrm>
            <a:custGeom>
              <a:avLst/>
              <a:gdLst>
                <a:gd name="T0" fmla="*/ 2147483647 w 449"/>
                <a:gd name="T1" fmla="*/ 2147483647 h 211"/>
                <a:gd name="T2" fmla="*/ 2147483647 w 449"/>
                <a:gd name="T3" fmla="*/ 2147483647 h 211"/>
                <a:gd name="T4" fmla="*/ 2147483647 w 449"/>
                <a:gd name="T5" fmla="*/ 2147483647 h 211"/>
                <a:gd name="T6" fmla="*/ 2147483647 w 449"/>
                <a:gd name="T7" fmla="*/ 2147483647 h 211"/>
                <a:gd name="T8" fmla="*/ 2147483647 w 449"/>
                <a:gd name="T9" fmla="*/ 2147483647 h 211"/>
                <a:gd name="T10" fmla="*/ 2147483647 w 449"/>
                <a:gd name="T11" fmla="*/ 2147483647 h 211"/>
                <a:gd name="T12" fmla="*/ 2147483647 w 449"/>
                <a:gd name="T13" fmla="*/ 2147483647 h 211"/>
                <a:gd name="T14" fmla="*/ 2147483647 w 449"/>
                <a:gd name="T15" fmla="*/ 2147483647 h 211"/>
                <a:gd name="T16" fmla="*/ 2147483647 w 449"/>
                <a:gd name="T17" fmla="*/ 2147483647 h 211"/>
                <a:gd name="T18" fmla="*/ 2147483647 w 449"/>
                <a:gd name="T19" fmla="*/ 2147483647 h 211"/>
                <a:gd name="T20" fmla="*/ 2147483647 w 449"/>
                <a:gd name="T21" fmla="*/ 2147483647 h 211"/>
                <a:gd name="T22" fmla="*/ 0 w 449"/>
                <a:gd name="T23" fmla="*/ 2147483647 h 211"/>
                <a:gd name="T24" fmla="*/ 2147483647 w 449"/>
                <a:gd name="T25" fmla="*/ 2147483647 h 211"/>
                <a:gd name="T26" fmla="*/ 2147483647 w 449"/>
                <a:gd name="T27" fmla="*/ 2147483647 h 211"/>
                <a:gd name="T28" fmla="*/ 2147483647 w 449"/>
                <a:gd name="T29" fmla="*/ 2147483647 h 211"/>
                <a:gd name="T30" fmla="*/ 2147483647 w 449"/>
                <a:gd name="T31" fmla="*/ 2147483647 h 211"/>
                <a:gd name="T32" fmla="*/ 2147483647 w 449"/>
                <a:gd name="T33" fmla="*/ 2147483647 h 211"/>
                <a:gd name="T34" fmla="*/ 2147483647 w 449"/>
                <a:gd name="T35" fmla="*/ 2147483647 h 211"/>
                <a:gd name="T36" fmla="*/ 2147483647 w 449"/>
                <a:gd name="T37" fmla="*/ 2147483647 h 211"/>
                <a:gd name="T38" fmla="*/ 2147483647 w 449"/>
                <a:gd name="T39" fmla="*/ 2147483647 h 211"/>
                <a:gd name="T40" fmla="*/ 2147483647 w 449"/>
                <a:gd name="T41" fmla="*/ 2147483647 h 211"/>
                <a:gd name="T42" fmla="*/ 2147483647 w 449"/>
                <a:gd name="T43" fmla="*/ 2147483647 h 211"/>
                <a:gd name="T44" fmla="*/ 2147483647 w 449"/>
                <a:gd name="T45" fmla="*/ 2147483647 h 211"/>
                <a:gd name="T46" fmla="*/ 2147483647 w 449"/>
                <a:gd name="T47" fmla="*/ 2147483647 h 211"/>
                <a:gd name="T48" fmla="*/ 2147483647 w 449"/>
                <a:gd name="T49" fmla="*/ 2147483647 h 211"/>
                <a:gd name="T50" fmla="*/ 2147483647 w 449"/>
                <a:gd name="T51" fmla="*/ 2147483647 h 211"/>
                <a:gd name="T52" fmla="*/ 2147483647 w 449"/>
                <a:gd name="T53" fmla="*/ 2147483647 h 211"/>
                <a:gd name="T54" fmla="*/ 2147483647 w 449"/>
                <a:gd name="T55" fmla="*/ 2147483647 h 211"/>
                <a:gd name="T56" fmla="*/ 2147483647 w 449"/>
                <a:gd name="T57" fmla="*/ 2147483647 h 211"/>
                <a:gd name="T58" fmla="*/ 2147483647 w 449"/>
                <a:gd name="T59" fmla="*/ 2147483647 h 211"/>
                <a:gd name="T60" fmla="*/ 2147483647 w 449"/>
                <a:gd name="T61" fmla="*/ 2147483647 h 211"/>
                <a:gd name="T62" fmla="*/ 2147483647 w 449"/>
                <a:gd name="T63" fmla="*/ 2147483647 h 211"/>
                <a:gd name="T64" fmla="*/ 2147483647 w 449"/>
                <a:gd name="T65" fmla="*/ 2147483647 h 211"/>
                <a:gd name="T66" fmla="*/ 2147483647 w 449"/>
                <a:gd name="T67" fmla="*/ 2147483647 h 211"/>
                <a:gd name="T68" fmla="*/ 2147483647 w 449"/>
                <a:gd name="T69" fmla="*/ 2147483647 h 211"/>
                <a:gd name="T70" fmla="*/ 2147483647 w 449"/>
                <a:gd name="T71" fmla="*/ 2147483647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211"/>
                <a:gd name="T110" fmla="*/ 449 w 449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1" name="Freeform 519"/>
            <p:cNvSpPr>
              <a:spLocks/>
            </p:cNvSpPr>
            <p:nvPr/>
          </p:nvSpPr>
          <p:spPr bwMode="auto">
            <a:xfrm>
              <a:off x="5434013" y="2613025"/>
              <a:ext cx="400050" cy="239713"/>
            </a:xfrm>
            <a:custGeom>
              <a:avLst/>
              <a:gdLst>
                <a:gd name="T0" fmla="*/ 2147483647 w 674"/>
                <a:gd name="T1" fmla="*/ 2147483647 h 406"/>
                <a:gd name="T2" fmla="*/ 2147483647 w 674"/>
                <a:gd name="T3" fmla="*/ 2147483647 h 406"/>
                <a:gd name="T4" fmla="*/ 2147483647 w 674"/>
                <a:gd name="T5" fmla="*/ 2147483647 h 406"/>
                <a:gd name="T6" fmla="*/ 2147483647 w 674"/>
                <a:gd name="T7" fmla="*/ 2147483647 h 406"/>
                <a:gd name="T8" fmla="*/ 2147483647 w 674"/>
                <a:gd name="T9" fmla="*/ 2147483647 h 406"/>
                <a:gd name="T10" fmla="*/ 2147483647 w 674"/>
                <a:gd name="T11" fmla="*/ 2147483647 h 406"/>
                <a:gd name="T12" fmla="*/ 2147483647 w 674"/>
                <a:gd name="T13" fmla="*/ 2147483647 h 406"/>
                <a:gd name="T14" fmla="*/ 2147483647 w 674"/>
                <a:gd name="T15" fmla="*/ 2147483647 h 406"/>
                <a:gd name="T16" fmla="*/ 2147483647 w 674"/>
                <a:gd name="T17" fmla="*/ 2147483647 h 406"/>
                <a:gd name="T18" fmla="*/ 2147483647 w 674"/>
                <a:gd name="T19" fmla="*/ 2147483647 h 406"/>
                <a:gd name="T20" fmla="*/ 2147483647 w 674"/>
                <a:gd name="T21" fmla="*/ 2147483647 h 406"/>
                <a:gd name="T22" fmla="*/ 2147483647 w 674"/>
                <a:gd name="T23" fmla="*/ 2147483647 h 406"/>
                <a:gd name="T24" fmla="*/ 2147483647 w 674"/>
                <a:gd name="T25" fmla="*/ 2147483647 h 406"/>
                <a:gd name="T26" fmla="*/ 2147483647 w 674"/>
                <a:gd name="T27" fmla="*/ 2147483647 h 406"/>
                <a:gd name="T28" fmla="*/ 2147483647 w 674"/>
                <a:gd name="T29" fmla="*/ 2147483647 h 406"/>
                <a:gd name="T30" fmla="*/ 2147483647 w 674"/>
                <a:gd name="T31" fmla="*/ 2147483647 h 406"/>
                <a:gd name="T32" fmla="*/ 2147483647 w 674"/>
                <a:gd name="T33" fmla="*/ 2147483647 h 406"/>
                <a:gd name="T34" fmla="*/ 2147483647 w 674"/>
                <a:gd name="T35" fmla="*/ 2147483647 h 406"/>
                <a:gd name="T36" fmla="*/ 2147483647 w 674"/>
                <a:gd name="T37" fmla="*/ 2147483647 h 406"/>
                <a:gd name="T38" fmla="*/ 2147483647 w 674"/>
                <a:gd name="T39" fmla="*/ 2147483647 h 406"/>
                <a:gd name="T40" fmla="*/ 2147483647 w 674"/>
                <a:gd name="T41" fmla="*/ 2147483647 h 406"/>
                <a:gd name="T42" fmla="*/ 2147483647 w 674"/>
                <a:gd name="T43" fmla="*/ 2147483647 h 406"/>
                <a:gd name="T44" fmla="*/ 2147483647 w 674"/>
                <a:gd name="T45" fmla="*/ 2147483647 h 406"/>
                <a:gd name="T46" fmla="*/ 2147483647 w 674"/>
                <a:gd name="T47" fmla="*/ 2147483647 h 406"/>
                <a:gd name="T48" fmla="*/ 2147483647 w 674"/>
                <a:gd name="T49" fmla="*/ 2147483647 h 406"/>
                <a:gd name="T50" fmla="*/ 2147483647 w 674"/>
                <a:gd name="T51" fmla="*/ 2147483647 h 406"/>
                <a:gd name="T52" fmla="*/ 2147483647 w 674"/>
                <a:gd name="T53" fmla="*/ 2147483647 h 406"/>
                <a:gd name="T54" fmla="*/ 2147483647 w 674"/>
                <a:gd name="T55" fmla="*/ 2147483647 h 406"/>
                <a:gd name="T56" fmla="*/ 2147483647 w 674"/>
                <a:gd name="T57" fmla="*/ 2147483647 h 406"/>
                <a:gd name="T58" fmla="*/ 2147483647 w 674"/>
                <a:gd name="T59" fmla="*/ 2147483647 h 406"/>
                <a:gd name="T60" fmla="*/ 2147483647 w 674"/>
                <a:gd name="T61" fmla="*/ 2147483647 h 406"/>
                <a:gd name="T62" fmla="*/ 2147483647 w 674"/>
                <a:gd name="T63" fmla="*/ 2147483647 h 406"/>
                <a:gd name="T64" fmla="*/ 2147483647 w 674"/>
                <a:gd name="T65" fmla="*/ 2147483647 h 406"/>
                <a:gd name="T66" fmla="*/ 2147483647 w 674"/>
                <a:gd name="T67" fmla="*/ 2147483647 h 406"/>
                <a:gd name="T68" fmla="*/ 2147483647 w 674"/>
                <a:gd name="T69" fmla="*/ 2147483647 h 406"/>
                <a:gd name="T70" fmla="*/ 2147483647 w 674"/>
                <a:gd name="T71" fmla="*/ 2147483647 h 406"/>
                <a:gd name="T72" fmla="*/ 2147483647 w 674"/>
                <a:gd name="T73" fmla="*/ 2147483647 h 406"/>
                <a:gd name="T74" fmla="*/ 2147483647 w 674"/>
                <a:gd name="T75" fmla="*/ 2147483647 h 406"/>
                <a:gd name="T76" fmla="*/ 2147483647 w 674"/>
                <a:gd name="T77" fmla="*/ 2147483647 h 406"/>
                <a:gd name="T78" fmla="*/ 2147483647 w 674"/>
                <a:gd name="T79" fmla="*/ 2147483647 h 406"/>
                <a:gd name="T80" fmla="*/ 2147483647 w 674"/>
                <a:gd name="T81" fmla="*/ 2147483647 h 406"/>
                <a:gd name="T82" fmla="*/ 2147483647 w 674"/>
                <a:gd name="T83" fmla="*/ 2147483647 h 406"/>
                <a:gd name="T84" fmla="*/ 2147483647 w 674"/>
                <a:gd name="T85" fmla="*/ 2147483647 h 406"/>
                <a:gd name="T86" fmla="*/ 2147483647 w 674"/>
                <a:gd name="T87" fmla="*/ 2147483647 h 406"/>
                <a:gd name="T88" fmla="*/ 2147483647 w 674"/>
                <a:gd name="T89" fmla="*/ 2147483647 h 406"/>
                <a:gd name="T90" fmla="*/ 2147483647 w 674"/>
                <a:gd name="T91" fmla="*/ 2147483647 h 406"/>
                <a:gd name="T92" fmla="*/ 2147483647 w 674"/>
                <a:gd name="T93" fmla="*/ 2147483647 h 406"/>
                <a:gd name="T94" fmla="*/ 2147483647 w 674"/>
                <a:gd name="T95" fmla="*/ 2147483647 h 406"/>
                <a:gd name="T96" fmla="*/ 2147483647 w 674"/>
                <a:gd name="T97" fmla="*/ 2147483647 h 406"/>
                <a:gd name="T98" fmla="*/ 2147483647 w 674"/>
                <a:gd name="T99" fmla="*/ 2147483647 h 406"/>
                <a:gd name="T100" fmla="*/ 2147483647 w 674"/>
                <a:gd name="T101" fmla="*/ 2147483647 h 4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4"/>
                <a:gd name="T154" fmla="*/ 0 h 406"/>
                <a:gd name="T155" fmla="*/ 674 w 674"/>
                <a:gd name="T156" fmla="*/ 406 h 4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2" name="Freeform 520"/>
            <p:cNvSpPr>
              <a:spLocks/>
            </p:cNvSpPr>
            <p:nvPr/>
          </p:nvSpPr>
          <p:spPr bwMode="auto">
            <a:xfrm>
              <a:off x="5684838" y="2747963"/>
              <a:ext cx="360362" cy="290512"/>
            </a:xfrm>
            <a:custGeom>
              <a:avLst/>
              <a:gdLst>
                <a:gd name="T0" fmla="*/ 2147483647 w 607"/>
                <a:gd name="T1" fmla="*/ 2147483647 h 492"/>
                <a:gd name="T2" fmla="*/ 2147483647 w 607"/>
                <a:gd name="T3" fmla="*/ 2147483647 h 492"/>
                <a:gd name="T4" fmla="*/ 2147483647 w 607"/>
                <a:gd name="T5" fmla="*/ 2147483647 h 492"/>
                <a:gd name="T6" fmla="*/ 2147483647 w 607"/>
                <a:gd name="T7" fmla="*/ 2147483647 h 492"/>
                <a:gd name="T8" fmla="*/ 2147483647 w 607"/>
                <a:gd name="T9" fmla="*/ 2147483647 h 492"/>
                <a:gd name="T10" fmla="*/ 2147483647 w 607"/>
                <a:gd name="T11" fmla="*/ 2147483647 h 492"/>
                <a:gd name="T12" fmla="*/ 2147483647 w 607"/>
                <a:gd name="T13" fmla="*/ 2147483647 h 492"/>
                <a:gd name="T14" fmla="*/ 2147483647 w 607"/>
                <a:gd name="T15" fmla="*/ 2147483647 h 492"/>
                <a:gd name="T16" fmla="*/ 2147483647 w 607"/>
                <a:gd name="T17" fmla="*/ 2147483647 h 492"/>
                <a:gd name="T18" fmla="*/ 2147483647 w 607"/>
                <a:gd name="T19" fmla="*/ 2147483647 h 492"/>
                <a:gd name="T20" fmla="*/ 2147483647 w 607"/>
                <a:gd name="T21" fmla="*/ 2147483647 h 492"/>
                <a:gd name="T22" fmla="*/ 2147483647 w 607"/>
                <a:gd name="T23" fmla="*/ 2147483647 h 492"/>
                <a:gd name="T24" fmla="*/ 2147483647 w 607"/>
                <a:gd name="T25" fmla="*/ 2147483647 h 492"/>
                <a:gd name="T26" fmla="*/ 2147483647 w 607"/>
                <a:gd name="T27" fmla="*/ 2147483647 h 492"/>
                <a:gd name="T28" fmla="*/ 2147483647 w 607"/>
                <a:gd name="T29" fmla="*/ 2147483647 h 492"/>
                <a:gd name="T30" fmla="*/ 2147483647 w 607"/>
                <a:gd name="T31" fmla="*/ 2147483647 h 492"/>
                <a:gd name="T32" fmla="*/ 2147483647 w 607"/>
                <a:gd name="T33" fmla="*/ 2147483647 h 492"/>
                <a:gd name="T34" fmla="*/ 2147483647 w 607"/>
                <a:gd name="T35" fmla="*/ 2147483647 h 492"/>
                <a:gd name="T36" fmla="*/ 2147483647 w 607"/>
                <a:gd name="T37" fmla="*/ 2147483647 h 492"/>
                <a:gd name="T38" fmla="*/ 2147483647 w 607"/>
                <a:gd name="T39" fmla="*/ 2147483647 h 492"/>
                <a:gd name="T40" fmla="*/ 2147483647 w 607"/>
                <a:gd name="T41" fmla="*/ 2147483647 h 492"/>
                <a:gd name="T42" fmla="*/ 2147483647 w 607"/>
                <a:gd name="T43" fmla="*/ 2147483647 h 492"/>
                <a:gd name="T44" fmla="*/ 2147483647 w 607"/>
                <a:gd name="T45" fmla="*/ 2147483647 h 492"/>
                <a:gd name="T46" fmla="*/ 2147483647 w 607"/>
                <a:gd name="T47" fmla="*/ 2147483647 h 492"/>
                <a:gd name="T48" fmla="*/ 2147483647 w 607"/>
                <a:gd name="T49" fmla="*/ 2147483647 h 492"/>
                <a:gd name="T50" fmla="*/ 2147483647 w 607"/>
                <a:gd name="T51" fmla="*/ 2147483647 h 492"/>
                <a:gd name="T52" fmla="*/ 2147483647 w 607"/>
                <a:gd name="T53" fmla="*/ 2147483647 h 492"/>
                <a:gd name="T54" fmla="*/ 2147483647 w 607"/>
                <a:gd name="T55" fmla="*/ 2147483647 h 492"/>
                <a:gd name="T56" fmla="*/ 2147483647 w 607"/>
                <a:gd name="T57" fmla="*/ 2147483647 h 492"/>
                <a:gd name="T58" fmla="*/ 2147483647 w 607"/>
                <a:gd name="T59" fmla="*/ 2147483647 h 492"/>
                <a:gd name="T60" fmla="*/ 2147483647 w 607"/>
                <a:gd name="T61" fmla="*/ 2147483647 h 492"/>
                <a:gd name="T62" fmla="*/ 2147483647 w 607"/>
                <a:gd name="T63" fmla="*/ 2147483647 h 492"/>
                <a:gd name="T64" fmla="*/ 2147483647 w 607"/>
                <a:gd name="T65" fmla="*/ 2147483647 h 492"/>
                <a:gd name="T66" fmla="*/ 2147483647 w 607"/>
                <a:gd name="T67" fmla="*/ 2147483647 h 492"/>
                <a:gd name="T68" fmla="*/ 2147483647 w 607"/>
                <a:gd name="T69" fmla="*/ 2147483647 h 492"/>
                <a:gd name="T70" fmla="*/ 2147483647 w 607"/>
                <a:gd name="T71" fmla="*/ 2147483647 h 492"/>
                <a:gd name="T72" fmla="*/ 2147483647 w 607"/>
                <a:gd name="T73" fmla="*/ 2147483647 h 492"/>
                <a:gd name="T74" fmla="*/ 2147483647 w 607"/>
                <a:gd name="T75" fmla="*/ 2147483647 h 492"/>
                <a:gd name="T76" fmla="*/ 2147483647 w 607"/>
                <a:gd name="T77" fmla="*/ 2147483647 h 492"/>
                <a:gd name="T78" fmla="*/ 2147483647 w 607"/>
                <a:gd name="T79" fmla="*/ 2147483647 h 492"/>
                <a:gd name="T80" fmla="*/ 2147483647 w 607"/>
                <a:gd name="T81" fmla="*/ 2147483647 h 492"/>
                <a:gd name="T82" fmla="*/ 2147483647 w 607"/>
                <a:gd name="T83" fmla="*/ 2147483647 h 492"/>
                <a:gd name="T84" fmla="*/ 2147483647 w 607"/>
                <a:gd name="T85" fmla="*/ 2147483647 h 492"/>
                <a:gd name="T86" fmla="*/ 2147483647 w 607"/>
                <a:gd name="T87" fmla="*/ 2147483647 h 492"/>
                <a:gd name="T88" fmla="*/ 2147483647 w 607"/>
                <a:gd name="T89" fmla="*/ 2147483647 h 492"/>
                <a:gd name="T90" fmla="*/ 2147483647 w 607"/>
                <a:gd name="T91" fmla="*/ 2147483647 h 492"/>
                <a:gd name="T92" fmla="*/ 2147483647 w 607"/>
                <a:gd name="T93" fmla="*/ 2147483647 h 492"/>
                <a:gd name="T94" fmla="*/ 2147483647 w 607"/>
                <a:gd name="T95" fmla="*/ 2147483647 h 492"/>
                <a:gd name="T96" fmla="*/ 2147483647 w 607"/>
                <a:gd name="T97" fmla="*/ 2147483647 h 492"/>
                <a:gd name="T98" fmla="*/ 2147483647 w 607"/>
                <a:gd name="T99" fmla="*/ 2147483647 h 492"/>
                <a:gd name="T100" fmla="*/ 2147483647 w 607"/>
                <a:gd name="T101" fmla="*/ 2147483647 h 492"/>
                <a:gd name="T102" fmla="*/ 2147483647 w 607"/>
                <a:gd name="T103" fmla="*/ 2147483647 h 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7"/>
                <a:gd name="T157" fmla="*/ 0 h 492"/>
                <a:gd name="T158" fmla="*/ 607 w 607"/>
                <a:gd name="T159" fmla="*/ 492 h 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3" name="Freeform 521"/>
            <p:cNvSpPr>
              <a:spLocks/>
            </p:cNvSpPr>
            <p:nvPr/>
          </p:nvSpPr>
          <p:spPr bwMode="auto">
            <a:xfrm>
              <a:off x="5011738" y="2947988"/>
              <a:ext cx="590550" cy="504825"/>
            </a:xfrm>
            <a:custGeom>
              <a:avLst/>
              <a:gdLst>
                <a:gd name="T0" fmla="*/ 2147483647 w 998"/>
                <a:gd name="T1" fmla="*/ 2147483647 h 851"/>
                <a:gd name="T2" fmla="*/ 2147483647 w 998"/>
                <a:gd name="T3" fmla="*/ 2147483647 h 851"/>
                <a:gd name="T4" fmla="*/ 2147483647 w 998"/>
                <a:gd name="T5" fmla="*/ 2147483647 h 851"/>
                <a:gd name="T6" fmla="*/ 2147483647 w 998"/>
                <a:gd name="T7" fmla="*/ 2147483647 h 851"/>
                <a:gd name="T8" fmla="*/ 2147483647 w 998"/>
                <a:gd name="T9" fmla="*/ 2147483647 h 851"/>
                <a:gd name="T10" fmla="*/ 2147483647 w 998"/>
                <a:gd name="T11" fmla="*/ 2147483647 h 851"/>
                <a:gd name="T12" fmla="*/ 2147483647 w 998"/>
                <a:gd name="T13" fmla="*/ 2147483647 h 851"/>
                <a:gd name="T14" fmla="*/ 2147483647 w 998"/>
                <a:gd name="T15" fmla="*/ 2147483647 h 851"/>
                <a:gd name="T16" fmla="*/ 2147483647 w 998"/>
                <a:gd name="T17" fmla="*/ 2147483647 h 851"/>
                <a:gd name="T18" fmla="*/ 2147483647 w 998"/>
                <a:gd name="T19" fmla="*/ 2147483647 h 851"/>
                <a:gd name="T20" fmla="*/ 2147483647 w 998"/>
                <a:gd name="T21" fmla="*/ 2147483647 h 851"/>
                <a:gd name="T22" fmla="*/ 2147483647 w 998"/>
                <a:gd name="T23" fmla="*/ 2147483647 h 851"/>
                <a:gd name="T24" fmla="*/ 2147483647 w 998"/>
                <a:gd name="T25" fmla="*/ 0 h 851"/>
                <a:gd name="T26" fmla="*/ 2147483647 w 998"/>
                <a:gd name="T27" fmla="*/ 2147483647 h 851"/>
                <a:gd name="T28" fmla="*/ 2147483647 w 998"/>
                <a:gd name="T29" fmla="*/ 2147483647 h 851"/>
                <a:gd name="T30" fmla="*/ 2147483647 w 998"/>
                <a:gd name="T31" fmla="*/ 2147483647 h 851"/>
                <a:gd name="T32" fmla="*/ 2147483647 w 998"/>
                <a:gd name="T33" fmla="*/ 2147483647 h 851"/>
                <a:gd name="T34" fmla="*/ 2147483647 w 998"/>
                <a:gd name="T35" fmla="*/ 2147483647 h 851"/>
                <a:gd name="T36" fmla="*/ 2147483647 w 998"/>
                <a:gd name="T37" fmla="*/ 2147483647 h 851"/>
                <a:gd name="T38" fmla="*/ 2147483647 w 998"/>
                <a:gd name="T39" fmla="*/ 2147483647 h 851"/>
                <a:gd name="T40" fmla="*/ 2147483647 w 998"/>
                <a:gd name="T41" fmla="*/ 2147483647 h 851"/>
                <a:gd name="T42" fmla="*/ 2147483647 w 998"/>
                <a:gd name="T43" fmla="*/ 2147483647 h 851"/>
                <a:gd name="T44" fmla="*/ 2147483647 w 998"/>
                <a:gd name="T45" fmla="*/ 2147483647 h 851"/>
                <a:gd name="T46" fmla="*/ 2147483647 w 998"/>
                <a:gd name="T47" fmla="*/ 2147483647 h 851"/>
                <a:gd name="T48" fmla="*/ 2147483647 w 998"/>
                <a:gd name="T49" fmla="*/ 2147483647 h 851"/>
                <a:gd name="T50" fmla="*/ 2147483647 w 998"/>
                <a:gd name="T51" fmla="*/ 2147483647 h 851"/>
                <a:gd name="T52" fmla="*/ 2147483647 w 998"/>
                <a:gd name="T53" fmla="*/ 2147483647 h 851"/>
                <a:gd name="T54" fmla="*/ 2147483647 w 998"/>
                <a:gd name="T55" fmla="*/ 2147483647 h 851"/>
                <a:gd name="T56" fmla="*/ 2147483647 w 998"/>
                <a:gd name="T57" fmla="*/ 2147483647 h 851"/>
                <a:gd name="T58" fmla="*/ 2147483647 w 998"/>
                <a:gd name="T59" fmla="*/ 2147483647 h 851"/>
                <a:gd name="T60" fmla="*/ 2147483647 w 998"/>
                <a:gd name="T61" fmla="*/ 2147483647 h 851"/>
                <a:gd name="T62" fmla="*/ 2147483647 w 998"/>
                <a:gd name="T63" fmla="*/ 2147483647 h 851"/>
                <a:gd name="T64" fmla="*/ 2147483647 w 998"/>
                <a:gd name="T65" fmla="*/ 2147483647 h 851"/>
                <a:gd name="T66" fmla="*/ 2147483647 w 998"/>
                <a:gd name="T67" fmla="*/ 2147483647 h 8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8"/>
                <a:gd name="T103" fmla="*/ 0 h 851"/>
                <a:gd name="T104" fmla="*/ 998 w 998"/>
                <a:gd name="T105" fmla="*/ 851 h 8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4" name="Freeform 522"/>
            <p:cNvSpPr>
              <a:spLocks/>
            </p:cNvSpPr>
            <p:nvPr/>
          </p:nvSpPr>
          <p:spPr bwMode="auto">
            <a:xfrm>
              <a:off x="5019675" y="2782888"/>
              <a:ext cx="176213" cy="161925"/>
            </a:xfrm>
            <a:custGeom>
              <a:avLst/>
              <a:gdLst>
                <a:gd name="T0" fmla="*/ 2147483647 w 297"/>
                <a:gd name="T1" fmla="*/ 2147483647 h 275"/>
                <a:gd name="T2" fmla="*/ 2147483647 w 297"/>
                <a:gd name="T3" fmla="*/ 2147483647 h 275"/>
                <a:gd name="T4" fmla="*/ 2147483647 w 297"/>
                <a:gd name="T5" fmla="*/ 2147483647 h 275"/>
                <a:gd name="T6" fmla="*/ 2147483647 w 297"/>
                <a:gd name="T7" fmla="*/ 2147483647 h 275"/>
                <a:gd name="T8" fmla="*/ 2147483647 w 297"/>
                <a:gd name="T9" fmla="*/ 2147483647 h 275"/>
                <a:gd name="T10" fmla="*/ 2147483647 w 297"/>
                <a:gd name="T11" fmla="*/ 2147483647 h 275"/>
                <a:gd name="T12" fmla="*/ 2147483647 w 297"/>
                <a:gd name="T13" fmla="*/ 2147483647 h 275"/>
                <a:gd name="T14" fmla="*/ 2147483647 w 297"/>
                <a:gd name="T15" fmla="*/ 2147483647 h 275"/>
                <a:gd name="T16" fmla="*/ 2147483647 w 297"/>
                <a:gd name="T17" fmla="*/ 2147483647 h 275"/>
                <a:gd name="T18" fmla="*/ 2147483647 w 297"/>
                <a:gd name="T19" fmla="*/ 2147483647 h 275"/>
                <a:gd name="T20" fmla="*/ 2147483647 w 297"/>
                <a:gd name="T21" fmla="*/ 2147483647 h 275"/>
                <a:gd name="T22" fmla="*/ 2147483647 w 297"/>
                <a:gd name="T23" fmla="*/ 2147483647 h 275"/>
                <a:gd name="T24" fmla="*/ 2147483647 w 297"/>
                <a:gd name="T25" fmla="*/ 2147483647 h 275"/>
                <a:gd name="T26" fmla="*/ 2147483647 w 297"/>
                <a:gd name="T27" fmla="*/ 2147483647 h 275"/>
                <a:gd name="T28" fmla="*/ 2147483647 w 297"/>
                <a:gd name="T29" fmla="*/ 2147483647 h 275"/>
                <a:gd name="T30" fmla="*/ 2147483647 w 297"/>
                <a:gd name="T31" fmla="*/ 2147483647 h 275"/>
                <a:gd name="T32" fmla="*/ 2147483647 w 297"/>
                <a:gd name="T33" fmla="*/ 2147483647 h 275"/>
                <a:gd name="T34" fmla="*/ 2147483647 w 297"/>
                <a:gd name="T35" fmla="*/ 2147483647 h 275"/>
                <a:gd name="T36" fmla="*/ 2147483647 w 297"/>
                <a:gd name="T37" fmla="*/ 2147483647 h 275"/>
                <a:gd name="T38" fmla="*/ 2147483647 w 297"/>
                <a:gd name="T39" fmla="*/ 2147483647 h 275"/>
                <a:gd name="T40" fmla="*/ 2147483647 w 297"/>
                <a:gd name="T41" fmla="*/ 2147483647 h 275"/>
                <a:gd name="T42" fmla="*/ 2147483647 w 297"/>
                <a:gd name="T43" fmla="*/ 2147483647 h 275"/>
                <a:gd name="T44" fmla="*/ 2147483647 w 297"/>
                <a:gd name="T45" fmla="*/ 2147483647 h 275"/>
                <a:gd name="T46" fmla="*/ 2147483647 w 297"/>
                <a:gd name="T47" fmla="*/ 2147483647 h 275"/>
                <a:gd name="T48" fmla="*/ 0 w 297"/>
                <a:gd name="T49" fmla="*/ 2147483647 h 275"/>
                <a:gd name="T50" fmla="*/ 2147483647 w 297"/>
                <a:gd name="T51" fmla="*/ 2147483647 h 275"/>
                <a:gd name="T52" fmla="*/ 2147483647 w 297"/>
                <a:gd name="T53" fmla="*/ 2147483647 h 275"/>
                <a:gd name="T54" fmla="*/ 2147483647 w 297"/>
                <a:gd name="T55" fmla="*/ 2147483647 h 275"/>
                <a:gd name="T56" fmla="*/ 2147483647 w 297"/>
                <a:gd name="T57" fmla="*/ 2147483647 h 275"/>
                <a:gd name="T58" fmla="*/ 2147483647 w 297"/>
                <a:gd name="T59" fmla="*/ 2147483647 h 275"/>
                <a:gd name="T60" fmla="*/ 2147483647 w 297"/>
                <a:gd name="T61" fmla="*/ 2147483647 h 275"/>
                <a:gd name="T62" fmla="*/ 2147483647 w 297"/>
                <a:gd name="T63" fmla="*/ 2147483647 h 275"/>
                <a:gd name="T64" fmla="*/ 2147483647 w 297"/>
                <a:gd name="T65" fmla="*/ 2147483647 h 275"/>
                <a:gd name="T66" fmla="*/ 2147483647 w 297"/>
                <a:gd name="T67" fmla="*/ 2147483647 h 275"/>
                <a:gd name="T68" fmla="*/ 2147483647 w 297"/>
                <a:gd name="T69" fmla="*/ 2147483647 h 275"/>
                <a:gd name="T70" fmla="*/ 2147483647 w 297"/>
                <a:gd name="T71" fmla="*/ 2147483647 h 275"/>
                <a:gd name="T72" fmla="*/ 2147483647 w 297"/>
                <a:gd name="T73" fmla="*/ 2147483647 h 275"/>
                <a:gd name="T74" fmla="*/ 2147483647 w 297"/>
                <a:gd name="T75" fmla="*/ 2147483647 h 275"/>
                <a:gd name="T76" fmla="*/ 2147483647 w 297"/>
                <a:gd name="T77" fmla="*/ 2147483647 h 275"/>
                <a:gd name="T78" fmla="*/ 2147483647 w 297"/>
                <a:gd name="T79" fmla="*/ 2147483647 h 275"/>
                <a:gd name="T80" fmla="*/ 2147483647 w 297"/>
                <a:gd name="T81" fmla="*/ 2147483647 h 275"/>
                <a:gd name="T82" fmla="*/ 2147483647 w 297"/>
                <a:gd name="T83" fmla="*/ 2147483647 h 275"/>
                <a:gd name="T84" fmla="*/ 2147483647 w 297"/>
                <a:gd name="T85" fmla="*/ 2147483647 h 275"/>
                <a:gd name="T86" fmla="*/ 2147483647 w 297"/>
                <a:gd name="T87" fmla="*/ 2147483647 h 275"/>
                <a:gd name="T88" fmla="*/ 2147483647 w 297"/>
                <a:gd name="T89" fmla="*/ 2147483647 h 2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275"/>
                <a:gd name="T137" fmla="*/ 297 w 297"/>
                <a:gd name="T138" fmla="*/ 275 h 2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5" name="Freeform 523"/>
            <p:cNvSpPr>
              <a:spLocks/>
            </p:cNvSpPr>
            <p:nvPr/>
          </p:nvSpPr>
          <p:spPr bwMode="auto">
            <a:xfrm>
              <a:off x="5205413" y="2657475"/>
              <a:ext cx="90487" cy="82550"/>
            </a:xfrm>
            <a:custGeom>
              <a:avLst/>
              <a:gdLst>
                <a:gd name="T0" fmla="*/ 2147483647 w 152"/>
                <a:gd name="T1" fmla="*/ 2147483647 h 140"/>
                <a:gd name="T2" fmla="*/ 2147483647 w 152"/>
                <a:gd name="T3" fmla="*/ 2147483647 h 140"/>
                <a:gd name="T4" fmla="*/ 2147483647 w 152"/>
                <a:gd name="T5" fmla="*/ 2147483647 h 140"/>
                <a:gd name="T6" fmla="*/ 2147483647 w 152"/>
                <a:gd name="T7" fmla="*/ 2147483647 h 140"/>
                <a:gd name="T8" fmla="*/ 2147483647 w 152"/>
                <a:gd name="T9" fmla="*/ 2147483647 h 140"/>
                <a:gd name="T10" fmla="*/ 2147483647 w 152"/>
                <a:gd name="T11" fmla="*/ 2147483647 h 140"/>
                <a:gd name="T12" fmla="*/ 2147483647 w 152"/>
                <a:gd name="T13" fmla="*/ 2147483647 h 140"/>
                <a:gd name="T14" fmla="*/ 2147483647 w 152"/>
                <a:gd name="T15" fmla="*/ 2147483647 h 140"/>
                <a:gd name="T16" fmla="*/ 2147483647 w 152"/>
                <a:gd name="T17" fmla="*/ 2147483647 h 140"/>
                <a:gd name="T18" fmla="*/ 2147483647 w 152"/>
                <a:gd name="T19" fmla="*/ 2147483647 h 140"/>
                <a:gd name="T20" fmla="*/ 2147483647 w 152"/>
                <a:gd name="T21" fmla="*/ 2147483647 h 140"/>
                <a:gd name="T22" fmla="*/ 2147483647 w 152"/>
                <a:gd name="T23" fmla="*/ 0 h 140"/>
                <a:gd name="T24" fmla="*/ 2147483647 w 152"/>
                <a:gd name="T25" fmla="*/ 2147483647 h 140"/>
                <a:gd name="T26" fmla="*/ 2147483647 w 152"/>
                <a:gd name="T27" fmla="*/ 2147483647 h 140"/>
                <a:gd name="T28" fmla="*/ 2147483647 w 152"/>
                <a:gd name="T29" fmla="*/ 2147483647 h 140"/>
                <a:gd name="T30" fmla="*/ 0 w 152"/>
                <a:gd name="T31" fmla="*/ 2147483647 h 140"/>
                <a:gd name="T32" fmla="*/ 2147483647 w 152"/>
                <a:gd name="T33" fmla="*/ 2147483647 h 140"/>
                <a:gd name="T34" fmla="*/ 2147483647 w 152"/>
                <a:gd name="T35" fmla="*/ 2147483647 h 140"/>
                <a:gd name="T36" fmla="*/ 2147483647 w 152"/>
                <a:gd name="T37" fmla="*/ 2147483647 h 140"/>
                <a:gd name="T38" fmla="*/ 2147483647 w 152"/>
                <a:gd name="T39" fmla="*/ 2147483647 h 140"/>
                <a:gd name="T40" fmla="*/ 2147483647 w 152"/>
                <a:gd name="T41" fmla="*/ 2147483647 h 140"/>
                <a:gd name="T42" fmla="*/ 2147483647 w 152"/>
                <a:gd name="T43" fmla="*/ 2147483647 h 140"/>
                <a:gd name="T44" fmla="*/ 2147483647 w 152"/>
                <a:gd name="T45" fmla="*/ 2147483647 h 140"/>
                <a:gd name="T46" fmla="*/ 2147483647 w 152"/>
                <a:gd name="T47" fmla="*/ 2147483647 h 140"/>
                <a:gd name="T48" fmla="*/ 2147483647 w 152"/>
                <a:gd name="T49" fmla="*/ 2147483647 h 140"/>
                <a:gd name="T50" fmla="*/ 2147483647 w 152"/>
                <a:gd name="T51" fmla="*/ 2147483647 h 140"/>
                <a:gd name="T52" fmla="*/ 2147483647 w 152"/>
                <a:gd name="T53" fmla="*/ 2147483647 h 140"/>
                <a:gd name="T54" fmla="*/ 2147483647 w 152"/>
                <a:gd name="T55" fmla="*/ 2147483647 h 140"/>
                <a:gd name="T56" fmla="*/ 2147483647 w 152"/>
                <a:gd name="T57" fmla="*/ 2147483647 h 140"/>
                <a:gd name="T58" fmla="*/ 2147483647 w 152"/>
                <a:gd name="T59" fmla="*/ 2147483647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2"/>
                <a:gd name="T91" fmla="*/ 0 h 140"/>
                <a:gd name="T92" fmla="*/ 152 w 152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6" name="Freeform 524"/>
            <p:cNvSpPr>
              <a:spLocks noEditPoints="1"/>
            </p:cNvSpPr>
            <p:nvPr/>
          </p:nvSpPr>
          <p:spPr bwMode="auto">
            <a:xfrm>
              <a:off x="4733925" y="2630488"/>
              <a:ext cx="527050" cy="201612"/>
            </a:xfrm>
            <a:custGeom>
              <a:avLst/>
              <a:gdLst>
                <a:gd name="T0" fmla="*/ 2147483647 w 888"/>
                <a:gd name="T1" fmla="*/ 2147483647 h 340"/>
                <a:gd name="T2" fmla="*/ 2147483647 w 888"/>
                <a:gd name="T3" fmla="*/ 2147483647 h 340"/>
                <a:gd name="T4" fmla="*/ 2147483647 w 888"/>
                <a:gd name="T5" fmla="*/ 2147483647 h 340"/>
                <a:gd name="T6" fmla="*/ 2147483647 w 888"/>
                <a:gd name="T7" fmla="*/ 2147483647 h 340"/>
                <a:gd name="T8" fmla="*/ 2147483647 w 888"/>
                <a:gd name="T9" fmla="*/ 2147483647 h 340"/>
                <a:gd name="T10" fmla="*/ 2147483647 w 888"/>
                <a:gd name="T11" fmla="*/ 2147483647 h 340"/>
                <a:gd name="T12" fmla="*/ 2147483647 w 888"/>
                <a:gd name="T13" fmla="*/ 2147483647 h 340"/>
                <a:gd name="T14" fmla="*/ 2147483647 w 888"/>
                <a:gd name="T15" fmla="*/ 2147483647 h 340"/>
                <a:gd name="T16" fmla="*/ 2147483647 w 888"/>
                <a:gd name="T17" fmla="*/ 2147483647 h 340"/>
                <a:gd name="T18" fmla="*/ 2147483647 w 888"/>
                <a:gd name="T19" fmla="*/ 2147483647 h 340"/>
                <a:gd name="T20" fmla="*/ 2147483647 w 888"/>
                <a:gd name="T21" fmla="*/ 2147483647 h 340"/>
                <a:gd name="T22" fmla="*/ 2147483647 w 888"/>
                <a:gd name="T23" fmla="*/ 2147483647 h 340"/>
                <a:gd name="T24" fmla="*/ 2147483647 w 888"/>
                <a:gd name="T25" fmla="*/ 2147483647 h 340"/>
                <a:gd name="T26" fmla="*/ 2147483647 w 888"/>
                <a:gd name="T27" fmla="*/ 2147483647 h 340"/>
                <a:gd name="T28" fmla="*/ 2147483647 w 888"/>
                <a:gd name="T29" fmla="*/ 2147483647 h 340"/>
                <a:gd name="T30" fmla="*/ 2147483647 w 888"/>
                <a:gd name="T31" fmla="*/ 2147483647 h 340"/>
                <a:gd name="T32" fmla="*/ 2147483647 w 888"/>
                <a:gd name="T33" fmla="*/ 2147483647 h 340"/>
                <a:gd name="T34" fmla="*/ 2147483647 w 888"/>
                <a:gd name="T35" fmla="*/ 2147483647 h 340"/>
                <a:gd name="T36" fmla="*/ 2147483647 w 888"/>
                <a:gd name="T37" fmla="*/ 2147483647 h 340"/>
                <a:gd name="T38" fmla="*/ 2147483647 w 888"/>
                <a:gd name="T39" fmla="*/ 2147483647 h 340"/>
                <a:gd name="T40" fmla="*/ 2147483647 w 888"/>
                <a:gd name="T41" fmla="*/ 2147483647 h 340"/>
                <a:gd name="T42" fmla="*/ 2147483647 w 888"/>
                <a:gd name="T43" fmla="*/ 2147483647 h 340"/>
                <a:gd name="T44" fmla="*/ 2147483647 w 888"/>
                <a:gd name="T45" fmla="*/ 2147483647 h 340"/>
                <a:gd name="T46" fmla="*/ 2147483647 w 888"/>
                <a:gd name="T47" fmla="*/ 2147483647 h 340"/>
                <a:gd name="T48" fmla="*/ 2147483647 w 888"/>
                <a:gd name="T49" fmla="*/ 2147483647 h 340"/>
                <a:gd name="T50" fmla="*/ 2147483647 w 888"/>
                <a:gd name="T51" fmla="*/ 2147483647 h 340"/>
                <a:gd name="T52" fmla="*/ 2147483647 w 888"/>
                <a:gd name="T53" fmla="*/ 2147483647 h 340"/>
                <a:gd name="T54" fmla="*/ 2147483647 w 888"/>
                <a:gd name="T55" fmla="*/ 2147483647 h 340"/>
                <a:gd name="T56" fmla="*/ 2147483647 w 888"/>
                <a:gd name="T57" fmla="*/ 2147483647 h 340"/>
                <a:gd name="T58" fmla="*/ 2147483647 w 888"/>
                <a:gd name="T59" fmla="*/ 2147483647 h 340"/>
                <a:gd name="T60" fmla="*/ 2147483647 w 888"/>
                <a:gd name="T61" fmla="*/ 2147483647 h 340"/>
                <a:gd name="T62" fmla="*/ 2147483647 w 888"/>
                <a:gd name="T63" fmla="*/ 2147483647 h 340"/>
                <a:gd name="T64" fmla="*/ 2147483647 w 888"/>
                <a:gd name="T65" fmla="*/ 2147483647 h 340"/>
                <a:gd name="T66" fmla="*/ 2147483647 w 888"/>
                <a:gd name="T67" fmla="*/ 2147483647 h 340"/>
                <a:gd name="T68" fmla="*/ 2147483647 w 888"/>
                <a:gd name="T69" fmla="*/ 2147483647 h 340"/>
                <a:gd name="T70" fmla="*/ 2147483647 w 888"/>
                <a:gd name="T71" fmla="*/ 2147483647 h 340"/>
                <a:gd name="T72" fmla="*/ 2147483647 w 888"/>
                <a:gd name="T73" fmla="*/ 2147483647 h 340"/>
                <a:gd name="T74" fmla="*/ 2147483647 w 888"/>
                <a:gd name="T75" fmla="*/ 2147483647 h 340"/>
                <a:gd name="T76" fmla="*/ 2147483647 w 888"/>
                <a:gd name="T77" fmla="*/ 2147483647 h 340"/>
                <a:gd name="T78" fmla="*/ 2147483647 w 888"/>
                <a:gd name="T79" fmla="*/ 2147483647 h 340"/>
                <a:gd name="T80" fmla="*/ 2147483647 w 888"/>
                <a:gd name="T81" fmla="*/ 2147483647 h 340"/>
                <a:gd name="T82" fmla="*/ 2147483647 w 888"/>
                <a:gd name="T83" fmla="*/ 2147483647 h 340"/>
                <a:gd name="T84" fmla="*/ 2147483647 w 888"/>
                <a:gd name="T85" fmla="*/ 2147483647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88"/>
                <a:gd name="T130" fmla="*/ 0 h 340"/>
                <a:gd name="T131" fmla="*/ 888 w 888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7" name="Freeform 525"/>
            <p:cNvSpPr>
              <a:spLocks/>
            </p:cNvSpPr>
            <p:nvPr/>
          </p:nvSpPr>
          <p:spPr bwMode="auto">
            <a:xfrm>
              <a:off x="6256338" y="2322513"/>
              <a:ext cx="831850" cy="328612"/>
            </a:xfrm>
            <a:custGeom>
              <a:avLst/>
              <a:gdLst>
                <a:gd name="T0" fmla="*/ 2147483647 w 1406"/>
                <a:gd name="T1" fmla="*/ 2147483647 h 558"/>
                <a:gd name="T2" fmla="*/ 2147483647 w 1406"/>
                <a:gd name="T3" fmla="*/ 2147483647 h 558"/>
                <a:gd name="T4" fmla="*/ 2147483647 w 1406"/>
                <a:gd name="T5" fmla="*/ 2147483647 h 558"/>
                <a:gd name="T6" fmla="*/ 2147483647 w 1406"/>
                <a:gd name="T7" fmla="*/ 2147483647 h 558"/>
                <a:gd name="T8" fmla="*/ 2147483647 w 1406"/>
                <a:gd name="T9" fmla="*/ 2147483647 h 558"/>
                <a:gd name="T10" fmla="*/ 2147483647 w 1406"/>
                <a:gd name="T11" fmla="*/ 2147483647 h 558"/>
                <a:gd name="T12" fmla="*/ 2147483647 w 1406"/>
                <a:gd name="T13" fmla="*/ 2147483647 h 558"/>
                <a:gd name="T14" fmla="*/ 2147483647 w 1406"/>
                <a:gd name="T15" fmla="*/ 2147483647 h 558"/>
                <a:gd name="T16" fmla="*/ 2147483647 w 1406"/>
                <a:gd name="T17" fmla="*/ 2147483647 h 558"/>
                <a:gd name="T18" fmla="*/ 2147483647 w 1406"/>
                <a:gd name="T19" fmla="*/ 2147483647 h 558"/>
                <a:gd name="T20" fmla="*/ 2147483647 w 1406"/>
                <a:gd name="T21" fmla="*/ 2147483647 h 558"/>
                <a:gd name="T22" fmla="*/ 2147483647 w 1406"/>
                <a:gd name="T23" fmla="*/ 2147483647 h 558"/>
                <a:gd name="T24" fmla="*/ 2147483647 w 1406"/>
                <a:gd name="T25" fmla="*/ 2147483647 h 558"/>
                <a:gd name="T26" fmla="*/ 2147483647 w 1406"/>
                <a:gd name="T27" fmla="*/ 2147483647 h 558"/>
                <a:gd name="T28" fmla="*/ 2147483647 w 1406"/>
                <a:gd name="T29" fmla="*/ 2147483647 h 558"/>
                <a:gd name="T30" fmla="*/ 2147483647 w 1406"/>
                <a:gd name="T31" fmla="*/ 2147483647 h 558"/>
                <a:gd name="T32" fmla="*/ 2147483647 w 1406"/>
                <a:gd name="T33" fmla="*/ 0 h 558"/>
                <a:gd name="T34" fmla="*/ 2147483647 w 1406"/>
                <a:gd name="T35" fmla="*/ 2147483647 h 558"/>
                <a:gd name="T36" fmla="*/ 2147483647 w 1406"/>
                <a:gd name="T37" fmla="*/ 2147483647 h 558"/>
                <a:gd name="T38" fmla="*/ 2147483647 w 1406"/>
                <a:gd name="T39" fmla="*/ 2147483647 h 558"/>
                <a:gd name="T40" fmla="*/ 2147483647 w 1406"/>
                <a:gd name="T41" fmla="*/ 2147483647 h 558"/>
                <a:gd name="T42" fmla="*/ 2147483647 w 1406"/>
                <a:gd name="T43" fmla="*/ 2147483647 h 558"/>
                <a:gd name="T44" fmla="*/ 2147483647 w 1406"/>
                <a:gd name="T45" fmla="*/ 2147483647 h 558"/>
                <a:gd name="T46" fmla="*/ 2147483647 w 1406"/>
                <a:gd name="T47" fmla="*/ 2147483647 h 558"/>
                <a:gd name="T48" fmla="*/ 2147483647 w 1406"/>
                <a:gd name="T49" fmla="*/ 2147483647 h 558"/>
                <a:gd name="T50" fmla="*/ 2147483647 w 1406"/>
                <a:gd name="T51" fmla="*/ 2147483647 h 558"/>
                <a:gd name="T52" fmla="*/ 2147483647 w 1406"/>
                <a:gd name="T53" fmla="*/ 2147483647 h 558"/>
                <a:gd name="T54" fmla="*/ 2147483647 w 1406"/>
                <a:gd name="T55" fmla="*/ 2147483647 h 558"/>
                <a:gd name="T56" fmla="*/ 2147483647 w 1406"/>
                <a:gd name="T57" fmla="*/ 2147483647 h 558"/>
                <a:gd name="T58" fmla="*/ 2147483647 w 1406"/>
                <a:gd name="T59" fmla="*/ 2147483647 h 558"/>
                <a:gd name="T60" fmla="*/ 2147483647 w 1406"/>
                <a:gd name="T61" fmla="*/ 2147483647 h 558"/>
                <a:gd name="T62" fmla="*/ 2147483647 w 1406"/>
                <a:gd name="T63" fmla="*/ 2147483647 h 558"/>
                <a:gd name="T64" fmla="*/ 2147483647 w 1406"/>
                <a:gd name="T65" fmla="*/ 2147483647 h 558"/>
                <a:gd name="T66" fmla="*/ 2147483647 w 1406"/>
                <a:gd name="T67" fmla="*/ 2147483647 h 558"/>
                <a:gd name="T68" fmla="*/ 2147483647 w 1406"/>
                <a:gd name="T69" fmla="*/ 2147483647 h 558"/>
                <a:gd name="T70" fmla="*/ 2147483647 w 1406"/>
                <a:gd name="T71" fmla="*/ 2147483647 h 558"/>
                <a:gd name="T72" fmla="*/ 2147483647 w 1406"/>
                <a:gd name="T73" fmla="*/ 2147483647 h 558"/>
                <a:gd name="T74" fmla="*/ 2147483647 w 1406"/>
                <a:gd name="T75" fmla="*/ 2147483647 h 558"/>
                <a:gd name="T76" fmla="*/ 2147483647 w 1406"/>
                <a:gd name="T77" fmla="*/ 2147483647 h 558"/>
                <a:gd name="T78" fmla="*/ 2147483647 w 1406"/>
                <a:gd name="T79" fmla="*/ 2147483647 h 558"/>
                <a:gd name="T80" fmla="*/ 2147483647 w 1406"/>
                <a:gd name="T81" fmla="*/ 2147483647 h 558"/>
                <a:gd name="T82" fmla="*/ 2147483647 w 1406"/>
                <a:gd name="T83" fmla="*/ 2147483647 h 558"/>
                <a:gd name="T84" fmla="*/ 2147483647 w 1406"/>
                <a:gd name="T85" fmla="*/ 2147483647 h 558"/>
                <a:gd name="T86" fmla="*/ 2147483647 w 1406"/>
                <a:gd name="T87" fmla="*/ 2147483647 h 558"/>
                <a:gd name="T88" fmla="*/ 2147483647 w 1406"/>
                <a:gd name="T89" fmla="*/ 2147483647 h 558"/>
                <a:gd name="T90" fmla="*/ 2147483647 w 1406"/>
                <a:gd name="T91" fmla="*/ 2147483647 h 558"/>
                <a:gd name="T92" fmla="*/ 2147483647 w 1406"/>
                <a:gd name="T93" fmla="*/ 2147483647 h 558"/>
                <a:gd name="T94" fmla="*/ 2147483647 w 1406"/>
                <a:gd name="T95" fmla="*/ 2147483647 h 558"/>
                <a:gd name="T96" fmla="*/ 2147483647 w 1406"/>
                <a:gd name="T97" fmla="*/ 2147483647 h 558"/>
                <a:gd name="T98" fmla="*/ 2147483647 w 1406"/>
                <a:gd name="T99" fmla="*/ 2147483647 h 558"/>
                <a:gd name="T100" fmla="*/ 2147483647 w 1406"/>
                <a:gd name="T101" fmla="*/ 2147483647 h 5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6"/>
                <a:gd name="T154" fmla="*/ 0 h 558"/>
                <a:gd name="T155" fmla="*/ 1406 w 1406"/>
                <a:gd name="T156" fmla="*/ 558 h 5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8" name="Freeform 526"/>
            <p:cNvSpPr>
              <a:spLocks/>
            </p:cNvSpPr>
            <p:nvPr/>
          </p:nvSpPr>
          <p:spPr bwMode="auto">
            <a:xfrm>
              <a:off x="5106988" y="2587625"/>
              <a:ext cx="184150" cy="84138"/>
            </a:xfrm>
            <a:custGeom>
              <a:avLst/>
              <a:gdLst>
                <a:gd name="T0" fmla="*/ 2147483647 w 308"/>
                <a:gd name="T1" fmla="*/ 2147483647 h 144"/>
                <a:gd name="T2" fmla="*/ 2147483647 w 308"/>
                <a:gd name="T3" fmla="*/ 2147483647 h 144"/>
                <a:gd name="T4" fmla="*/ 2147483647 w 308"/>
                <a:gd name="T5" fmla="*/ 2147483647 h 144"/>
                <a:gd name="T6" fmla="*/ 2147483647 w 308"/>
                <a:gd name="T7" fmla="*/ 2147483647 h 144"/>
                <a:gd name="T8" fmla="*/ 2147483647 w 308"/>
                <a:gd name="T9" fmla="*/ 2147483647 h 144"/>
                <a:gd name="T10" fmla="*/ 2147483647 w 308"/>
                <a:gd name="T11" fmla="*/ 2147483647 h 144"/>
                <a:gd name="T12" fmla="*/ 2147483647 w 308"/>
                <a:gd name="T13" fmla="*/ 2147483647 h 144"/>
                <a:gd name="T14" fmla="*/ 2147483647 w 308"/>
                <a:gd name="T15" fmla="*/ 2147483647 h 144"/>
                <a:gd name="T16" fmla="*/ 2147483647 w 308"/>
                <a:gd name="T17" fmla="*/ 2147483647 h 144"/>
                <a:gd name="T18" fmla="*/ 2147483647 w 308"/>
                <a:gd name="T19" fmla="*/ 2147483647 h 144"/>
                <a:gd name="T20" fmla="*/ 2147483647 w 308"/>
                <a:gd name="T21" fmla="*/ 2147483647 h 144"/>
                <a:gd name="T22" fmla="*/ 2147483647 w 308"/>
                <a:gd name="T23" fmla="*/ 2147483647 h 144"/>
                <a:gd name="T24" fmla="*/ 2147483647 w 308"/>
                <a:gd name="T25" fmla="*/ 2147483647 h 144"/>
                <a:gd name="T26" fmla="*/ 2147483647 w 308"/>
                <a:gd name="T27" fmla="*/ 2147483647 h 144"/>
                <a:gd name="T28" fmla="*/ 2147483647 w 308"/>
                <a:gd name="T29" fmla="*/ 2147483647 h 144"/>
                <a:gd name="T30" fmla="*/ 2147483647 w 308"/>
                <a:gd name="T31" fmla="*/ 2147483647 h 144"/>
                <a:gd name="T32" fmla="*/ 2147483647 w 308"/>
                <a:gd name="T33" fmla="*/ 2147483647 h 144"/>
                <a:gd name="T34" fmla="*/ 2147483647 w 308"/>
                <a:gd name="T35" fmla="*/ 2147483647 h 144"/>
                <a:gd name="T36" fmla="*/ 2147483647 w 308"/>
                <a:gd name="T37" fmla="*/ 2147483647 h 144"/>
                <a:gd name="T38" fmla="*/ 2147483647 w 308"/>
                <a:gd name="T39" fmla="*/ 2147483647 h 144"/>
                <a:gd name="T40" fmla="*/ 2147483647 w 308"/>
                <a:gd name="T41" fmla="*/ 2147483647 h 144"/>
                <a:gd name="T42" fmla="*/ 2147483647 w 308"/>
                <a:gd name="T43" fmla="*/ 2147483647 h 144"/>
                <a:gd name="T44" fmla="*/ 2147483647 w 308"/>
                <a:gd name="T45" fmla="*/ 2147483647 h 144"/>
                <a:gd name="T46" fmla="*/ 2147483647 w 308"/>
                <a:gd name="T47" fmla="*/ 2147483647 h 144"/>
                <a:gd name="T48" fmla="*/ 2147483647 w 308"/>
                <a:gd name="T49" fmla="*/ 2147483647 h 144"/>
                <a:gd name="T50" fmla="*/ 2147483647 w 308"/>
                <a:gd name="T51" fmla="*/ 2147483647 h 144"/>
                <a:gd name="T52" fmla="*/ 2147483647 w 308"/>
                <a:gd name="T53" fmla="*/ 2147483647 h 144"/>
                <a:gd name="T54" fmla="*/ 2147483647 w 308"/>
                <a:gd name="T55" fmla="*/ 2147483647 h 144"/>
                <a:gd name="T56" fmla="*/ 2147483647 w 308"/>
                <a:gd name="T57" fmla="*/ 2147483647 h 144"/>
                <a:gd name="T58" fmla="*/ 2147483647 w 308"/>
                <a:gd name="T59" fmla="*/ 2147483647 h 144"/>
                <a:gd name="T60" fmla="*/ 2147483647 w 308"/>
                <a:gd name="T61" fmla="*/ 2147483647 h 144"/>
                <a:gd name="T62" fmla="*/ 2147483647 w 308"/>
                <a:gd name="T63" fmla="*/ 2147483647 h 144"/>
                <a:gd name="T64" fmla="*/ 2147483647 w 308"/>
                <a:gd name="T65" fmla="*/ 2147483647 h 144"/>
                <a:gd name="T66" fmla="*/ 2147483647 w 308"/>
                <a:gd name="T67" fmla="*/ 2147483647 h 144"/>
                <a:gd name="T68" fmla="*/ 2147483647 w 308"/>
                <a:gd name="T69" fmla="*/ 0 h 144"/>
                <a:gd name="T70" fmla="*/ 0 w 308"/>
                <a:gd name="T71" fmla="*/ 2147483647 h 144"/>
                <a:gd name="T72" fmla="*/ 2147483647 w 308"/>
                <a:gd name="T73" fmla="*/ 2147483647 h 1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8"/>
                <a:gd name="T112" fmla="*/ 0 h 144"/>
                <a:gd name="T113" fmla="*/ 308 w 308"/>
                <a:gd name="T114" fmla="*/ 144 h 1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9" name="Freeform 527"/>
            <p:cNvSpPr>
              <a:spLocks noEditPoints="1"/>
            </p:cNvSpPr>
            <p:nvPr/>
          </p:nvSpPr>
          <p:spPr bwMode="auto">
            <a:xfrm>
              <a:off x="5248275" y="2640013"/>
              <a:ext cx="142875" cy="114300"/>
            </a:xfrm>
            <a:custGeom>
              <a:avLst/>
              <a:gdLst>
                <a:gd name="T0" fmla="*/ 2147483647 w 240"/>
                <a:gd name="T1" fmla="*/ 2147483647 h 194"/>
                <a:gd name="T2" fmla="*/ 2147483647 w 240"/>
                <a:gd name="T3" fmla="*/ 2147483647 h 194"/>
                <a:gd name="T4" fmla="*/ 2147483647 w 240"/>
                <a:gd name="T5" fmla="*/ 2147483647 h 194"/>
                <a:gd name="T6" fmla="*/ 2147483647 w 240"/>
                <a:gd name="T7" fmla="*/ 2147483647 h 194"/>
                <a:gd name="T8" fmla="*/ 2147483647 w 240"/>
                <a:gd name="T9" fmla="*/ 2147483647 h 194"/>
                <a:gd name="T10" fmla="*/ 2147483647 w 240"/>
                <a:gd name="T11" fmla="*/ 2147483647 h 194"/>
                <a:gd name="T12" fmla="*/ 2147483647 w 240"/>
                <a:gd name="T13" fmla="*/ 2147483647 h 194"/>
                <a:gd name="T14" fmla="*/ 2147483647 w 240"/>
                <a:gd name="T15" fmla="*/ 2147483647 h 194"/>
                <a:gd name="T16" fmla="*/ 2147483647 w 240"/>
                <a:gd name="T17" fmla="*/ 2147483647 h 194"/>
                <a:gd name="T18" fmla="*/ 2147483647 w 240"/>
                <a:gd name="T19" fmla="*/ 2147483647 h 194"/>
                <a:gd name="T20" fmla="*/ 2147483647 w 240"/>
                <a:gd name="T21" fmla="*/ 2147483647 h 194"/>
                <a:gd name="T22" fmla="*/ 2147483647 w 240"/>
                <a:gd name="T23" fmla="*/ 2147483647 h 194"/>
                <a:gd name="T24" fmla="*/ 2147483647 w 240"/>
                <a:gd name="T25" fmla="*/ 2147483647 h 194"/>
                <a:gd name="T26" fmla="*/ 2147483647 w 240"/>
                <a:gd name="T27" fmla="*/ 2147483647 h 194"/>
                <a:gd name="T28" fmla="*/ 2147483647 w 240"/>
                <a:gd name="T29" fmla="*/ 2147483647 h 194"/>
                <a:gd name="T30" fmla="*/ 2147483647 w 240"/>
                <a:gd name="T31" fmla="*/ 2147483647 h 194"/>
                <a:gd name="T32" fmla="*/ 2147483647 w 240"/>
                <a:gd name="T33" fmla="*/ 2147483647 h 194"/>
                <a:gd name="T34" fmla="*/ 2147483647 w 240"/>
                <a:gd name="T35" fmla="*/ 2147483647 h 194"/>
                <a:gd name="T36" fmla="*/ 2147483647 w 240"/>
                <a:gd name="T37" fmla="*/ 2147483647 h 194"/>
                <a:gd name="T38" fmla="*/ 2147483647 w 240"/>
                <a:gd name="T39" fmla="*/ 2147483647 h 194"/>
                <a:gd name="T40" fmla="*/ 2147483647 w 240"/>
                <a:gd name="T41" fmla="*/ 2147483647 h 194"/>
                <a:gd name="T42" fmla="*/ 2147483647 w 240"/>
                <a:gd name="T43" fmla="*/ 2147483647 h 194"/>
                <a:gd name="T44" fmla="*/ 2147483647 w 240"/>
                <a:gd name="T45" fmla="*/ 2147483647 h 194"/>
                <a:gd name="T46" fmla="*/ 2147483647 w 240"/>
                <a:gd name="T47" fmla="*/ 2147483647 h 194"/>
                <a:gd name="T48" fmla="*/ 2147483647 w 240"/>
                <a:gd name="T49" fmla="*/ 2147483647 h 194"/>
                <a:gd name="T50" fmla="*/ 2147483647 w 240"/>
                <a:gd name="T51" fmla="*/ 2147483647 h 194"/>
                <a:gd name="T52" fmla="*/ 0 w 240"/>
                <a:gd name="T53" fmla="*/ 2147483647 h 194"/>
                <a:gd name="T54" fmla="*/ 2147483647 w 240"/>
                <a:gd name="T55" fmla="*/ 2147483647 h 194"/>
                <a:gd name="T56" fmla="*/ 2147483647 w 240"/>
                <a:gd name="T57" fmla="*/ 2147483647 h 194"/>
                <a:gd name="T58" fmla="*/ 2147483647 w 240"/>
                <a:gd name="T59" fmla="*/ 2147483647 h 194"/>
                <a:gd name="T60" fmla="*/ 2147483647 w 240"/>
                <a:gd name="T61" fmla="*/ 2147483647 h 194"/>
                <a:gd name="T62" fmla="*/ 2147483647 w 240"/>
                <a:gd name="T63" fmla="*/ 2147483647 h 194"/>
                <a:gd name="T64" fmla="*/ 2147483647 w 240"/>
                <a:gd name="T65" fmla="*/ 2147483647 h 194"/>
                <a:gd name="T66" fmla="*/ 2147483647 w 240"/>
                <a:gd name="T67" fmla="*/ 2147483647 h 194"/>
                <a:gd name="T68" fmla="*/ 2147483647 w 240"/>
                <a:gd name="T69" fmla="*/ 2147483647 h 194"/>
                <a:gd name="T70" fmla="*/ 2147483647 w 240"/>
                <a:gd name="T71" fmla="*/ 2147483647 h 194"/>
                <a:gd name="T72" fmla="*/ 2147483647 w 240"/>
                <a:gd name="T73" fmla="*/ 2147483647 h 194"/>
                <a:gd name="T74" fmla="*/ 2147483647 w 240"/>
                <a:gd name="T75" fmla="*/ 2147483647 h 194"/>
                <a:gd name="T76" fmla="*/ 2147483647 w 240"/>
                <a:gd name="T77" fmla="*/ 2147483647 h 194"/>
                <a:gd name="T78" fmla="*/ 2147483647 w 240"/>
                <a:gd name="T79" fmla="*/ 2147483647 h 194"/>
                <a:gd name="T80" fmla="*/ 2147483647 w 240"/>
                <a:gd name="T81" fmla="*/ 2147483647 h 194"/>
                <a:gd name="T82" fmla="*/ 2147483647 w 240"/>
                <a:gd name="T83" fmla="*/ 2147483647 h 194"/>
                <a:gd name="T84" fmla="*/ 2147483647 w 240"/>
                <a:gd name="T85" fmla="*/ 2147483647 h 194"/>
                <a:gd name="T86" fmla="*/ 2147483647 w 240"/>
                <a:gd name="T87" fmla="*/ 2147483647 h 194"/>
                <a:gd name="T88" fmla="*/ 2147483647 w 240"/>
                <a:gd name="T89" fmla="*/ 2147483647 h 194"/>
                <a:gd name="T90" fmla="*/ 2147483647 w 240"/>
                <a:gd name="T91" fmla="*/ 2147483647 h 194"/>
                <a:gd name="T92" fmla="*/ 2147483647 w 240"/>
                <a:gd name="T93" fmla="*/ 2147483647 h 194"/>
                <a:gd name="T94" fmla="*/ 2147483647 w 240"/>
                <a:gd name="T95" fmla="*/ 2147483647 h 194"/>
                <a:gd name="T96" fmla="*/ 2147483647 w 240"/>
                <a:gd name="T97" fmla="*/ 2147483647 h 194"/>
                <a:gd name="T98" fmla="*/ 2147483647 w 240"/>
                <a:gd name="T99" fmla="*/ 2147483647 h 194"/>
                <a:gd name="T100" fmla="*/ 2147483647 w 240"/>
                <a:gd name="T101" fmla="*/ 2147483647 h 194"/>
                <a:gd name="T102" fmla="*/ 2147483647 w 240"/>
                <a:gd name="T103" fmla="*/ 2147483647 h 194"/>
                <a:gd name="T104" fmla="*/ 2147483647 w 240"/>
                <a:gd name="T105" fmla="*/ 2147483647 h 194"/>
                <a:gd name="T106" fmla="*/ 2147483647 w 240"/>
                <a:gd name="T107" fmla="*/ 2147483647 h 194"/>
                <a:gd name="T108" fmla="*/ 2147483647 w 240"/>
                <a:gd name="T109" fmla="*/ 2147483647 h 194"/>
                <a:gd name="T110" fmla="*/ 2147483647 w 240"/>
                <a:gd name="T111" fmla="*/ 2147483647 h 194"/>
                <a:gd name="T112" fmla="*/ 2147483647 w 240"/>
                <a:gd name="T113" fmla="*/ 2147483647 h 194"/>
                <a:gd name="T114" fmla="*/ 2147483647 w 240"/>
                <a:gd name="T115" fmla="*/ 2147483647 h 194"/>
                <a:gd name="T116" fmla="*/ 2147483647 w 240"/>
                <a:gd name="T117" fmla="*/ 2147483647 h 194"/>
                <a:gd name="T118" fmla="*/ 2147483647 w 240"/>
                <a:gd name="T119" fmla="*/ 2147483647 h 194"/>
                <a:gd name="T120" fmla="*/ 2147483647 w 240"/>
                <a:gd name="T121" fmla="*/ 2147483647 h 194"/>
                <a:gd name="T122" fmla="*/ 2147483647 w 240"/>
                <a:gd name="T123" fmla="*/ 2147483647 h 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94"/>
                <a:gd name="T188" fmla="*/ 240 w 240"/>
                <a:gd name="T189" fmla="*/ 194 h 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0" name="Freeform 528"/>
            <p:cNvSpPr>
              <a:spLocks/>
            </p:cNvSpPr>
            <p:nvPr/>
          </p:nvSpPr>
          <p:spPr bwMode="auto">
            <a:xfrm>
              <a:off x="4643438" y="2316163"/>
              <a:ext cx="446087" cy="246062"/>
            </a:xfrm>
            <a:custGeom>
              <a:avLst/>
              <a:gdLst>
                <a:gd name="T0" fmla="*/ 2147483647 w 750"/>
                <a:gd name="T1" fmla="*/ 2147483647 h 415"/>
                <a:gd name="T2" fmla="*/ 2147483647 w 750"/>
                <a:gd name="T3" fmla="*/ 2147483647 h 415"/>
                <a:gd name="T4" fmla="*/ 2147483647 w 750"/>
                <a:gd name="T5" fmla="*/ 2147483647 h 415"/>
                <a:gd name="T6" fmla="*/ 2147483647 w 750"/>
                <a:gd name="T7" fmla="*/ 2147483647 h 415"/>
                <a:gd name="T8" fmla="*/ 2147483647 w 750"/>
                <a:gd name="T9" fmla="*/ 2147483647 h 415"/>
                <a:gd name="T10" fmla="*/ 2147483647 w 750"/>
                <a:gd name="T11" fmla="*/ 2147483647 h 415"/>
                <a:gd name="T12" fmla="*/ 2147483647 w 750"/>
                <a:gd name="T13" fmla="*/ 2147483647 h 415"/>
                <a:gd name="T14" fmla="*/ 2147483647 w 750"/>
                <a:gd name="T15" fmla="*/ 2147483647 h 415"/>
                <a:gd name="T16" fmla="*/ 2147483647 w 750"/>
                <a:gd name="T17" fmla="*/ 2147483647 h 415"/>
                <a:gd name="T18" fmla="*/ 2147483647 w 750"/>
                <a:gd name="T19" fmla="*/ 2147483647 h 415"/>
                <a:gd name="T20" fmla="*/ 2147483647 w 750"/>
                <a:gd name="T21" fmla="*/ 2147483647 h 415"/>
                <a:gd name="T22" fmla="*/ 2147483647 w 750"/>
                <a:gd name="T23" fmla="*/ 2147483647 h 415"/>
                <a:gd name="T24" fmla="*/ 2147483647 w 750"/>
                <a:gd name="T25" fmla="*/ 2147483647 h 415"/>
                <a:gd name="T26" fmla="*/ 2147483647 w 750"/>
                <a:gd name="T27" fmla="*/ 2147483647 h 415"/>
                <a:gd name="T28" fmla="*/ 2147483647 w 750"/>
                <a:gd name="T29" fmla="*/ 2147483647 h 415"/>
                <a:gd name="T30" fmla="*/ 2147483647 w 750"/>
                <a:gd name="T31" fmla="*/ 2147483647 h 415"/>
                <a:gd name="T32" fmla="*/ 2147483647 w 750"/>
                <a:gd name="T33" fmla="*/ 2147483647 h 415"/>
                <a:gd name="T34" fmla="*/ 2147483647 w 750"/>
                <a:gd name="T35" fmla="*/ 2147483647 h 415"/>
                <a:gd name="T36" fmla="*/ 2147483647 w 750"/>
                <a:gd name="T37" fmla="*/ 2147483647 h 415"/>
                <a:gd name="T38" fmla="*/ 2147483647 w 750"/>
                <a:gd name="T39" fmla="*/ 2147483647 h 415"/>
                <a:gd name="T40" fmla="*/ 2147483647 w 750"/>
                <a:gd name="T41" fmla="*/ 2147483647 h 415"/>
                <a:gd name="T42" fmla="*/ 2147483647 w 750"/>
                <a:gd name="T43" fmla="*/ 2147483647 h 415"/>
                <a:gd name="T44" fmla="*/ 2147483647 w 750"/>
                <a:gd name="T45" fmla="*/ 2147483647 h 415"/>
                <a:gd name="T46" fmla="*/ 2147483647 w 750"/>
                <a:gd name="T47" fmla="*/ 2147483647 h 415"/>
                <a:gd name="T48" fmla="*/ 2147483647 w 750"/>
                <a:gd name="T49" fmla="*/ 2147483647 h 415"/>
                <a:gd name="T50" fmla="*/ 2147483647 w 750"/>
                <a:gd name="T51" fmla="*/ 2147483647 h 415"/>
                <a:gd name="T52" fmla="*/ 2147483647 w 750"/>
                <a:gd name="T53" fmla="*/ 2147483647 h 415"/>
                <a:gd name="T54" fmla="*/ 2147483647 w 750"/>
                <a:gd name="T55" fmla="*/ 2147483647 h 415"/>
                <a:gd name="T56" fmla="*/ 2147483647 w 750"/>
                <a:gd name="T57" fmla="*/ 2147483647 h 415"/>
                <a:gd name="T58" fmla="*/ 2147483647 w 750"/>
                <a:gd name="T59" fmla="*/ 2147483647 h 415"/>
                <a:gd name="T60" fmla="*/ 2147483647 w 750"/>
                <a:gd name="T61" fmla="*/ 2147483647 h 415"/>
                <a:gd name="T62" fmla="*/ 2147483647 w 750"/>
                <a:gd name="T63" fmla="*/ 2147483647 h 415"/>
                <a:gd name="T64" fmla="*/ 2147483647 w 750"/>
                <a:gd name="T65" fmla="*/ 2147483647 h 415"/>
                <a:gd name="T66" fmla="*/ 2147483647 w 750"/>
                <a:gd name="T67" fmla="*/ 2147483647 h 415"/>
                <a:gd name="T68" fmla="*/ 2147483647 w 750"/>
                <a:gd name="T69" fmla="*/ 2147483647 h 415"/>
                <a:gd name="T70" fmla="*/ 2147483647 w 750"/>
                <a:gd name="T71" fmla="*/ 2147483647 h 415"/>
                <a:gd name="T72" fmla="*/ 2147483647 w 750"/>
                <a:gd name="T73" fmla="*/ 2147483647 h 415"/>
                <a:gd name="T74" fmla="*/ 2147483647 w 750"/>
                <a:gd name="T75" fmla="*/ 2147483647 h 415"/>
                <a:gd name="T76" fmla="*/ 2147483647 w 750"/>
                <a:gd name="T77" fmla="*/ 2147483647 h 415"/>
                <a:gd name="T78" fmla="*/ 2147483647 w 750"/>
                <a:gd name="T79" fmla="*/ 2147483647 h 415"/>
                <a:gd name="T80" fmla="*/ 2147483647 w 750"/>
                <a:gd name="T81" fmla="*/ 2147483647 h 415"/>
                <a:gd name="T82" fmla="*/ 2147483647 w 750"/>
                <a:gd name="T83" fmla="*/ 2147483647 h 415"/>
                <a:gd name="T84" fmla="*/ 2147483647 w 750"/>
                <a:gd name="T85" fmla="*/ 2147483647 h 415"/>
                <a:gd name="T86" fmla="*/ 2147483647 w 750"/>
                <a:gd name="T87" fmla="*/ 2147483647 h 415"/>
                <a:gd name="T88" fmla="*/ 2147483647 w 750"/>
                <a:gd name="T89" fmla="*/ 2147483647 h 415"/>
                <a:gd name="T90" fmla="*/ 2147483647 w 750"/>
                <a:gd name="T91" fmla="*/ 2147483647 h 415"/>
                <a:gd name="T92" fmla="*/ 2147483647 w 750"/>
                <a:gd name="T93" fmla="*/ 2147483647 h 415"/>
                <a:gd name="T94" fmla="*/ 2147483647 w 750"/>
                <a:gd name="T95" fmla="*/ 2147483647 h 415"/>
                <a:gd name="T96" fmla="*/ 2147483647 w 750"/>
                <a:gd name="T97" fmla="*/ 2147483647 h 415"/>
                <a:gd name="T98" fmla="*/ 2147483647 w 750"/>
                <a:gd name="T99" fmla="*/ 2147483647 h 415"/>
                <a:gd name="T100" fmla="*/ 2147483647 w 750"/>
                <a:gd name="T101" fmla="*/ 2147483647 h 4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50"/>
                <a:gd name="T154" fmla="*/ 0 h 415"/>
                <a:gd name="T155" fmla="*/ 750 w 750"/>
                <a:gd name="T156" fmla="*/ 415 h 4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1" name="Freeform 529"/>
            <p:cNvSpPr>
              <a:spLocks noEditPoints="1"/>
            </p:cNvSpPr>
            <p:nvPr/>
          </p:nvSpPr>
          <p:spPr bwMode="auto">
            <a:xfrm>
              <a:off x="7783513" y="2111375"/>
              <a:ext cx="119062" cy="469900"/>
            </a:xfrm>
            <a:custGeom>
              <a:avLst/>
              <a:gdLst>
                <a:gd name="T0" fmla="*/ 0 w 199"/>
                <a:gd name="T1" fmla="*/ 2147483647 h 794"/>
                <a:gd name="T2" fmla="*/ 2147483647 w 199"/>
                <a:gd name="T3" fmla="*/ 2147483647 h 794"/>
                <a:gd name="T4" fmla="*/ 2147483647 w 199"/>
                <a:gd name="T5" fmla="*/ 2147483647 h 794"/>
                <a:gd name="T6" fmla="*/ 2147483647 w 199"/>
                <a:gd name="T7" fmla="*/ 2147483647 h 794"/>
                <a:gd name="T8" fmla="*/ 0 w 199"/>
                <a:gd name="T9" fmla="*/ 2147483647 h 794"/>
                <a:gd name="T10" fmla="*/ 2147483647 w 199"/>
                <a:gd name="T11" fmla="*/ 2147483647 h 794"/>
                <a:gd name="T12" fmla="*/ 2147483647 w 199"/>
                <a:gd name="T13" fmla="*/ 2147483647 h 794"/>
                <a:gd name="T14" fmla="*/ 2147483647 w 199"/>
                <a:gd name="T15" fmla="*/ 2147483647 h 794"/>
                <a:gd name="T16" fmla="*/ 2147483647 w 199"/>
                <a:gd name="T17" fmla="*/ 2147483647 h 794"/>
                <a:gd name="T18" fmla="*/ 2147483647 w 199"/>
                <a:gd name="T19" fmla="*/ 2147483647 h 794"/>
                <a:gd name="T20" fmla="*/ 2147483647 w 199"/>
                <a:gd name="T21" fmla="*/ 2147483647 h 794"/>
                <a:gd name="T22" fmla="*/ 2147483647 w 199"/>
                <a:gd name="T23" fmla="*/ 2147483647 h 794"/>
                <a:gd name="T24" fmla="*/ 2147483647 w 199"/>
                <a:gd name="T25" fmla="*/ 2147483647 h 794"/>
                <a:gd name="T26" fmla="*/ 2147483647 w 199"/>
                <a:gd name="T27" fmla="*/ 2147483647 h 794"/>
                <a:gd name="T28" fmla="*/ 2147483647 w 199"/>
                <a:gd name="T29" fmla="*/ 2147483647 h 794"/>
                <a:gd name="T30" fmla="*/ 2147483647 w 199"/>
                <a:gd name="T31" fmla="*/ 2147483647 h 794"/>
                <a:gd name="T32" fmla="*/ 2147483647 w 199"/>
                <a:gd name="T33" fmla="*/ 2147483647 h 794"/>
                <a:gd name="T34" fmla="*/ 2147483647 w 199"/>
                <a:gd name="T35" fmla="*/ 2147483647 h 794"/>
                <a:gd name="T36" fmla="*/ 2147483647 w 199"/>
                <a:gd name="T37" fmla="*/ 2147483647 h 794"/>
                <a:gd name="T38" fmla="*/ 2147483647 w 199"/>
                <a:gd name="T39" fmla="*/ 2147483647 h 794"/>
                <a:gd name="T40" fmla="*/ 2147483647 w 199"/>
                <a:gd name="T41" fmla="*/ 2147483647 h 794"/>
                <a:gd name="T42" fmla="*/ 2147483647 w 199"/>
                <a:gd name="T43" fmla="*/ 2147483647 h 794"/>
                <a:gd name="T44" fmla="*/ 2147483647 w 199"/>
                <a:gd name="T45" fmla="*/ 2147483647 h 794"/>
                <a:gd name="T46" fmla="*/ 2147483647 w 199"/>
                <a:gd name="T47" fmla="*/ 2147483647 h 794"/>
                <a:gd name="T48" fmla="*/ 2147483647 w 199"/>
                <a:gd name="T49" fmla="*/ 2147483647 h 794"/>
                <a:gd name="T50" fmla="*/ 2147483647 w 199"/>
                <a:gd name="T51" fmla="*/ 2147483647 h 794"/>
                <a:gd name="T52" fmla="*/ 2147483647 w 199"/>
                <a:gd name="T53" fmla="*/ 2147483647 h 794"/>
                <a:gd name="T54" fmla="*/ 2147483647 w 199"/>
                <a:gd name="T55" fmla="*/ 2147483647 h 794"/>
                <a:gd name="T56" fmla="*/ 2147483647 w 199"/>
                <a:gd name="T57" fmla="*/ 2147483647 h 794"/>
                <a:gd name="T58" fmla="*/ 2147483647 w 199"/>
                <a:gd name="T59" fmla="*/ 2147483647 h 794"/>
                <a:gd name="T60" fmla="*/ 2147483647 w 199"/>
                <a:gd name="T61" fmla="*/ 2147483647 h 794"/>
                <a:gd name="T62" fmla="*/ 2147483647 w 199"/>
                <a:gd name="T63" fmla="*/ 2147483647 h 794"/>
                <a:gd name="T64" fmla="*/ 2147483647 w 199"/>
                <a:gd name="T65" fmla="*/ 2147483647 h 794"/>
                <a:gd name="T66" fmla="*/ 2147483647 w 199"/>
                <a:gd name="T67" fmla="*/ 2147483647 h 794"/>
                <a:gd name="T68" fmla="*/ 2147483647 w 199"/>
                <a:gd name="T69" fmla="*/ 2147483647 h 794"/>
                <a:gd name="T70" fmla="*/ 2147483647 w 199"/>
                <a:gd name="T71" fmla="*/ 2147483647 h 794"/>
                <a:gd name="T72" fmla="*/ 2147483647 w 199"/>
                <a:gd name="T73" fmla="*/ 2147483647 h 794"/>
                <a:gd name="T74" fmla="*/ 2147483647 w 199"/>
                <a:gd name="T75" fmla="*/ 2147483647 h 794"/>
                <a:gd name="T76" fmla="*/ 2147483647 w 199"/>
                <a:gd name="T77" fmla="*/ 2147483647 h 794"/>
                <a:gd name="T78" fmla="*/ 2147483647 w 199"/>
                <a:gd name="T79" fmla="*/ 2147483647 h 794"/>
                <a:gd name="T80" fmla="*/ 2147483647 w 199"/>
                <a:gd name="T81" fmla="*/ 2147483647 h 794"/>
                <a:gd name="T82" fmla="*/ 2147483647 w 199"/>
                <a:gd name="T83" fmla="*/ 0 h 794"/>
                <a:gd name="T84" fmla="*/ 2147483647 w 199"/>
                <a:gd name="T85" fmla="*/ 2147483647 h 7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9"/>
                <a:gd name="T130" fmla="*/ 0 h 794"/>
                <a:gd name="T131" fmla="*/ 199 w 199"/>
                <a:gd name="T132" fmla="*/ 794 h 7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2" name="Freeform 530"/>
            <p:cNvSpPr>
              <a:spLocks noEditPoints="1"/>
            </p:cNvSpPr>
            <p:nvPr/>
          </p:nvSpPr>
          <p:spPr bwMode="auto">
            <a:xfrm>
              <a:off x="7151688" y="3419475"/>
              <a:ext cx="46037" cy="30163"/>
            </a:xfrm>
            <a:custGeom>
              <a:avLst/>
              <a:gdLst>
                <a:gd name="T0" fmla="*/ 2147483647 w 76"/>
                <a:gd name="T1" fmla="*/ 2147483647 h 52"/>
                <a:gd name="T2" fmla="*/ 2147483647 w 76"/>
                <a:gd name="T3" fmla="*/ 2147483647 h 52"/>
                <a:gd name="T4" fmla="*/ 2147483647 w 76"/>
                <a:gd name="T5" fmla="*/ 2147483647 h 52"/>
                <a:gd name="T6" fmla="*/ 2147483647 w 76"/>
                <a:gd name="T7" fmla="*/ 2147483647 h 52"/>
                <a:gd name="T8" fmla="*/ 2147483647 w 76"/>
                <a:gd name="T9" fmla="*/ 2147483647 h 52"/>
                <a:gd name="T10" fmla="*/ 2147483647 w 76"/>
                <a:gd name="T11" fmla="*/ 2147483647 h 52"/>
                <a:gd name="T12" fmla="*/ 2147483647 w 76"/>
                <a:gd name="T13" fmla="*/ 2147483647 h 52"/>
                <a:gd name="T14" fmla="*/ 2147483647 w 76"/>
                <a:gd name="T15" fmla="*/ 2147483647 h 52"/>
                <a:gd name="T16" fmla="*/ 2147483647 w 76"/>
                <a:gd name="T17" fmla="*/ 2147483647 h 52"/>
                <a:gd name="T18" fmla="*/ 2147483647 w 76"/>
                <a:gd name="T19" fmla="*/ 2147483647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52"/>
                <a:gd name="T32" fmla="*/ 76 w 76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3" name="Freeform 531"/>
            <p:cNvSpPr>
              <a:spLocks noEditPoints="1"/>
            </p:cNvSpPr>
            <p:nvPr/>
          </p:nvSpPr>
          <p:spPr bwMode="auto">
            <a:xfrm>
              <a:off x="7454900" y="2520950"/>
              <a:ext cx="350838" cy="684213"/>
            </a:xfrm>
            <a:custGeom>
              <a:avLst/>
              <a:gdLst>
                <a:gd name="T0" fmla="*/ 2147483647 w 591"/>
                <a:gd name="T1" fmla="*/ 2147483647 h 1153"/>
                <a:gd name="T2" fmla="*/ 2147483647 w 591"/>
                <a:gd name="T3" fmla="*/ 2147483647 h 1153"/>
                <a:gd name="T4" fmla="*/ 2147483647 w 591"/>
                <a:gd name="T5" fmla="*/ 2147483647 h 1153"/>
                <a:gd name="T6" fmla="*/ 2147483647 w 591"/>
                <a:gd name="T7" fmla="*/ 2147483647 h 1153"/>
                <a:gd name="T8" fmla="*/ 2147483647 w 591"/>
                <a:gd name="T9" fmla="*/ 2147483647 h 1153"/>
                <a:gd name="T10" fmla="*/ 2147483647 w 591"/>
                <a:gd name="T11" fmla="*/ 2147483647 h 1153"/>
                <a:gd name="T12" fmla="*/ 2147483647 w 591"/>
                <a:gd name="T13" fmla="*/ 2147483647 h 1153"/>
                <a:gd name="T14" fmla="*/ 2147483647 w 591"/>
                <a:gd name="T15" fmla="*/ 2147483647 h 1153"/>
                <a:gd name="T16" fmla="*/ 2147483647 w 591"/>
                <a:gd name="T17" fmla="*/ 2147483647 h 1153"/>
                <a:gd name="T18" fmla="*/ 2147483647 w 591"/>
                <a:gd name="T19" fmla="*/ 2147483647 h 1153"/>
                <a:gd name="T20" fmla="*/ 2147483647 w 591"/>
                <a:gd name="T21" fmla="*/ 2147483647 h 1153"/>
                <a:gd name="T22" fmla="*/ 2147483647 w 591"/>
                <a:gd name="T23" fmla="*/ 2147483647 h 1153"/>
                <a:gd name="T24" fmla="*/ 2147483647 w 591"/>
                <a:gd name="T25" fmla="*/ 2147483647 h 1153"/>
                <a:gd name="T26" fmla="*/ 2147483647 w 591"/>
                <a:gd name="T27" fmla="*/ 2147483647 h 1153"/>
                <a:gd name="T28" fmla="*/ 2147483647 w 591"/>
                <a:gd name="T29" fmla="*/ 2147483647 h 1153"/>
                <a:gd name="T30" fmla="*/ 2147483647 w 591"/>
                <a:gd name="T31" fmla="*/ 2147483647 h 1153"/>
                <a:gd name="T32" fmla="*/ 2147483647 w 591"/>
                <a:gd name="T33" fmla="*/ 2147483647 h 1153"/>
                <a:gd name="T34" fmla="*/ 2147483647 w 591"/>
                <a:gd name="T35" fmla="*/ 2147483647 h 1153"/>
                <a:gd name="T36" fmla="*/ 2147483647 w 591"/>
                <a:gd name="T37" fmla="*/ 2147483647 h 1153"/>
                <a:gd name="T38" fmla="*/ 2147483647 w 591"/>
                <a:gd name="T39" fmla="*/ 2147483647 h 1153"/>
                <a:gd name="T40" fmla="*/ 2147483647 w 591"/>
                <a:gd name="T41" fmla="*/ 2147483647 h 1153"/>
                <a:gd name="T42" fmla="*/ 2147483647 w 591"/>
                <a:gd name="T43" fmla="*/ 2147483647 h 1153"/>
                <a:gd name="T44" fmla="*/ 2147483647 w 591"/>
                <a:gd name="T45" fmla="*/ 2147483647 h 1153"/>
                <a:gd name="T46" fmla="*/ 2147483647 w 591"/>
                <a:gd name="T47" fmla="*/ 2147483647 h 1153"/>
                <a:gd name="T48" fmla="*/ 2147483647 w 591"/>
                <a:gd name="T49" fmla="*/ 2147483647 h 1153"/>
                <a:gd name="T50" fmla="*/ 2147483647 w 591"/>
                <a:gd name="T51" fmla="*/ 2147483647 h 1153"/>
                <a:gd name="T52" fmla="*/ 2147483647 w 591"/>
                <a:gd name="T53" fmla="*/ 2147483647 h 1153"/>
                <a:gd name="T54" fmla="*/ 2147483647 w 591"/>
                <a:gd name="T55" fmla="*/ 2147483647 h 1153"/>
                <a:gd name="T56" fmla="*/ 2147483647 w 591"/>
                <a:gd name="T57" fmla="*/ 2147483647 h 1153"/>
                <a:gd name="T58" fmla="*/ 2147483647 w 591"/>
                <a:gd name="T59" fmla="*/ 2147483647 h 1153"/>
                <a:gd name="T60" fmla="*/ 2147483647 w 591"/>
                <a:gd name="T61" fmla="*/ 2147483647 h 1153"/>
                <a:gd name="T62" fmla="*/ 2147483647 w 591"/>
                <a:gd name="T63" fmla="*/ 2147483647 h 1153"/>
                <a:gd name="T64" fmla="*/ 2147483647 w 591"/>
                <a:gd name="T65" fmla="*/ 2147483647 h 1153"/>
                <a:gd name="T66" fmla="*/ 2147483647 w 591"/>
                <a:gd name="T67" fmla="*/ 2147483647 h 1153"/>
                <a:gd name="T68" fmla="*/ 2147483647 w 591"/>
                <a:gd name="T69" fmla="*/ 2147483647 h 1153"/>
                <a:gd name="T70" fmla="*/ 2147483647 w 591"/>
                <a:gd name="T71" fmla="*/ 2147483647 h 1153"/>
                <a:gd name="T72" fmla="*/ 2147483647 w 591"/>
                <a:gd name="T73" fmla="*/ 2147483647 h 1153"/>
                <a:gd name="T74" fmla="*/ 2147483647 w 591"/>
                <a:gd name="T75" fmla="*/ 2147483647 h 1153"/>
                <a:gd name="T76" fmla="*/ 2147483647 w 591"/>
                <a:gd name="T77" fmla="*/ 2147483647 h 1153"/>
                <a:gd name="T78" fmla="*/ 2147483647 w 591"/>
                <a:gd name="T79" fmla="*/ 2147483647 h 1153"/>
                <a:gd name="T80" fmla="*/ 2147483647 w 591"/>
                <a:gd name="T81" fmla="*/ 2147483647 h 1153"/>
                <a:gd name="T82" fmla="*/ 2147483647 w 591"/>
                <a:gd name="T83" fmla="*/ 2147483647 h 1153"/>
                <a:gd name="T84" fmla="*/ 2147483647 w 591"/>
                <a:gd name="T85" fmla="*/ 2147483647 h 1153"/>
                <a:gd name="T86" fmla="*/ 2147483647 w 591"/>
                <a:gd name="T87" fmla="*/ 2147483647 h 1153"/>
                <a:gd name="T88" fmla="*/ 2147483647 w 591"/>
                <a:gd name="T89" fmla="*/ 2147483647 h 1153"/>
                <a:gd name="T90" fmla="*/ 2147483647 w 591"/>
                <a:gd name="T91" fmla="*/ 2147483647 h 1153"/>
                <a:gd name="T92" fmla="*/ 2147483647 w 591"/>
                <a:gd name="T93" fmla="*/ 2147483647 h 1153"/>
                <a:gd name="T94" fmla="*/ 2147483647 w 591"/>
                <a:gd name="T95" fmla="*/ 2147483647 h 1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1"/>
                <a:gd name="T145" fmla="*/ 0 h 1153"/>
                <a:gd name="T146" fmla="*/ 591 w 591"/>
                <a:gd name="T147" fmla="*/ 1153 h 1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4" name="Freeform 532"/>
            <p:cNvSpPr>
              <a:spLocks noEditPoints="1"/>
            </p:cNvSpPr>
            <p:nvPr/>
          </p:nvSpPr>
          <p:spPr bwMode="auto">
            <a:xfrm>
              <a:off x="4575175" y="1524000"/>
              <a:ext cx="3581400" cy="1139825"/>
            </a:xfrm>
            <a:custGeom>
              <a:avLst/>
              <a:gdLst>
                <a:gd name="T0" fmla="*/ 2147483647 w 6045"/>
                <a:gd name="T1" fmla="*/ 2147483647 h 1923"/>
                <a:gd name="T2" fmla="*/ 2147483647 w 6045"/>
                <a:gd name="T3" fmla="*/ 2147483647 h 1923"/>
                <a:gd name="T4" fmla="*/ 2147483647 w 6045"/>
                <a:gd name="T5" fmla="*/ 2147483647 h 1923"/>
                <a:gd name="T6" fmla="*/ 2147483647 w 6045"/>
                <a:gd name="T7" fmla="*/ 2147483647 h 1923"/>
                <a:gd name="T8" fmla="*/ 2147483647 w 6045"/>
                <a:gd name="T9" fmla="*/ 2147483647 h 1923"/>
                <a:gd name="T10" fmla="*/ 2147483647 w 6045"/>
                <a:gd name="T11" fmla="*/ 2147483647 h 1923"/>
                <a:gd name="T12" fmla="*/ 2147483647 w 6045"/>
                <a:gd name="T13" fmla="*/ 2147483647 h 1923"/>
                <a:gd name="T14" fmla="*/ 2147483647 w 6045"/>
                <a:gd name="T15" fmla="*/ 2147483647 h 1923"/>
                <a:gd name="T16" fmla="*/ 2147483647 w 6045"/>
                <a:gd name="T17" fmla="*/ 2147483647 h 1923"/>
                <a:gd name="T18" fmla="*/ 2147483647 w 6045"/>
                <a:gd name="T19" fmla="*/ 2147483647 h 1923"/>
                <a:gd name="T20" fmla="*/ 2147483647 w 6045"/>
                <a:gd name="T21" fmla="*/ 2147483647 h 1923"/>
                <a:gd name="T22" fmla="*/ 2147483647 w 6045"/>
                <a:gd name="T23" fmla="*/ 2147483647 h 1923"/>
                <a:gd name="T24" fmla="*/ 2147483647 w 6045"/>
                <a:gd name="T25" fmla="*/ 2147483647 h 1923"/>
                <a:gd name="T26" fmla="*/ 2147483647 w 6045"/>
                <a:gd name="T27" fmla="*/ 2147483647 h 1923"/>
                <a:gd name="T28" fmla="*/ 2147483647 w 6045"/>
                <a:gd name="T29" fmla="*/ 2147483647 h 1923"/>
                <a:gd name="T30" fmla="*/ 2147483647 w 6045"/>
                <a:gd name="T31" fmla="*/ 2147483647 h 1923"/>
                <a:gd name="T32" fmla="*/ 2147483647 w 6045"/>
                <a:gd name="T33" fmla="*/ 2147483647 h 1923"/>
                <a:gd name="T34" fmla="*/ 2147483647 w 6045"/>
                <a:gd name="T35" fmla="*/ 2147483647 h 1923"/>
                <a:gd name="T36" fmla="*/ 2147483647 w 6045"/>
                <a:gd name="T37" fmla="*/ 2147483647 h 1923"/>
                <a:gd name="T38" fmla="*/ 2147483647 w 6045"/>
                <a:gd name="T39" fmla="*/ 2147483647 h 1923"/>
                <a:gd name="T40" fmla="*/ 2147483647 w 6045"/>
                <a:gd name="T41" fmla="*/ 2147483647 h 1923"/>
                <a:gd name="T42" fmla="*/ 2147483647 w 6045"/>
                <a:gd name="T43" fmla="*/ 2147483647 h 1923"/>
                <a:gd name="T44" fmla="*/ 2147483647 w 6045"/>
                <a:gd name="T45" fmla="*/ 2147483647 h 1923"/>
                <a:gd name="T46" fmla="*/ 2147483647 w 6045"/>
                <a:gd name="T47" fmla="*/ 2147483647 h 1923"/>
                <a:gd name="T48" fmla="*/ 2147483647 w 6045"/>
                <a:gd name="T49" fmla="*/ 2147483647 h 1923"/>
                <a:gd name="T50" fmla="*/ 2147483647 w 6045"/>
                <a:gd name="T51" fmla="*/ 2147483647 h 1923"/>
                <a:gd name="T52" fmla="*/ 2147483647 w 6045"/>
                <a:gd name="T53" fmla="*/ 2147483647 h 1923"/>
                <a:gd name="T54" fmla="*/ 2147483647 w 6045"/>
                <a:gd name="T55" fmla="*/ 2147483647 h 1923"/>
                <a:gd name="T56" fmla="*/ 2147483647 w 6045"/>
                <a:gd name="T57" fmla="*/ 2147483647 h 1923"/>
                <a:gd name="T58" fmla="*/ 2147483647 w 6045"/>
                <a:gd name="T59" fmla="*/ 2147483647 h 1923"/>
                <a:gd name="T60" fmla="*/ 2147483647 w 6045"/>
                <a:gd name="T61" fmla="*/ 2147483647 h 1923"/>
                <a:gd name="T62" fmla="*/ 2147483647 w 6045"/>
                <a:gd name="T63" fmla="*/ 2147483647 h 1923"/>
                <a:gd name="T64" fmla="*/ 2147483647 w 6045"/>
                <a:gd name="T65" fmla="*/ 2147483647 h 1923"/>
                <a:gd name="T66" fmla="*/ 2147483647 w 6045"/>
                <a:gd name="T67" fmla="*/ 2147483647 h 1923"/>
                <a:gd name="T68" fmla="*/ 2147483647 w 6045"/>
                <a:gd name="T69" fmla="*/ 2147483647 h 1923"/>
                <a:gd name="T70" fmla="*/ 2147483647 w 6045"/>
                <a:gd name="T71" fmla="*/ 2147483647 h 1923"/>
                <a:gd name="T72" fmla="*/ 2147483647 w 6045"/>
                <a:gd name="T73" fmla="*/ 2147483647 h 1923"/>
                <a:gd name="T74" fmla="*/ 2147483647 w 6045"/>
                <a:gd name="T75" fmla="*/ 2147483647 h 1923"/>
                <a:gd name="T76" fmla="*/ 2147483647 w 6045"/>
                <a:gd name="T77" fmla="*/ 2147483647 h 1923"/>
                <a:gd name="T78" fmla="*/ 2147483647 w 6045"/>
                <a:gd name="T79" fmla="*/ 2147483647 h 1923"/>
                <a:gd name="T80" fmla="*/ 2147483647 w 6045"/>
                <a:gd name="T81" fmla="*/ 2147483647 h 1923"/>
                <a:gd name="T82" fmla="*/ 2147483647 w 6045"/>
                <a:gd name="T83" fmla="*/ 2147483647 h 1923"/>
                <a:gd name="T84" fmla="*/ 2147483647 w 6045"/>
                <a:gd name="T85" fmla="*/ 2147483647 h 1923"/>
                <a:gd name="T86" fmla="*/ 2147483647 w 6045"/>
                <a:gd name="T87" fmla="*/ 2147483647 h 1923"/>
                <a:gd name="T88" fmla="*/ 2147483647 w 6045"/>
                <a:gd name="T89" fmla="*/ 2147483647 h 1923"/>
                <a:gd name="T90" fmla="*/ 2147483647 w 6045"/>
                <a:gd name="T91" fmla="*/ 2147483647 h 1923"/>
                <a:gd name="T92" fmla="*/ 2147483647 w 6045"/>
                <a:gd name="T93" fmla="*/ 2147483647 h 1923"/>
                <a:gd name="T94" fmla="*/ 2147483647 w 6045"/>
                <a:gd name="T95" fmla="*/ 2147483647 h 1923"/>
                <a:gd name="T96" fmla="*/ 2147483647 w 6045"/>
                <a:gd name="T97" fmla="*/ 2147483647 h 1923"/>
                <a:gd name="T98" fmla="*/ 2147483647 w 6045"/>
                <a:gd name="T99" fmla="*/ 2147483647 h 1923"/>
                <a:gd name="T100" fmla="*/ 2147483647 w 6045"/>
                <a:gd name="T101" fmla="*/ 2147483647 h 1923"/>
                <a:gd name="T102" fmla="*/ 2147483647 w 6045"/>
                <a:gd name="T103" fmla="*/ 2147483647 h 1923"/>
                <a:gd name="T104" fmla="*/ 2147483647 w 6045"/>
                <a:gd name="T105" fmla="*/ 2147483647 h 1923"/>
                <a:gd name="T106" fmla="*/ 2147483647 w 6045"/>
                <a:gd name="T107" fmla="*/ 2147483647 h 1923"/>
                <a:gd name="T108" fmla="*/ 2147483647 w 6045"/>
                <a:gd name="T109" fmla="*/ 2147483647 h 1923"/>
                <a:gd name="T110" fmla="*/ 2147483647 w 6045"/>
                <a:gd name="T111" fmla="*/ 2147483647 h 1923"/>
                <a:gd name="T112" fmla="*/ 2147483647 w 6045"/>
                <a:gd name="T113" fmla="*/ 2147483647 h 1923"/>
                <a:gd name="T114" fmla="*/ 2147483647 w 6045"/>
                <a:gd name="T115" fmla="*/ 2147483647 h 1923"/>
                <a:gd name="T116" fmla="*/ 2147483647 w 6045"/>
                <a:gd name="T117" fmla="*/ 2147483647 h 1923"/>
                <a:gd name="T118" fmla="*/ 2147483647 w 6045"/>
                <a:gd name="T119" fmla="*/ 2147483647 h 1923"/>
                <a:gd name="T120" fmla="*/ 2147483647 w 6045"/>
                <a:gd name="T121" fmla="*/ 2147483647 h 1923"/>
                <a:gd name="T122" fmla="*/ 2147483647 w 6045"/>
                <a:gd name="T123" fmla="*/ 2147483647 h 19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45"/>
                <a:gd name="T187" fmla="*/ 0 h 1923"/>
                <a:gd name="T188" fmla="*/ 6045 w 6045"/>
                <a:gd name="T189" fmla="*/ 1923 h 19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5" name="Freeform 533"/>
            <p:cNvSpPr>
              <a:spLocks/>
            </p:cNvSpPr>
            <p:nvPr/>
          </p:nvSpPr>
          <p:spPr bwMode="auto">
            <a:xfrm>
              <a:off x="7151688" y="3736975"/>
              <a:ext cx="274637" cy="211138"/>
            </a:xfrm>
            <a:custGeom>
              <a:avLst/>
              <a:gdLst>
                <a:gd name="T0" fmla="*/ 2147483647 w 461"/>
                <a:gd name="T1" fmla="*/ 2147483647 h 355"/>
                <a:gd name="T2" fmla="*/ 2147483647 w 461"/>
                <a:gd name="T3" fmla="*/ 2147483647 h 355"/>
                <a:gd name="T4" fmla="*/ 2147483647 w 461"/>
                <a:gd name="T5" fmla="*/ 2147483647 h 355"/>
                <a:gd name="T6" fmla="*/ 2147483647 w 461"/>
                <a:gd name="T7" fmla="*/ 2147483647 h 355"/>
                <a:gd name="T8" fmla="*/ 2147483647 w 461"/>
                <a:gd name="T9" fmla="*/ 2147483647 h 355"/>
                <a:gd name="T10" fmla="*/ 2147483647 w 461"/>
                <a:gd name="T11" fmla="*/ 2147483647 h 355"/>
                <a:gd name="T12" fmla="*/ 2147483647 w 461"/>
                <a:gd name="T13" fmla="*/ 2147483647 h 355"/>
                <a:gd name="T14" fmla="*/ 2147483647 w 461"/>
                <a:gd name="T15" fmla="*/ 2147483647 h 355"/>
                <a:gd name="T16" fmla="*/ 2147483647 w 461"/>
                <a:gd name="T17" fmla="*/ 2147483647 h 355"/>
                <a:gd name="T18" fmla="*/ 2147483647 w 461"/>
                <a:gd name="T19" fmla="*/ 2147483647 h 355"/>
                <a:gd name="T20" fmla="*/ 2147483647 w 461"/>
                <a:gd name="T21" fmla="*/ 2147483647 h 355"/>
                <a:gd name="T22" fmla="*/ 2147483647 w 461"/>
                <a:gd name="T23" fmla="*/ 2147483647 h 355"/>
                <a:gd name="T24" fmla="*/ 2147483647 w 461"/>
                <a:gd name="T25" fmla="*/ 2147483647 h 355"/>
                <a:gd name="T26" fmla="*/ 2147483647 w 461"/>
                <a:gd name="T27" fmla="*/ 2147483647 h 355"/>
                <a:gd name="T28" fmla="*/ 2147483647 w 461"/>
                <a:gd name="T29" fmla="*/ 2147483647 h 355"/>
                <a:gd name="T30" fmla="*/ 2147483647 w 461"/>
                <a:gd name="T31" fmla="*/ 2147483647 h 355"/>
                <a:gd name="T32" fmla="*/ 2147483647 w 461"/>
                <a:gd name="T33" fmla="*/ 2147483647 h 355"/>
                <a:gd name="T34" fmla="*/ 2147483647 w 461"/>
                <a:gd name="T35" fmla="*/ 2147483647 h 355"/>
                <a:gd name="T36" fmla="*/ 2147483647 w 461"/>
                <a:gd name="T37" fmla="*/ 2147483647 h 355"/>
                <a:gd name="T38" fmla="*/ 2147483647 w 461"/>
                <a:gd name="T39" fmla="*/ 2147483647 h 355"/>
                <a:gd name="T40" fmla="*/ 2147483647 w 461"/>
                <a:gd name="T41" fmla="*/ 2147483647 h 355"/>
                <a:gd name="T42" fmla="*/ 2147483647 w 461"/>
                <a:gd name="T43" fmla="*/ 2147483647 h 355"/>
                <a:gd name="T44" fmla="*/ 2147483647 w 461"/>
                <a:gd name="T45" fmla="*/ 2147483647 h 355"/>
                <a:gd name="T46" fmla="*/ 2147483647 w 461"/>
                <a:gd name="T47" fmla="*/ 2147483647 h 355"/>
                <a:gd name="T48" fmla="*/ 2147483647 w 461"/>
                <a:gd name="T49" fmla="*/ 2147483647 h 355"/>
                <a:gd name="T50" fmla="*/ 2147483647 w 461"/>
                <a:gd name="T51" fmla="*/ 2147483647 h 355"/>
                <a:gd name="T52" fmla="*/ 2147483647 w 461"/>
                <a:gd name="T53" fmla="*/ 2147483647 h 355"/>
                <a:gd name="T54" fmla="*/ 2147483647 w 461"/>
                <a:gd name="T55" fmla="*/ 2147483647 h 355"/>
                <a:gd name="T56" fmla="*/ 2147483647 w 461"/>
                <a:gd name="T57" fmla="*/ 2147483647 h 355"/>
                <a:gd name="T58" fmla="*/ 2147483647 w 461"/>
                <a:gd name="T59" fmla="*/ 2147483647 h 355"/>
                <a:gd name="T60" fmla="*/ 2147483647 w 461"/>
                <a:gd name="T61" fmla="*/ 2147483647 h 355"/>
                <a:gd name="T62" fmla="*/ 2147483647 w 461"/>
                <a:gd name="T63" fmla="*/ 2147483647 h 355"/>
                <a:gd name="T64" fmla="*/ 2147483647 w 461"/>
                <a:gd name="T65" fmla="*/ 2147483647 h 355"/>
                <a:gd name="T66" fmla="*/ 2147483647 w 461"/>
                <a:gd name="T67" fmla="*/ 0 h 355"/>
                <a:gd name="T68" fmla="*/ 2147483647 w 461"/>
                <a:gd name="T69" fmla="*/ 2147483647 h 355"/>
                <a:gd name="T70" fmla="*/ 2147483647 w 461"/>
                <a:gd name="T71" fmla="*/ 2147483647 h 355"/>
                <a:gd name="T72" fmla="*/ 2147483647 w 461"/>
                <a:gd name="T73" fmla="*/ 2147483647 h 355"/>
                <a:gd name="T74" fmla="*/ 2147483647 w 461"/>
                <a:gd name="T75" fmla="*/ 2147483647 h 355"/>
                <a:gd name="T76" fmla="*/ 2147483647 w 461"/>
                <a:gd name="T77" fmla="*/ 2147483647 h 355"/>
                <a:gd name="T78" fmla="*/ 2147483647 w 461"/>
                <a:gd name="T79" fmla="*/ 2147483647 h 355"/>
                <a:gd name="T80" fmla="*/ 2147483647 w 461"/>
                <a:gd name="T81" fmla="*/ 2147483647 h 355"/>
                <a:gd name="T82" fmla="*/ 2147483647 w 461"/>
                <a:gd name="T83" fmla="*/ 2147483647 h 355"/>
                <a:gd name="T84" fmla="*/ 2147483647 w 461"/>
                <a:gd name="T85" fmla="*/ 2147483647 h 355"/>
                <a:gd name="T86" fmla="*/ 2147483647 w 461"/>
                <a:gd name="T87" fmla="*/ 2147483647 h 355"/>
                <a:gd name="T88" fmla="*/ 2147483647 w 461"/>
                <a:gd name="T89" fmla="*/ 2147483647 h 355"/>
                <a:gd name="T90" fmla="*/ 2147483647 w 461"/>
                <a:gd name="T91" fmla="*/ 2147483647 h 355"/>
                <a:gd name="T92" fmla="*/ 2147483647 w 461"/>
                <a:gd name="T93" fmla="*/ 2147483647 h 355"/>
                <a:gd name="T94" fmla="*/ 2147483647 w 461"/>
                <a:gd name="T95" fmla="*/ 2147483647 h 355"/>
                <a:gd name="T96" fmla="*/ 0 w 461"/>
                <a:gd name="T97" fmla="*/ 2147483647 h 355"/>
                <a:gd name="T98" fmla="*/ 0 w 461"/>
                <a:gd name="T99" fmla="*/ 2147483647 h 355"/>
                <a:gd name="T100" fmla="*/ 2147483647 w 461"/>
                <a:gd name="T101" fmla="*/ 2147483647 h 3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1"/>
                <a:gd name="T154" fmla="*/ 0 h 355"/>
                <a:gd name="T155" fmla="*/ 461 w 461"/>
                <a:gd name="T156" fmla="*/ 355 h 3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1" h="355">
                  <a:moveTo>
                    <a:pt x="9" y="338"/>
                  </a:move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28" y="97"/>
                    <a:pt x="227" y="136"/>
                    <a:pt x="227" y="13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6" name="Freeform 534"/>
            <p:cNvSpPr>
              <a:spLocks/>
            </p:cNvSpPr>
            <p:nvPr/>
          </p:nvSpPr>
          <p:spPr bwMode="auto">
            <a:xfrm>
              <a:off x="5503863" y="2525713"/>
              <a:ext cx="474662" cy="265112"/>
            </a:xfrm>
            <a:custGeom>
              <a:avLst/>
              <a:gdLst>
                <a:gd name="T0" fmla="*/ 2147483647 w 798"/>
                <a:gd name="T1" fmla="*/ 2147483647 h 447"/>
                <a:gd name="T2" fmla="*/ 2147483647 w 798"/>
                <a:gd name="T3" fmla="*/ 2147483647 h 447"/>
                <a:gd name="T4" fmla="*/ 2147483647 w 798"/>
                <a:gd name="T5" fmla="*/ 2147483647 h 447"/>
                <a:gd name="T6" fmla="*/ 2147483647 w 798"/>
                <a:gd name="T7" fmla="*/ 2147483647 h 447"/>
                <a:gd name="T8" fmla="*/ 2147483647 w 798"/>
                <a:gd name="T9" fmla="*/ 2147483647 h 447"/>
                <a:gd name="T10" fmla="*/ 2147483647 w 798"/>
                <a:gd name="T11" fmla="*/ 2147483647 h 447"/>
                <a:gd name="T12" fmla="*/ 2147483647 w 798"/>
                <a:gd name="T13" fmla="*/ 2147483647 h 447"/>
                <a:gd name="T14" fmla="*/ 2147483647 w 798"/>
                <a:gd name="T15" fmla="*/ 2147483647 h 447"/>
                <a:gd name="T16" fmla="*/ 2147483647 w 798"/>
                <a:gd name="T17" fmla="*/ 2147483647 h 447"/>
                <a:gd name="T18" fmla="*/ 2147483647 w 798"/>
                <a:gd name="T19" fmla="*/ 2147483647 h 447"/>
                <a:gd name="T20" fmla="*/ 2147483647 w 798"/>
                <a:gd name="T21" fmla="*/ 2147483647 h 447"/>
                <a:gd name="T22" fmla="*/ 2147483647 w 798"/>
                <a:gd name="T23" fmla="*/ 2147483647 h 447"/>
                <a:gd name="T24" fmla="*/ 2147483647 w 798"/>
                <a:gd name="T25" fmla="*/ 2147483647 h 447"/>
                <a:gd name="T26" fmla="*/ 2147483647 w 798"/>
                <a:gd name="T27" fmla="*/ 2147483647 h 447"/>
                <a:gd name="T28" fmla="*/ 2147483647 w 798"/>
                <a:gd name="T29" fmla="*/ 2147483647 h 447"/>
                <a:gd name="T30" fmla="*/ 2147483647 w 798"/>
                <a:gd name="T31" fmla="*/ 2147483647 h 447"/>
                <a:gd name="T32" fmla="*/ 2147483647 w 798"/>
                <a:gd name="T33" fmla="*/ 2147483647 h 447"/>
                <a:gd name="T34" fmla="*/ 2147483647 w 798"/>
                <a:gd name="T35" fmla="*/ 2147483647 h 447"/>
                <a:gd name="T36" fmla="*/ 2147483647 w 798"/>
                <a:gd name="T37" fmla="*/ 2147483647 h 447"/>
                <a:gd name="T38" fmla="*/ 2147483647 w 798"/>
                <a:gd name="T39" fmla="*/ 2147483647 h 447"/>
                <a:gd name="T40" fmla="*/ 2147483647 w 798"/>
                <a:gd name="T41" fmla="*/ 2147483647 h 447"/>
                <a:gd name="T42" fmla="*/ 2147483647 w 798"/>
                <a:gd name="T43" fmla="*/ 2147483647 h 447"/>
                <a:gd name="T44" fmla="*/ 2147483647 w 798"/>
                <a:gd name="T45" fmla="*/ 2147483647 h 447"/>
                <a:gd name="T46" fmla="*/ 2147483647 w 798"/>
                <a:gd name="T47" fmla="*/ 2147483647 h 447"/>
                <a:gd name="T48" fmla="*/ 0 w 798"/>
                <a:gd name="T49" fmla="*/ 2147483647 h 447"/>
                <a:gd name="T50" fmla="*/ 2147483647 w 798"/>
                <a:gd name="T51" fmla="*/ 2147483647 h 447"/>
                <a:gd name="T52" fmla="*/ 2147483647 w 798"/>
                <a:gd name="T53" fmla="*/ 2147483647 h 447"/>
                <a:gd name="T54" fmla="*/ 2147483647 w 798"/>
                <a:gd name="T55" fmla="*/ 2147483647 h 447"/>
                <a:gd name="T56" fmla="*/ 2147483647 w 798"/>
                <a:gd name="T57" fmla="*/ 2147483647 h 447"/>
                <a:gd name="T58" fmla="*/ 2147483647 w 798"/>
                <a:gd name="T59" fmla="*/ 2147483647 h 447"/>
                <a:gd name="T60" fmla="*/ 2147483647 w 798"/>
                <a:gd name="T61" fmla="*/ 2147483647 h 447"/>
                <a:gd name="T62" fmla="*/ 2147483647 w 798"/>
                <a:gd name="T63" fmla="*/ 2147483647 h 447"/>
                <a:gd name="T64" fmla="*/ 2147483647 w 798"/>
                <a:gd name="T65" fmla="*/ 2147483647 h 447"/>
                <a:gd name="T66" fmla="*/ 2147483647 w 798"/>
                <a:gd name="T67" fmla="*/ 2147483647 h 447"/>
                <a:gd name="T68" fmla="*/ 2147483647 w 798"/>
                <a:gd name="T69" fmla="*/ 2147483647 h 447"/>
                <a:gd name="T70" fmla="*/ 2147483647 w 798"/>
                <a:gd name="T71" fmla="*/ 2147483647 h 447"/>
                <a:gd name="T72" fmla="*/ 2147483647 w 798"/>
                <a:gd name="T73" fmla="*/ 2147483647 h 447"/>
                <a:gd name="T74" fmla="*/ 2147483647 w 798"/>
                <a:gd name="T75" fmla="*/ 2147483647 h 447"/>
                <a:gd name="T76" fmla="*/ 2147483647 w 798"/>
                <a:gd name="T77" fmla="*/ 2147483647 h 447"/>
                <a:gd name="T78" fmla="*/ 2147483647 w 798"/>
                <a:gd name="T79" fmla="*/ 2147483647 h 447"/>
                <a:gd name="T80" fmla="*/ 2147483647 w 798"/>
                <a:gd name="T81" fmla="*/ 2147483647 h 447"/>
                <a:gd name="T82" fmla="*/ 2147483647 w 798"/>
                <a:gd name="T83" fmla="*/ 2147483647 h 447"/>
                <a:gd name="T84" fmla="*/ 2147483647 w 798"/>
                <a:gd name="T85" fmla="*/ 2147483647 h 447"/>
                <a:gd name="T86" fmla="*/ 2147483647 w 798"/>
                <a:gd name="T87" fmla="*/ 2147483647 h 447"/>
                <a:gd name="T88" fmla="*/ 2147483647 w 798"/>
                <a:gd name="T89" fmla="*/ 2147483647 h 447"/>
                <a:gd name="T90" fmla="*/ 2147483647 w 798"/>
                <a:gd name="T91" fmla="*/ 2147483647 h 447"/>
                <a:gd name="T92" fmla="*/ 2147483647 w 798"/>
                <a:gd name="T93" fmla="*/ 2147483647 h 447"/>
                <a:gd name="T94" fmla="*/ 2147483647 w 798"/>
                <a:gd name="T95" fmla="*/ 2147483647 h 447"/>
                <a:gd name="T96" fmla="*/ 2147483647 w 798"/>
                <a:gd name="T97" fmla="*/ 2147483647 h 447"/>
                <a:gd name="T98" fmla="*/ 2147483647 w 798"/>
                <a:gd name="T99" fmla="*/ 2147483647 h 447"/>
                <a:gd name="T100" fmla="*/ 2147483647 w 798"/>
                <a:gd name="T101" fmla="*/ 2147483647 h 447"/>
                <a:gd name="T102" fmla="*/ 2147483647 w 798"/>
                <a:gd name="T103" fmla="*/ 2147483647 h 447"/>
                <a:gd name="T104" fmla="*/ 2147483647 w 798"/>
                <a:gd name="T105" fmla="*/ 2147483647 h 447"/>
                <a:gd name="T106" fmla="*/ 2147483647 w 798"/>
                <a:gd name="T107" fmla="*/ 2147483647 h 447"/>
                <a:gd name="T108" fmla="*/ 2147483647 w 798"/>
                <a:gd name="T109" fmla="*/ 2147483647 h 447"/>
                <a:gd name="T110" fmla="*/ 2147483647 w 798"/>
                <a:gd name="T111" fmla="*/ 2147483647 h 447"/>
                <a:gd name="T112" fmla="*/ 2147483647 w 798"/>
                <a:gd name="T113" fmla="*/ 2147483647 h 447"/>
                <a:gd name="T114" fmla="*/ 2147483647 w 798"/>
                <a:gd name="T115" fmla="*/ 2147483647 h 447"/>
                <a:gd name="T116" fmla="*/ 2147483647 w 798"/>
                <a:gd name="T117" fmla="*/ 2147483647 h 447"/>
                <a:gd name="T118" fmla="*/ 2147483647 w 798"/>
                <a:gd name="T119" fmla="*/ 2147483647 h 447"/>
                <a:gd name="T120" fmla="*/ 2147483647 w 798"/>
                <a:gd name="T121" fmla="*/ 2147483647 h 4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8"/>
                <a:gd name="T184" fmla="*/ 0 h 447"/>
                <a:gd name="T185" fmla="*/ 798 w 798"/>
                <a:gd name="T186" fmla="*/ 447 h 44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7" name="Freeform 535"/>
            <p:cNvSpPr>
              <a:spLocks noEditPoints="1"/>
            </p:cNvSpPr>
            <p:nvPr/>
          </p:nvSpPr>
          <p:spPr bwMode="auto">
            <a:xfrm>
              <a:off x="5248275" y="2224088"/>
              <a:ext cx="992188" cy="460375"/>
            </a:xfrm>
            <a:custGeom>
              <a:avLst/>
              <a:gdLst>
                <a:gd name="T0" fmla="*/ 2147483647 w 1673"/>
                <a:gd name="T1" fmla="*/ 2147483647 h 778"/>
                <a:gd name="T2" fmla="*/ 2147483647 w 1673"/>
                <a:gd name="T3" fmla="*/ 2147483647 h 778"/>
                <a:gd name="T4" fmla="*/ 2147483647 w 1673"/>
                <a:gd name="T5" fmla="*/ 2147483647 h 778"/>
                <a:gd name="T6" fmla="*/ 2147483647 w 1673"/>
                <a:gd name="T7" fmla="*/ 2147483647 h 778"/>
                <a:gd name="T8" fmla="*/ 2147483647 w 1673"/>
                <a:gd name="T9" fmla="*/ 2147483647 h 778"/>
                <a:gd name="T10" fmla="*/ 2147483647 w 1673"/>
                <a:gd name="T11" fmla="*/ 2147483647 h 778"/>
                <a:gd name="T12" fmla="*/ 2147483647 w 1673"/>
                <a:gd name="T13" fmla="*/ 2147483647 h 778"/>
                <a:gd name="T14" fmla="*/ 2147483647 w 1673"/>
                <a:gd name="T15" fmla="*/ 2147483647 h 778"/>
                <a:gd name="T16" fmla="*/ 2147483647 w 1673"/>
                <a:gd name="T17" fmla="*/ 2147483647 h 778"/>
                <a:gd name="T18" fmla="*/ 2147483647 w 1673"/>
                <a:gd name="T19" fmla="*/ 2147483647 h 778"/>
                <a:gd name="T20" fmla="*/ 2147483647 w 1673"/>
                <a:gd name="T21" fmla="*/ 2147483647 h 778"/>
                <a:gd name="T22" fmla="*/ 2147483647 w 1673"/>
                <a:gd name="T23" fmla="*/ 2147483647 h 778"/>
                <a:gd name="T24" fmla="*/ 2147483647 w 1673"/>
                <a:gd name="T25" fmla="*/ 2147483647 h 778"/>
                <a:gd name="T26" fmla="*/ 2147483647 w 1673"/>
                <a:gd name="T27" fmla="*/ 2147483647 h 778"/>
                <a:gd name="T28" fmla="*/ 2147483647 w 1673"/>
                <a:gd name="T29" fmla="*/ 2147483647 h 778"/>
                <a:gd name="T30" fmla="*/ 2147483647 w 1673"/>
                <a:gd name="T31" fmla="*/ 2147483647 h 778"/>
                <a:gd name="T32" fmla="*/ 2147483647 w 1673"/>
                <a:gd name="T33" fmla="*/ 2147483647 h 778"/>
                <a:gd name="T34" fmla="*/ 2147483647 w 1673"/>
                <a:gd name="T35" fmla="*/ 2147483647 h 778"/>
                <a:gd name="T36" fmla="*/ 2147483647 w 1673"/>
                <a:gd name="T37" fmla="*/ 2147483647 h 778"/>
                <a:gd name="T38" fmla="*/ 2147483647 w 1673"/>
                <a:gd name="T39" fmla="*/ 2147483647 h 778"/>
                <a:gd name="T40" fmla="*/ 2147483647 w 1673"/>
                <a:gd name="T41" fmla="*/ 2147483647 h 778"/>
                <a:gd name="T42" fmla="*/ 2147483647 w 1673"/>
                <a:gd name="T43" fmla="*/ 2147483647 h 778"/>
                <a:gd name="T44" fmla="*/ 2147483647 w 1673"/>
                <a:gd name="T45" fmla="*/ 2147483647 h 778"/>
                <a:gd name="T46" fmla="*/ 2147483647 w 1673"/>
                <a:gd name="T47" fmla="*/ 2147483647 h 778"/>
                <a:gd name="T48" fmla="*/ 2147483647 w 1673"/>
                <a:gd name="T49" fmla="*/ 2147483647 h 778"/>
                <a:gd name="T50" fmla="*/ 2147483647 w 1673"/>
                <a:gd name="T51" fmla="*/ 2147483647 h 778"/>
                <a:gd name="T52" fmla="*/ 2147483647 w 1673"/>
                <a:gd name="T53" fmla="*/ 2147483647 h 778"/>
                <a:gd name="T54" fmla="*/ 2147483647 w 1673"/>
                <a:gd name="T55" fmla="*/ 2147483647 h 778"/>
                <a:gd name="T56" fmla="*/ 2147483647 w 1673"/>
                <a:gd name="T57" fmla="*/ 2147483647 h 778"/>
                <a:gd name="T58" fmla="*/ 2147483647 w 1673"/>
                <a:gd name="T59" fmla="*/ 2147483647 h 778"/>
                <a:gd name="T60" fmla="*/ 2147483647 w 1673"/>
                <a:gd name="T61" fmla="*/ 2147483647 h 778"/>
                <a:gd name="T62" fmla="*/ 2147483647 w 1673"/>
                <a:gd name="T63" fmla="*/ 2147483647 h 778"/>
                <a:gd name="T64" fmla="*/ 2147483647 w 1673"/>
                <a:gd name="T65" fmla="*/ 2147483647 h 778"/>
                <a:gd name="T66" fmla="*/ 2147483647 w 1673"/>
                <a:gd name="T67" fmla="*/ 2147483647 h 778"/>
                <a:gd name="T68" fmla="*/ 2147483647 w 1673"/>
                <a:gd name="T69" fmla="*/ 2147483647 h 778"/>
                <a:gd name="T70" fmla="*/ 2147483647 w 1673"/>
                <a:gd name="T71" fmla="*/ 2147483647 h 778"/>
                <a:gd name="T72" fmla="*/ 2147483647 w 1673"/>
                <a:gd name="T73" fmla="*/ 2147483647 h 778"/>
                <a:gd name="T74" fmla="*/ 2147483647 w 1673"/>
                <a:gd name="T75" fmla="*/ 2147483647 h 778"/>
                <a:gd name="T76" fmla="*/ 2147483647 w 1673"/>
                <a:gd name="T77" fmla="*/ 2147483647 h 778"/>
                <a:gd name="T78" fmla="*/ 2147483647 w 1673"/>
                <a:gd name="T79" fmla="*/ 2147483647 h 778"/>
                <a:gd name="T80" fmla="*/ 2147483647 w 1673"/>
                <a:gd name="T81" fmla="*/ 2147483647 h 778"/>
                <a:gd name="T82" fmla="*/ 2147483647 w 1673"/>
                <a:gd name="T83" fmla="*/ 2147483647 h 778"/>
                <a:gd name="T84" fmla="*/ 2147483647 w 1673"/>
                <a:gd name="T85" fmla="*/ 2147483647 h 778"/>
                <a:gd name="T86" fmla="*/ 2147483647 w 1673"/>
                <a:gd name="T87" fmla="*/ 2147483647 h 778"/>
                <a:gd name="T88" fmla="*/ 2147483647 w 1673"/>
                <a:gd name="T89" fmla="*/ 2147483647 h 778"/>
                <a:gd name="T90" fmla="*/ 2147483647 w 1673"/>
                <a:gd name="T91" fmla="*/ 2147483647 h 778"/>
                <a:gd name="T92" fmla="*/ 2147483647 w 1673"/>
                <a:gd name="T93" fmla="*/ 2147483647 h 778"/>
                <a:gd name="T94" fmla="*/ 2147483647 w 1673"/>
                <a:gd name="T95" fmla="*/ 2147483647 h 778"/>
                <a:gd name="T96" fmla="*/ 2147483647 w 1673"/>
                <a:gd name="T97" fmla="*/ 2147483647 h 778"/>
                <a:gd name="T98" fmla="*/ 2147483647 w 1673"/>
                <a:gd name="T99" fmla="*/ 2147483647 h 778"/>
                <a:gd name="T100" fmla="*/ 2147483647 w 1673"/>
                <a:gd name="T101" fmla="*/ 2147483647 h 778"/>
                <a:gd name="T102" fmla="*/ 2147483647 w 1673"/>
                <a:gd name="T103" fmla="*/ 2147483647 h 778"/>
                <a:gd name="T104" fmla="*/ 2147483647 w 1673"/>
                <a:gd name="T105" fmla="*/ 2147483647 h 778"/>
                <a:gd name="T106" fmla="*/ 2147483647 w 1673"/>
                <a:gd name="T107" fmla="*/ 2147483647 h 778"/>
                <a:gd name="T108" fmla="*/ 2147483647 w 1673"/>
                <a:gd name="T109" fmla="*/ 2147483647 h 778"/>
                <a:gd name="T110" fmla="*/ 2147483647 w 1673"/>
                <a:gd name="T111" fmla="*/ 2147483647 h 778"/>
                <a:gd name="T112" fmla="*/ 2147483647 w 1673"/>
                <a:gd name="T113" fmla="*/ 2147483647 h 778"/>
                <a:gd name="T114" fmla="*/ 2147483647 w 1673"/>
                <a:gd name="T115" fmla="*/ 2147483647 h 778"/>
                <a:gd name="T116" fmla="*/ 2147483647 w 1673"/>
                <a:gd name="T117" fmla="*/ 2147483647 h 778"/>
                <a:gd name="T118" fmla="*/ 2147483647 w 1673"/>
                <a:gd name="T119" fmla="*/ 2147483647 h 778"/>
                <a:gd name="T120" fmla="*/ 2147483647 w 1673"/>
                <a:gd name="T121" fmla="*/ 2147483647 h 778"/>
                <a:gd name="T122" fmla="*/ 2147483647 w 1673"/>
                <a:gd name="T123" fmla="*/ 2147483647 h 778"/>
                <a:gd name="T124" fmla="*/ 2147483647 w 1673"/>
                <a:gd name="T125" fmla="*/ 2147483647 h 7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73"/>
                <a:gd name="T190" fmla="*/ 0 h 778"/>
                <a:gd name="T191" fmla="*/ 1673 w 1673"/>
                <a:gd name="T192" fmla="*/ 778 h 7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8" name="Freeform 536"/>
            <p:cNvSpPr>
              <a:spLocks/>
            </p:cNvSpPr>
            <p:nvPr/>
          </p:nvSpPr>
          <p:spPr bwMode="auto">
            <a:xfrm>
              <a:off x="4932363" y="2838450"/>
              <a:ext cx="58737" cy="36513"/>
            </a:xfrm>
            <a:custGeom>
              <a:avLst/>
              <a:gdLst>
                <a:gd name="T0" fmla="*/ 2147483647 w 98"/>
                <a:gd name="T1" fmla="*/ 2147483647 h 60"/>
                <a:gd name="T2" fmla="*/ 2147483647 w 98"/>
                <a:gd name="T3" fmla="*/ 2147483647 h 60"/>
                <a:gd name="T4" fmla="*/ 2147483647 w 98"/>
                <a:gd name="T5" fmla="*/ 2147483647 h 60"/>
                <a:gd name="T6" fmla="*/ 2147483647 w 98"/>
                <a:gd name="T7" fmla="*/ 2147483647 h 60"/>
                <a:gd name="T8" fmla="*/ 2147483647 w 98"/>
                <a:gd name="T9" fmla="*/ 2147483647 h 60"/>
                <a:gd name="T10" fmla="*/ 2147483647 w 98"/>
                <a:gd name="T11" fmla="*/ 0 h 60"/>
                <a:gd name="T12" fmla="*/ 2147483647 w 98"/>
                <a:gd name="T13" fmla="*/ 2147483647 h 60"/>
                <a:gd name="T14" fmla="*/ 2147483647 w 98"/>
                <a:gd name="T15" fmla="*/ 2147483647 h 60"/>
                <a:gd name="T16" fmla="*/ 2147483647 w 98"/>
                <a:gd name="T17" fmla="*/ 2147483647 h 60"/>
                <a:gd name="T18" fmla="*/ 2147483647 w 98"/>
                <a:gd name="T19" fmla="*/ 2147483647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60"/>
                <a:gd name="T32" fmla="*/ 98 w 98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9" name="Freeform 537"/>
            <p:cNvSpPr>
              <a:spLocks/>
            </p:cNvSpPr>
            <p:nvPr/>
          </p:nvSpPr>
          <p:spPr bwMode="auto">
            <a:xfrm>
              <a:off x="5008563" y="2870200"/>
              <a:ext cx="44450" cy="61913"/>
            </a:xfrm>
            <a:custGeom>
              <a:avLst/>
              <a:gdLst>
                <a:gd name="T0" fmla="*/ 2147483647 w 76"/>
                <a:gd name="T1" fmla="*/ 2147483647 h 105"/>
                <a:gd name="T2" fmla="*/ 2147483647 w 76"/>
                <a:gd name="T3" fmla="*/ 2147483647 h 105"/>
                <a:gd name="T4" fmla="*/ 2147483647 w 76"/>
                <a:gd name="T5" fmla="*/ 2147483647 h 105"/>
                <a:gd name="T6" fmla="*/ 2147483647 w 76"/>
                <a:gd name="T7" fmla="*/ 2147483647 h 105"/>
                <a:gd name="T8" fmla="*/ 2147483647 w 76"/>
                <a:gd name="T9" fmla="*/ 0 h 105"/>
                <a:gd name="T10" fmla="*/ 2147483647 w 76"/>
                <a:gd name="T11" fmla="*/ 0 h 105"/>
                <a:gd name="T12" fmla="*/ 2147483647 w 76"/>
                <a:gd name="T13" fmla="*/ 0 h 105"/>
                <a:gd name="T14" fmla="*/ 2147483647 w 76"/>
                <a:gd name="T15" fmla="*/ 2147483647 h 105"/>
                <a:gd name="T16" fmla="*/ 2147483647 w 76"/>
                <a:gd name="T17" fmla="*/ 2147483647 h 105"/>
                <a:gd name="T18" fmla="*/ 2147483647 w 76"/>
                <a:gd name="T19" fmla="*/ 2147483647 h 105"/>
                <a:gd name="T20" fmla="*/ 0 w 76"/>
                <a:gd name="T21" fmla="*/ 2147483647 h 105"/>
                <a:gd name="T22" fmla="*/ 2147483647 w 76"/>
                <a:gd name="T23" fmla="*/ 2147483647 h 105"/>
                <a:gd name="T24" fmla="*/ 2147483647 w 76"/>
                <a:gd name="T25" fmla="*/ 2147483647 h 105"/>
                <a:gd name="T26" fmla="*/ 2147483647 w 76"/>
                <a:gd name="T27" fmla="*/ 2147483647 h 105"/>
                <a:gd name="T28" fmla="*/ 2147483647 w 76"/>
                <a:gd name="T29" fmla="*/ 2147483647 h 105"/>
                <a:gd name="T30" fmla="*/ 2147483647 w 76"/>
                <a:gd name="T31" fmla="*/ 2147483647 h 105"/>
                <a:gd name="T32" fmla="*/ 2147483647 w 76"/>
                <a:gd name="T33" fmla="*/ 2147483647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05"/>
                <a:gd name="T53" fmla="*/ 76 w 76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0" name="Freeform 538"/>
            <p:cNvSpPr>
              <a:spLocks/>
            </p:cNvSpPr>
            <p:nvPr/>
          </p:nvSpPr>
          <p:spPr bwMode="auto">
            <a:xfrm>
              <a:off x="5011738" y="2938463"/>
              <a:ext cx="19050" cy="42862"/>
            </a:xfrm>
            <a:custGeom>
              <a:avLst/>
              <a:gdLst>
                <a:gd name="T0" fmla="*/ 2147483647 w 32"/>
                <a:gd name="T1" fmla="*/ 2147483647 h 70"/>
                <a:gd name="T2" fmla="*/ 2147483647 w 32"/>
                <a:gd name="T3" fmla="*/ 2147483647 h 70"/>
                <a:gd name="T4" fmla="*/ 2147483647 w 32"/>
                <a:gd name="T5" fmla="*/ 2147483647 h 70"/>
                <a:gd name="T6" fmla="*/ 2147483647 w 32"/>
                <a:gd name="T7" fmla="*/ 2147483647 h 70"/>
                <a:gd name="T8" fmla="*/ 2147483647 w 32"/>
                <a:gd name="T9" fmla="*/ 2147483647 h 70"/>
                <a:gd name="T10" fmla="*/ 2147483647 w 32"/>
                <a:gd name="T11" fmla="*/ 2147483647 h 70"/>
                <a:gd name="T12" fmla="*/ 2147483647 w 32"/>
                <a:gd name="T13" fmla="*/ 2147483647 h 70"/>
                <a:gd name="T14" fmla="*/ 2147483647 w 32"/>
                <a:gd name="T15" fmla="*/ 2147483647 h 70"/>
                <a:gd name="T16" fmla="*/ 2147483647 w 32"/>
                <a:gd name="T17" fmla="*/ 2147483647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70"/>
                <a:gd name="T29" fmla="*/ 32 w 3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1" name="Freeform 539"/>
            <p:cNvSpPr>
              <a:spLocks/>
            </p:cNvSpPr>
            <p:nvPr/>
          </p:nvSpPr>
          <p:spPr bwMode="auto">
            <a:xfrm>
              <a:off x="5019675" y="2913063"/>
              <a:ext cx="111125" cy="138112"/>
            </a:xfrm>
            <a:custGeom>
              <a:avLst/>
              <a:gdLst>
                <a:gd name="T0" fmla="*/ 2147483647 w 186"/>
                <a:gd name="T1" fmla="*/ 2147483647 h 236"/>
                <a:gd name="T2" fmla="*/ 2147483647 w 186"/>
                <a:gd name="T3" fmla="*/ 2147483647 h 236"/>
                <a:gd name="T4" fmla="*/ 2147483647 w 186"/>
                <a:gd name="T5" fmla="*/ 0 h 236"/>
                <a:gd name="T6" fmla="*/ 2147483647 w 186"/>
                <a:gd name="T7" fmla="*/ 2147483647 h 236"/>
                <a:gd name="T8" fmla="*/ 2147483647 w 186"/>
                <a:gd name="T9" fmla="*/ 2147483647 h 236"/>
                <a:gd name="T10" fmla="*/ 2147483647 w 186"/>
                <a:gd name="T11" fmla="*/ 2147483647 h 236"/>
                <a:gd name="T12" fmla="*/ 2147483647 w 186"/>
                <a:gd name="T13" fmla="*/ 2147483647 h 236"/>
                <a:gd name="T14" fmla="*/ 2147483647 w 186"/>
                <a:gd name="T15" fmla="*/ 2147483647 h 236"/>
                <a:gd name="T16" fmla="*/ 2147483647 w 186"/>
                <a:gd name="T17" fmla="*/ 2147483647 h 236"/>
                <a:gd name="T18" fmla="*/ 2147483647 w 186"/>
                <a:gd name="T19" fmla="*/ 2147483647 h 236"/>
                <a:gd name="T20" fmla="*/ 2147483647 w 186"/>
                <a:gd name="T21" fmla="*/ 2147483647 h 236"/>
                <a:gd name="T22" fmla="*/ 2147483647 w 186"/>
                <a:gd name="T23" fmla="*/ 2147483647 h 236"/>
                <a:gd name="T24" fmla="*/ 2147483647 w 186"/>
                <a:gd name="T25" fmla="*/ 2147483647 h 236"/>
                <a:gd name="T26" fmla="*/ 0 w 186"/>
                <a:gd name="T27" fmla="*/ 2147483647 h 236"/>
                <a:gd name="T28" fmla="*/ 2147483647 w 186"/>
                <a:gd name="T29" fmla="*/ 2147483647 h 236"/>
                <a:gd name="T30" fmla="*/ 2147483647 w 186"/>
                <a:gd name="T31" fmla="*/ 2147483647 h 236"/>
                <a:gd name="T32" fmla="*/ 2147483647 w 186"/>
                <a:gd name="T33" fmla="*/ 2147483647 h 236"/>
                <a:gd name="T34" fmla="*/ 2147483647 w 186"/>
                <a:gd name="T35" fmla="*/ 2147483647 h 236"/>
                <a:gd name="T36" fmla="*/ 2147483647 w 186"/>
                <a:gd name="T37" fmla="*/ 2147483647 h 236"/>
                <a:gd name="T38" fmla="*/ 2147483647 w 186"/>
                <a:gd name="T39" fmla="*/ 2147483647 h 236"/>
                <a:gd name="T40" fmla="*/ 2147483647 w 186"/>
                <a:gd name="T41" fmla="*/ 2147483647 h 236"/>
                <a:gd name="T42" fmla="*/ 2147483647 w 186"/>
                <a:gd name="T43" fmla="*/ 2147483647 h 236"/>
                <a:gd name="T44" fmla="*/ 2147483647 w 186"/>
                <a:gd name="T45" fmla="*/ 2147483647 h 236"/>
                <a:gd name="T46" fmla="*/ 2147483647 w 186"/>
                <a:gd name="T47" fmla="*/ 2147483647 h 236"/>
                <a:gd name="T48" fmla="*/ 2147483647 w 186"/>
                <a:gd name="T49" fmla="*/ 2147483647 h 236"/>
                <a:gd name="T50" fmla="*/ 2147483647 w 186"/>
                <a:gd name="T51" fmla="*/ 2147483647 h 236"/>
                <a:gd name="T52" fmla="*/ 2147483647 w 186"/>
                <a:gd name="T53" fmla="*/ 2147483647 h 236"/>
                <a:gd name="T54" fmla="*/ 2147483647 w 186"/>
                <a:gd name="T55" fmla="*/ 2147483647 h 236"/>
                <a:gd name="T56" fmla="*/ 2147483647 w 186"/>
                <a:gd name="T57" fmla="*/ 2147483647 h 2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6"/>
                <a:gd name="T88" fmla="*/ 0 h 236"/>
                <a:gd name="T89" fmla="*/ 186 w 186"/>
                <a:gd name="T90" fmla="*/ 236 h 2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2" name="Freeform 540"/>
            <p:cNvSpPr>
              <a:spLocks/>
            </p:cNvSpPr>
            <p:nvPr/>
          </p:nvSpPr>
          <p:spPr bwMode="auto">
            <a:xfrm>
              <a:off x="4997450" y="2909888"/>
              <a:ext cx="38100" cy="127000"/>
            </a:xfrm>
            <a:custGeom>
              <a:avLst/>
              <a:gdLst>
                <a:gd name="T0" fmla="*/ 0 w 67"/>
                <a:gd name="T1" fmla="*/ 2147483647 h 216"/>
                <a:gd name="T2" fmla="*/ 2147483647 w 67"/>
                <a:gd name="T3" fmla="*/ 2147483647 h 216"/>
                <a:gd name="T4" fmla="*/ 2147483647 w 67"/>
                <a:gd name="T5" fmla="*/ 2147483647 h 216"/>
                <a:gd name="T6" fmla="*/ 2147483647 w 67"/>
                <a:gd name="T7" fmla="*/ 2147483647 h 216"/>
                <a:gd name="T8" fmla="*/ 2147483647 w 67"/>
                <a:gd name="T9" fmla="*/ 2147483647 h 216"/>
                <a:gd name="T10" fmla="*/ 2147483647 w 67"/>
                <a:gd name="T11" fmla="*/ 2147483647 h 216"/>
                <a:gd name="T12" fmla="*/ 2147483647 w 67"/>
                <a:gd name="T13" fmla="*/ 2147483647 h 216"/>
                <a:gd name="T14" fmla="*/ 2147483647 w 67"/>
                <a:gd name="T15" fmla="*/ 2147483647 h 216"/>
                <a:gd name="T16" fmla="*/ 2147483647 w 67"/>
                <a:gd name="T17" fmla="*/ 2147483647 h 216"/>
                <a:gd name="T18" fmla="*/ 2147483647 w 67"/>
                <a:gd name="T19" fmla="*/ 2147483647 h 216"/>
                <a:gd name="T20" fmla="*/ 2147483647 w 67"/>
                <a:gd name="T21" fmla="*/ 2147483647 h 216"/>
                <a:gd name="T22" fmla="*/ 2147483647 w 67"/>
                <a:gd name="T23" fmla="*/ 2147483647 h 216"/>
                <a:gd name="T24" fmla="*/ 2147483647 w 67"/>
                <a:gd name="T25" fmla="*/ 2147483647 h 216"/>
                <a:gd name="T26" fmla="*/ 2147483647 w 67"/>
                <a:gd name="T27" fmla="*/ 2147483647 h 216"/>
                <a:gd name="T28" fmla="*/ 2147483647 w 67"/>
                <a:gd name="T29" fmla="*/ 2147483647 h 216"/>
                <a:gd name="T30" fmla="*/ 2147483647 w 67"/>
                <a:gd name="T31" fmla="*/ 2147483647 h 216"/>
                <a:gd name="T32" fmla="*/ 2147483647 w 67"/>
                <a:gd name="T33" fmla="*/ 2147483647 h 216"/>
                <a:gd name="T34" fmla="*/ 2147483647 w 67"/>
                <a:gd name="T35" fmla="*/ 0 h 216"/>
                <a:gd name="T36" fmla="*/ 2147483647 w 67"/>
                <a:gd name="T37" fmla="*/ 2147483647 h 216"/>
                <a:gd name="T38" fmla="*/ 2147483647 w 67"/>
                <a:gd name="T39" fmla="*/ 2147483647 h 216"/>
                <a:gd name="T40" fmla="*/ 2147483647 w 67"/>
                <a:gd name="T41" fmla="*/ 2147483647 h 216"/>
                <a:gd name="T42" fmla="*/ 2147483647 w 67"/>
                <a:gd name="T43" fmla="*/ 2147483647 h 216"/>
                <a:gd name="T44" fmla="*/ 2147483647 w 67"/>
                <a:gd name="T45" fmla="*/ 2147483647 h 216"/>
                <a:gd name="T46" fmla="*/ 2147483647 w 67"/>
                <a:gd name="T47" fmla="*/ 2147483647 h 216"/>
                <a:gd name="T48" fmla="*/ 2147483647 w 67"/>
                <a:gd name="T49" fmla="*/ 2147483647 h 216"/>
                <a:gd name="T50" fmla="*/ 2147483647 w 67"/>
                <a:gd name="T51" fmla="*/ 2147483647 h 216"/>
                <a:gd name="T52" fmla="*/ 0 w 67"/>
                <a:gd name="T53" fmla="*/ 2147483647 h 2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7"/>
                <a:gd name="T82" fmla="*/ 0 h 216"/>
                <a:gd name="T83" fmla="*/ 67 w 67"/>
                <a:gd name="T84" fmla="*/ 216 h 2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183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B06C9BC0-52D2-4139-835D-3306087C20D1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080032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2"/>
          </p:nvPr>
        </p:nvSpPr>
        <p:spPr>
          <a:xfrm>
            <a:off x="642646" y="1719858"/>
            <a:ext cx="9053753" cy="5157192"/>
          </a:xfrm>
          <a:blipFill dpi="0" rotWithShape="1">
            <a:blip r:embed="rId2" cstate="print"/>
            <a:srcRect/>
            <a:stretch>
              <a:fillRect t="-36303" b="1"/>
            </a:stretch>
          </a:blipFill>
        </p:spPr>
        <p:txBody>
          <a:bodyPr lIns="846000" tIns="396000" rIns="396000" anchor="t" anchorCtr="0"/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§"/>
              <a:defRPr lang="de-DE" sz="2400" b="1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6350">
              <a:buClr>
                <a:schemeClr val="bg1"/>
              </a:buClr>
              <a:defRPr lang="de-DE" sz="2400" noProof="0" dirty="0" smtClean="0">
                <a:solidFill>
                  <a:schemeClr val="bg1"/>
                </a:solidFill>
              </a:defRPr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839416" y="2120156"/>
            <a:ext cx="565332" cy="333846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4023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tkarte mit Inh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91"/>
          <p:cNvSpPr/>
          <p:nvPr userDrawn="1"/>
        </p:nvSpPr>
        <p:spPr>
          <a:xfrm>
            <a:off x="0" y="1700213"/>
            <a:ext cx="12192000" cy="4321175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9" name="Gruppieren 192"/>
          <p:cNvGrpSpPr>
            <a:grpSpLocks noChangeAspect="1"/>
          </p:cNvGrpSpPr>
          <p:nvPr userDrawn="1"/>
        </p:nvGrpSpPr>
        <p:grpSpPr>
          <a:xfrm>
            <a:off x="1658606" y="1860531"/>
            <a:ext cx="8874787" cy="4000539"/>
            <a:chOff x="66675" y="1489075"/>
            <a:chExt cx="8696325" cy="4243388"/>
          </a:xfrm>
          <a:solidFill>
            <a:schemeClr val="bg1"/>
          </a:solidFill>
        </p:grpSpPr>
        <p:sp>
          <p:nvSpPr>
            <p:cNvPr id="10" name="Freeform 386"/>
            <p:cNvSpPr>
              <a:spLocks noEditPoints="1"/>
            </p:cNvSpPr>
            <p:nvPr/>
          </p:nvSpPr>
          <p:spPr bwMode="auto">
            <a:xfrm>
              <a:off x="66675" y="1773238"/>
              <a:ext cx="1214438" cy="525462"/>
            </a:xfrm>
            <a:custGeom>
              <a:avLst/>
              <a:gdLst>
                <a:gd name="T0" fmla="*/ 2147483647 w 2049"/>
                <a:gd name="T1" fmla="*/ 2147483647 h 886"/>
                <a:gd name="T2" fmla="*/ 2147483647 w 2049"/>
                <a:gd name="T3" fmla="*/ 2147483647 h 886"/>
                <a:gd name="T4" fmla="*/ 2147483647 w 2049"/>
                <a:gd name="T5" fmla="*/ 2147483647 h 886"/>
                <a:gd name="T6" fmla="*/ 2147483647 w 2049"/>
                <a:gd name="T7" fmla="*/ 2147483647 h 886"/>
                <a:gd name="T8" fmla="*/ 2147483647 w 2049"/>
                <a:gd name="T9" fmla="*/ 2147483647 h 886"/>
                <a:gd name="T10" fmla="*/ 2147483647 w 2049"/>
                <a:gd name="T11" fmla="*/ 2147483647 h 886"/>
                <a:gd name="T12" fmla="*/ 2147483647 w 2049"/>
                <a:gd name="T13" fmla="*/ 2147483647 h 886"/>
                <a:gd name="T14" fmla="*/ 2147483647 w 2049"/>
                <a:gd name="T15" fmla="*/ 2147483647 h 886"/>
                <a:gd name="T16" fmla="*/ 2147483647 w 2049"/>
                <a:gd name="T17" fmla="*/ 2147483647 h 886"/>
                <a:gd name="T18" fmla="*/ 2147483647 w 2049"/>
                <a:gd name="T19" fmla="*/ 2147483647 h 886"/>
                <a:gd name="T20" fmla="*/ 2147483647 w 2049"/>
                <a:gd name="T21" fmla="*/ 0 h 886"/>
                <a:gd name="T22" fmla="*/ 2147483647 w 2049"/>
                <a:gd name="T23" fmla="*/ 2147483647 h 886"/>
                <a:gd name="T24" fmla="*/ 2147483647 w 2049"/>
                <a:gd name="T25" fmla="*/ 2147483647 h 886"/>
                <a:gd name="T26" fmla="*/ 2147483647 w 2049"/>
                <a:gd name="T27" fmla="*/ 2147483647 h 886"/>
                <a:gd name="T28" fmla="*/ 2147483647 w 2049"/>
                <a:gd name="T29" fmla="*/ 2147483647 h 886"/>
                <a:gd name="T30" fmla="*/ 2147483647 w 2049"/>
                <a:gd name="T31" fmla="*/ 2147483647 h 886"/>
                <a:gd name="T32" fmla="*/ 2147483647 w 2049"/>
                <a:gd name="T33" fmla="*/ 2147483647 h 886"/>
                <a:gd name="T34" fmla="*/ 2147483647 w 2049"/>
                <a:gd name="T35" fmla="*/ 2147483647 h 886"/>
                <a:gd name="T36" fmla="*/ 2147483647 w 2049"/>
                <a:gd name="T37" fmla="*/ 2147483647 h 886"/>
                <a:gd name="T38" fmla="*/ 2147483647 w 2049"/>
                <a:gd name="T39" fmla="*/ 2147483647 h 886"/>
                <a:gd name="T40" fmla="*/ 2147483647 w 2049"/>
                <a:gd name="T41" fmla="*/ 2147483647 h 886"/>
                <a:gd name="T42" fmla="*/ 2147483647 w 2049"/>
                <a:gd name="T43" fmla="*/ 2147483647 h 886"/>
                <a:gd name="T44" fmla="*/ 2147483647 w 2049"/>
                <a:gd name="T45" fmla="*/ 2147483647 h 886"/>
                <a:gd name="T46" fmla="*/ 2147483647 w 2049"/>
                <a:gd name="T47" fmla="*/ 2147483647 h 886"/>
                <a:gd name="T48" fmla="*/ 2147483647 w 2049"/>
                <a:gd name="T49" fmla="*/ 2147483647 h 886"/>
                <a:gd name="T50" fmla="*/ 2147483647 w 2049"/>
                <a:gd name="T51" fmla="*/ 2147483647 h 886"/>
                <a:gd name="T52" fmla="*/ 2147483647 w 2049"/>
                <a:gd name="T53" fmla="*/ 2147483647 h 886"/>
                <a:gd name="T54" fmla="*/ 2147483647 w 2049"/>
                <a:gd name="T55" fmla="*/ 2147483647 h 886"/>
                <a:gd name="T56" fmla="*/ 2147483647 w 2049"/>
                <a:gd name="T57" fmla="*/ 2147483647 h 886"/>
                <a:gd name="T58" fmla="*/ 2147483647 w 2049"/>
                <a:gd name="T59" fmla="*/ 2147483647 h 886"/>
                <a:gd name="T60" fmla="*/ 2147483647 w 2049"/>
                <a:gd name="T61" fmla="*/ 2147483647 h 886"/>
                <a:gd name="T62" fmla="*/ 2147483647 w 2049"/>
                <a:gd name="T63" fmla="*/ 2147483647 h 886"/>
                <a:gd name="T64" fmla="*/ 2147483647 w 2049"/>
                <a:gd name="T65" fmla="*/ 2147483647 h 886"/>
                <a:gd name="T66" fmla="*/ 2147483647 w 2049"/>
                <a:gd name="T67" fmla="*/ 2147483647 h 886"/>
                <a:gd name="T68" fmla="*/ 2147483647 w 2049"/>
                <a:gd name="T69" fmla="*/ 2147483647 h 886"/>
                <a:gd name="T70" fmla="*/ 2147483647 w 2049"/>
                <a:gd name="T71" fmla="*/ 2147483647 h 886"/>
                <a:gd name="T72" fmla="*/ 2147483647 w 2049"/>
                <a:gd name="T73" fmla="*/ 2147483647 h 886"/>
                <a:gd name="T74" fmla="*/ 2147483647 w 2049"/>
                <a:gd name="T75" fmla="*/ 2147483647 h 886"/>
                <a:gd name="T76" fmla="*/ 2147483647 w 2049"/>
                <a:gd name="T77" fmla="*/ 2147483647 h 886"/>
                <a:gd name="T78" fmla="*/ 2147483647 w 2049"/>
                <a:gd name="T79" fmla="*/ 2147483647 h 886"/>
                <a:gd name="T80" fmla="*/ 2147483647 w 2049"/>
                <a:gd name="T81" fmla="*/ 2147483647 h 886"/>
                <a:gd name="T82" fmla="*/ 2147483647 w 2049"/>
                <a:gd name="T83" fmla="*/ 2147483647 h 886"/>
                <a:gd name="T84" fmla="*/ 2147483647 w 2049"/>
                <a:gd name="T85" fmla="*/ 2147483647 h 886"/>
                <a:gd name="T86" fmla="*/ 2147483647 w 2049"/>
                <a:gd name="T87" fmla="*/ 2147483647 h 886"/>
                <a:gd name="T88" fmla="*/ 2147483647 w 2049"/>
                <a:gd name="T89" fmla="*/ 2147483647 h 886"/>
                <a:gd name="T90" fmla="*/ 2147483647 w 2049"/>
                <a:gd name="T91" fmla="*/ 2147483647 h 886"/>
                <a:gd name="T92" fmla="*/ 2147483647 w 2049"/>
                <a:gd name="T93" fmla="*/ 2147483647 h 886"/>
                <a:gd name="T94" fmla="*/ 2147483647 w 2049"/>
                <a:gd name="T95" fmla="*/ 2147483647 h 886"/>
                <a:gd name="T96" fmla="*/ 2147483647 w 2049"/>
                <a:gd name="T97" fmla="*/ 2147483647 h 886"/>
                <a:gd name="T98" fmla="*/ 2147483647 w 2049"/>
                <a:gd name="T99" fmla="*/ 2147483647 h 886"/>
                <a:gd name="T100" fmla="*/ 2147483647 w 2049"/>
                <a:gd name="T101" fmla="*/ 2147483647 h 886"/>
                <a:gd name="T102" fmla="*/ 2147483647 w 2049"/>
                <a:gd name="T103" fmla="*/ 2147483647 h 886"/>
                <a:gd name="T104" fmla="*/ 2147483647 w 2049"/>
                <a:gd name="T105" fmla="*/ 2147483647 h 886"/>
                <a:gd name="T106" fmla="*/ 2147483647 w 2049"/>
                <a:gd name="T107" fmla="*/ 2147483647 h 886"/>
                <a:gd name="T108" fmla="*/ 2147483647 w 2049"/>
                <a:gd name="T109" fmla="*/ 2147483647 h 886"/>
                <a:gd name="T110" fmla="*/ 2147483647 w 2049"/>
                <a:gd name="T111" fmla="*/ 2147483647 h 886"/>
                <a:gd name="T112" fmla="*/ 2147483647 w 2049"/>
                <a:gd name="T113" fmla="*/ 2147483647 h 8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9"/>
                <a:gd name="T172" fmla="*/ 0 h 886"/>
                <a:gd name="T173" fmla="*/ 2049 w 2049"/>
                <a:gd name="T174" fmla="*/ 886 h 8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238"/>
            <p:cNvSpPr>
              <a:spLocks noEditPoints="1"/>
            </p:cNvSpPr>
            <p:nvPr/>
          </p:nvSpPr>
          <p:spPr bwMode="auto">
            <a:xfrm>
              <a:off x="8459788" y="4186238"/>
              <a:ext cx="147637" cy="138112"/>
            </a:xfrm>
            <a:custGeom>
              <a:avLst/>
              <a:gdLst>
                <a:gd name="T0" fmla="*/ 2147483647 w 247"/>
                <a:gd name="T1" fmla="*/ 2147483647 h 235"/>
                <a:gd name="T2" fmla="*/ 2147483647 w 247"/>
                <a:gd name="T3" fmla="*/ 0 h 235"/>
                <a:gd name="T4" fmla="*/ 2147483647 w 247"/>
                <a:gd name="T5" fmla="*/ 2147483647 h 235"/>
                <a:gd name="T6" fmla="*/ 2147483647 w 247"/>
                <a:gd name="T7" fmla="*/ 2147483647 h 235"/>
                <a:gd name="T8" fmla="*/ 2147483647 w 247"/>
                <a:gd name="T9" fmla="*/ 2147483647 h 235"/>
                <a:gd name="T10" fmla="*/ 0 w 247"/>
                <a:gd name="T11" fmla="*/ 2147483647 h 235"/>
                <a:gd name="T12" fmla="*/ 2147483647 w 247"/>
                <a:gd name="T13" fmla="*/ 2147483647 h 235"/>
                <a:gd name="T14" fmla="*/ 2147483647 w 247"/>
                <a:gd name="T15" fmla="*/ 2147483647 h 235"/>
                <a:gd name="T16" fmla="*/ 0 w 247"/>
                <a:gd name="T17" fmla="*/ 2147483647 h 235"/>
                <a:gd name="T18" fmla="*/ 0 w 247"/>
                <a:gd name="T19" fmla="*/ 2147483647 h 235"/>
                <a:gd name="T20" fmla="*/ 2147483647 w 247"/>
                <a:gd name="T21" fmla="*/ 2147483647 h 235"/>
                <a:gd name="T22" fmla="*/ 2147483647 w 247"/>
                <a:gd name="T23" fmla="*/ 2147483647 h 235"/>
                <a:gd name="T24" fmla="*/ 2147483647 w 247"/>
                <a:gd name="T25" fmla="*/ 2147483647 h 235"/>
                <a:gd name="T26" fmla="*/ 2147483647 w 247"/>
                <a:gd name="T27" fmla="*/ 2147483647 h 235"/>
                <a:gd name="T28" fmla="*/ 2147483647 w 247"/>
                <a:gd name="T29" fmla="*/ 2147483647 h 235"/>
                <a:gd name="T30" fmla="*/ 2147483647 w 247"/>
                <a:gd name="T31" fmla="*/ 2147483647 h 235"/>
                <a:gd name="T32" fmla="*/ 2147483647 w 247"/>
                <a:gd name="T33" fmla="*/ 2147483647 h 235"/>
                <a:gd name="T34" fmla="*/ 2147483647 w 247"/>
                <a:gd name="T35" fmla="*/ 2147483647 h 235"/>
                <a:gd name="T36" fmla="*/ 2147483647 w 247"/>
                <a:gd name="T37" fmla="*/ 2147483647 h 235"/>
                <a:gd name="T38" fmla="*/ 2147483647 w 247"/>
                <a:gd name="T39" fmla="*/ 2147483647 h 235"/>
                <a:gd name="T40" fmla="*/ 2147483647 w 247"/>
                <a:gd name="T41" fmla="*/ 2147483647 h 235"/>
                <a:gd name="T42" fmla="*/ 2147483647 w 247"/>
                <a:gd name="T43" fmla="*/ 2147483647 h 235"/>
                <a:gd name="T44" fmla="*/ 2147483647 w 247"/>
                <a:gd name="T45" fmla="*/ 2147483647 h 235"/>
                <a:gd name="T46" fmla="*/ 2147483647 w 247"/>
                <a:gd name="T47" fmla="*/ 2147483647 h 235"/>
                <a:gd name="T48" fmla="*/ 2147483647 w 247"/>
                <a:gd name="T49" fmla="*/ 2147483647 h 235"/>
                <a:gd name="T50" fmla="*/ 2147483647 w 247"/>
                <a:gd name="T51" fmla="*/ 2147483647 h 235"/>
                <a:gd name="T52" fmla="*/ 2147483647 w 247"/>
                <a:gd name="T53" fmla="*/ 2147483647 h 235"/>
                <a:gd name="T54" fmla="*/ 2147483647 w 247"/>
                <a:gd name="T55" fmla="*/ 2147483647 h 235"/>
                <a:gd name="T56" fmla="*/ 2147483647 w 247"/>
                <a:gd name="T57" fmla="*/ 2147483647 h 235"/>
                <a:gd name="T58" fmla="*/ 2147483647 w 247"/>
                <a:gd name="T59" fmla="*/ 2147483647 h 235"/>
                <a:gd name="T60" fmla="*/ 2147483647 w 247"/>
                <a:gd name="T61" fmla="*/ 2147483647 h 235"/>
                <a:gd name="T62" fmla="*/ 2147483647 w 247"/>
                <a:gd name="T63" fmla="*/ 2147483647 h 235"/>
                <a:gd name="T64" fmla="*/ 2147483647 w 247"/>
                <a:gd name="T65" fmla="*/ 2147483647 h 235"/>
                <a:gd name="T66" fmla="*/ 2147483647 w 247"/>
                <a:gd name="T67" fmla="*/ 2147483647 h 235"/>
                <a:gd name="T68" fmla="*/ 2147483647 w 247"/>
                <a:gd name="T69" fmla="*/ 2147483647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7"/>
                <a:gd name="T106" fmla="*/ 0 h 235"/>
                <a:gd name="T107" fmla="*/ 247 w 247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363"/>
            <p:cNvSpPr>
              <a:spLocks noEditPoints="1"/>
            </p:cNvSpPr>
            <p:nvPr/>
          </p:nvSpPr>
          <p:spPr bwMode="auto">
            <a:xfrm>
              <a:off x="7539038" y="4237038"/>
              <a:ext cx="100012" cy="46037"/>
            </a:xfrm>
            <a:custGeom>
              <a:avLst/>
              <a:gdLst>
                <a:gd name="T0" fmla="*/ 2147483647 w 168"/>
                <a:gd name="T1" fmla="*/ 2147483647 h 77"/>
                <a:gd name="T2" fmla="*/ 2147483647 w 168"/>
                <a:gd name="T3" fmla="*/ 2147483647 h 77"/>
                <a:gd name="T4" fmla="*/ 2147483647 w 168"/>
                <a:gd name="T5" fmla="*/ 2147483647 h 77"/>
                <a:gd name="T6" fmla="*/ 2147483647 w 168"/>
                <a:gd name="T7" fmla="*/ 2147483647 h 77"/>
                <a:gd name="T8" fmla="*/ 2147483647 w 168"/>
                <a:gd name="T9" fmla="*/ 0 h 77"/>
                <a:gd name="T10" fmla="*/ 2147483647 w 168"/>
                <a:gd name="T11" fmla="*/ 2147483647 h 77"/>
                <a:gd name="T12" fmla="*/ 2147483647 w 168"/>
                <a:gd name="T13" fmla="*/ 2147483647 h 77"/>
                <a:gd name="T14" fmla="*/ 2147483647 w 168"/>
                <a:gd name="T15" fmla="*/ 2147483647 h 77"/>
                <a:gd name="T16" fmla="*/ 2147483647 w 168"/>
                <a:gd name="T17" fmla="*/ 2147483647 h 77"/>
                <a:gd name="T18" fmla="*/ 2147483647 w 168"/>
                <a:gd name="T19" fmla="*/ 2147483647 h 77"/>
                <a:gd name="T20" fmla="*/ 2147483647 w 168"/>
                <a:gd name="T21" fmla="*/ 2147483647 h 77"/>
                <a:gd name="T22" fmla="*/ 2147483647 w 168"/>
                <a:gd name="T23" fmla="*/ 2147483647 h 77"/>
                <a:gd name="T24" fmla="*/ 2147483647 w 168"/>
                <a:gd name="T25" fmla="*/ 2147483647 h 77"/>
                <a:gd name="T26" fmla="*/ 2147483647 w 168"/>
                <a:gd name="T27" fmla="*/ 2147483647 h 77"/>
                <a:gd name="T28" fmla="*/ 2147483647 w 168"/>
                <a:gd name="T29" fmla="*/ 2147483647 h 77"/>
                <a:gd name="T30" fmla="*/ 2147483647 w 168"/>
                <a:gd name="T31" fmla="*/ 2147483647 h 77"/>
                <a:gd name="T32" fmla="*/ 2147483647 w 168"/>
                <a:gd name="T33" fmla="*/ 2147483647 h 77"/>
                <a:gd name="T34" fmla="*/ 2147483647 w 168"/>
                <a:gd name="T35" fmla="*/ 0 h 77"/>
                <a:gd name="T36" fmla="*/ 0 w 168"/>
                <a:gd name="T37" fmla="*/ 2147483647 h 77"/>
                <a:gd name="T38" fmla="*/ 2147483647 w 168"/>
                <a:gd name="T39" fmla="*/ 2147483647 h 77"/>
                <a:gd name="T40" fmla="*/ 2147483647 w 168"/>
                <a:gd name="T41" fmla="*/ 2147483647 h 77"/>
                <a:gd name="T42" fmla="*/ 2147483647 w 168"/>
                <a:gd name="T43" fmla="*/ 2147483647 h 77"/>
                <a:gd name="T44" fmla="*/ 2147483647 w 168"/>
                <a:gd name="T45" fmla="*/ 2147483647 h 77"/>
                <a:gd name="T46" fmla="*/ 0 w 168"/>
                <a:gd name="T47" fmla="*/ 2147483647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8"/>
                <a:gd name="T73" fmla="*/ 0 h 77"/>
                <a:gd name="T74" fmla="*/ 168 w 168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364"/>
            <p:cNvSpPr>
              <a:spLocks noEditPoints="1"/>
            </p:cNvSpPr>
            <p:nvPr/>
          </p:nvSpPr>
          <p:spPr bwMode="auto">
            <a:xfrm>
              <a:off x="8007350" y="4027488"/>
              <a:ext cx="431800" cy="290512"/>
            </a:xfrm>
            <a:custGeom>
              <a:avLst/>
              <a:gdLst>
                <a:gd name="T0" fmla="*/ 2147483647 w 730"/>
                <a:gd name="T1" fmla="*/ 2147483647 h 491"/>
                <a:gd name="T2" fmla="*/ 2147483647 w 730"/>
                <a:gd name="T3" fmla="*/ 2147483647 h 491"/>
                <a:gd name="T4" fmla="*/ 2147483647 w 730"/>
                <a:gd name="T5" fmla="*/ 2147483647 h 491"/>
                <a:gd name="T6" fmla="*/ 2147483647 w 730"/>
                <a:gd name="T7" fmla="*/ 2147483647 h 491"/>
                <a:gd name="T8" fmla="*/ 2147483647 w 730"/>
                <a:gd name="T9" fmla="*/ 2147483647 h 491"/>
                <a:gd name="T10" fmla="*/ 2147483647 w 730"/>
                <a:gd name="T11" fmla="*/ 2147483647 h 491"/>
                <a:gd name="T12" fmla="*/ 2147483647 w 730"/>
                <a:gd name="T13" fmla="*/ 2147483647 h 491"/>
                <a:gd name="T14" fmla="*/ 2147483647 w 730"/>
                <a:gd name="T15" fmla="*/ 2147483647 h 491"/>
                <a:gd name="T16" fmla="*/ 2147483647 w 730"/>
                <a:gd name="T17" fmla="*/ 2147483647 h 491"/>
                <a:gd name="T18" fmla="*/ 2147483647 w 730"/>
                <a:gd name="T19" fmla="*/ 2147483647 h 491"/>
                <a:gd name="T20" fmla="*/ 2147483647 w 730"/>
                <a:gd name="T21" fmla="*/ 2147483647 h 491"/>
                <a:gd name="T22" fmla="*/ 2147483647 w 730"/>
                <a:gd name="T23" fmla="*/ 2147483647 h 491"/>
                <a:gd name="T24" fmla="*/ 2147483647 w 730"/>
                <a:gd name="T25" fmla="*/ 2147483647 h 491"/>
                <a:gd name="T26" fmla="*/ 2147483647 w 730"/>
                <a:gd name="T27" fmla="*/ 2147483647 h 491"/>
                <a:gd name="T28" fmla="*/ 2147483647 w 730"/>
                <a:gd name="T29" fmla="*/ 2147483647 h 491"/>
                <a:gd name="T30" fmla="*/ 2147483647 w 730"/>
                <a:gd name="T31" fmla="*/ 2147483647 h 491"/>
                <a:gd name="T32" fmla="*/ 2147483647 w 730"/>
                <a:gd name="T33" fmla="*/ 2147483647 h 491"/>
                <a:gd name="T34" fmla="*/ 2147483647 w 730"/>
                <a:gd name="T35" fmla="*/ 2147483647 h 491"/>
                <a:gd name="T36" fmla="*/ 2147483647 w 730"/>
                <a:gd name="T37" fmla="*/ 2147483647 h 491"/>
                <a:gd name="T38" fmla="*/ 2147483647 w 730"/>
                <a:gd name="T39" fmla="*/ 2147483647 h 491"/>
                <a:gd name="T40" fmla="*/ 2147483647 w 730"/>
                <a:gd name="T41" fmla="*/ 2147483647 h 491"/>
                <a:gd name="T42" fmla="*/ 2147483647 w 730"/>
                <a:gd name="T43" fmla="*/ 2147483647 h 491"/>
                <a:gd name="T44" fmla="*/ 2147483647 w 730"/>
                <a:gd name="T45" fmla="*/ 2147483647 h 491"/>
                <a:gd name="T46" fmla="*/ 2147483647 w 730"/>
                <a:gd name="T47" fmla="*/ 2147483647 h 491"/>
                <a:gd name="T48" fmla="*/ 2147483647 w 730"/>
                <a:gd name="T49" fmla="*/ 2147483647 h 491"/>
                <a:gd name="T50" fmla="*/ 2147483647 w 730"/>
                <a:gd name="T51" fmla="*/ 2147483647 h 491"/>
                <a:gd name="T52" fmla="*/ 2147483647 w 730"/>
                <a:gd name="T53" fmla="*/ 2147483647 h 491"/>
                <a:gd name="T54" fmla="*/ 2147483647 w 730"/>
                <a:gd name="T55" fmla="*/ 2147483647 h 491"/>
                <a:gd name="T56" fmla="*/ 2147483647 w 730"/>
                <a:gd name="T57" fmla="*/ 2147483647 h 491"/>
                <a:gd name="T58" fmla="*/ 2147483647 w 730"/>
                <a:gd name="T59" fmla="*/ 2147483647 h 491"/>
                <a:gd name="T60" fmla="*/ 2147483647 w 730"/>
                <a:gd name="T61" fmla="*/ 2147483647 h 491"/>
                <a:gd name="T62" fmla="*/ 2147483647 w 730"/>
                <a:gd name="T63" fmla="*/ 2147483647 h 491"/>
                <a:gd name="T64" fmla="*/ 2147483647 w 730"/>
                <a:gd name="T65" fmla="*/ 2147483647 h 491"/>
                <a:gd name="T66" fmla="*/ 2147483647 w 730"/>
                <a:gd name="T67" fmla="*/ 2147483647 h 491"/>
                <a:gd name="T68" fmla="*/ 2147483647 w 730"/>
                <a:gd name="T69" fmla="*/ 2147483647 h 491"/>
                <a:gd name="T70" fmla="*/ 2147483647 w 730"/>
                <a:gd name="T71" fmla="*/ 2147483647 h 491"/>
                <a:gd name="T72" fmla="*/ 2147483647 w 730"/>
                <a:gd name="T73" fmla="*/ 2147483647 h 491"/>
                <a:gd name="T74" fmla="*/ 2147483647 w 730"/>
                <a:gd name="T75" fmla="*/ 2147483647 h 491"/>
                <a:gd name="T76" fmla="*/ 2147483647 w 730"/>
                <a:gd name="T77" fmla="*/ 2147483647 h 491"/>
                <a:gd name="T78" fmla="*/ 2147483647 w 730"/>
                <a:gd name="T79" fmla="*/ 2147483647 h 491"/>
                <a:gd name="T80" fmla="*/ 2147483647 w 730"/>
                <a:gd name="T81" fmla="*/ 2147483647 h 491"/>
                <a:gd name="T82" fmla="*/ 2147483647 w 730"/>
                <a:gd name="T83" fmla="*/ 2147483647 h 491"/>
                <a:gd name="T84" fmla="*/ 2147483647 w 730"/>
                <a:gd name="T85" fmla="*/ 2147483647 h 491"/>
                <a:gd name="T86" fmla="*/ 2147483647 w 730"/>
                <a:gd name="T87" fmla="*/ 2147483647 h 491"/>
                <a:gd name="T88" fmla="*/ 2147483647 w 730"/>
                <a:gd name="T89" fmla="*/ 2147483647 h 491"/>
                <a:gd name="T90" fmla="*/ 2147483647 w 730"/>
                <a:gd name="T91" fmla="*/ 2147483647 h 491"/>
                <a:gd name="T92" fmla="*/ 2147483647 w 730"/>
                <a:gd name="T93" fmla="*/ 2147483647 h 491"/>
                <a:gd name="T94" fmla="*/ 2147483647 w 730"/>
                <a:gd name="T95" fmla="*/ 2147483647 h 4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30"/>
                <a:gd name="T145" fmla="*/ 0 h 491"/>
                <a:gd name="T146" fmla="*/ 730 w 730"/>
                <a:gd name="T147" fmla="*/ 491 h 4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365"/>
            <p:cNvSpPr>
              <a:spLocks noEditPoints="1"/>
            </p:cNvSpPr>
            <p:nvPr/>
          </p:nvSpPr>
          <p:spPr bwMode="auto">
            <a:xfrm>
              <a:off x="6735763" y="3792538"/>
              <a:ext cx="1292225" cy="519112"/>
            </a:xfrm>
            <a:custGeom>
              <a:avLst/>
              <a:gdLst>
                <a:gd name="T0" fmla="*/ 2147483647 w 2179"/>
                <a:gd name="T1" fmla="*/ 2147483647 h 879"/>
                <a:gd name="T2" fmla="*/ 2147483647 w 2179"/>
                <a:gd name="T3" fmla="*/ 2147483647 h 879"/>
                <a:gd name="T4" fmla="*/ 2147483647 w 2179"/>
                <a:gd name="T5" fmla="*/ 2147483647 h 879"/>
                <a:gd name="T6" fmla="*/ 2147483647 w 2179"/>
                <a:gd name="T7" fmla="*/ 2147483647 h 879"/>
                <a:gd name="T8" fmla="*/ 2147483647 w 2179"/>
                <a:gd name="T9" fmla="*/ 2147483647 h 879"/>
                <a:gd name="T10" fmla="*/ 2147483647 w 2179"/>
                <a:gd name="T11" fmla="*/ 2147483647 h 879"/>
                <a:gd name="T12" fmla="*/ 2147483647 w 2179"/>
                <a:gd name="T13" fmla="*/ 2147483647 h 879"/>
                <a:gd name="T14" fmla="*/ 2147483647 w 2179"/>
                <a:gd name="T15" fmla="*/ 2147483647 h 879"/>
                <a:gd name="T16" fmla="*/ 2147483647 w 2179"/>
                <a:gd name="T17" fmla="*/ 2147483647 h 879"/>
                <a:gd name="T18" fmla="*/ 2147483647 w 2179"/>
                <a:gd name="T19" fmla="*/ 2147483647 h 879"/>
                <a:gd name="T20" fmla="*/ 2147483647 w 2179"/>
                <a:gd name="T21" fmla="*/ 2147483647 h 879"/>
                <a:gd name="T22" fmla="*/ 2147483647 w 2179"/>
                <a:gd name="T23" fmla="*/ 2147483647 h 879"/>
                <a:gd name="T24" fmla="*/ 2147483647 w 2179"/>
                <a:gd name="T25" fmla="*/ 2147483647 h 879"/>
                <a:gd name="T26" fmla="*/ 2147483647 w 2179"/>
                <a:gd name="T27" fmla="*/ 2147483647 h 879"/>
                <a:gd name="T28" fmla="*/ 2147483647 w 2179"/>
                <a:gd name="T29" fmla="*/ 2147483647 h 879"/>
                <a:gd name="T30" fmla="*/ 2147483647 w 2179"/>
                <a:gd name="T31" fmla="*/ 2147483647 h 879"/>
                <a:gd name="T32" fmla="*/ 2147483647 w 2179"/>
                <a:gd name="T33" fmla="*/ 2147483647 h 879"/>
                <a:gd name="T34" fmla="*/ 2147483647 w 2179"/>
                <a:gd name="T35" fmla="*/ 2147483647 h 879"/>
                <a:gd name="T36" fmla="*/ 2147483647 w 2179"/>
                <a:gd name="T37" fmla="*/ 2147483647 h 879"/>
                <a:gd name="T38" fmla="*/ 2147483647 w 2179"/>
                <a:gd name="T39" fmla="*/ 2147483647 h 879"/>
                <a:gd name="T40" fmla="*/ 2147483647 w 2179"/>
                <a:gd name="T41" fmla="*/ 2147483647 h 879"/>
                <a:gd name="T42" fmla="*/ 2147483647 w 2179"/>
                <a:gd name="T43" fmla="*/ 2147483647 h 879"/>
                <a:gd name="T44" fmla="*/ 2147483647 w 2179"/>
                <a:gd name="T45" fmla="*/ 2147483647 h 879"/>
                <a:gd name="T46" fmla="*/ 2147483647 w 2179"/>
                <a:gd name="T47" fmla="*/ 2147483647 h 879"/>
                <a:gd name="T48" fmla="*/ 2147483647 w 2179"/>
                <a:gd name="T49" fmla="*/ 2147483647 h 879"/>
                <a:gd name="T50" fmla="*/ 2147483647 w 2179"/>
                <a:gd name="T51" fmla="*/ 2147483647 h 879"/>
                <a:gd name="T52" fmla="*/ 2147483647 w 2179"/>
                <a:gd name="T53" fmla="*/ 2147483647 h 879"/>
                <a:gd name="T54" fmla="*/ 2147483647 w 2179"/>
                <a:gd name="T55" fmla="*/ 2147483647 h 879"/>
                <a:gd name="T56" fmla="*/ 2147483647 w 2179"/>
                <a:gd name="T57" fmla="*/ 2147483647 h 879"/>
                <a:gd name="T58" fmla="*/ 2147483647 w 2179"/>
                <a:gd name="T59" fmla="*/ 2147483647 h 879"/>
                <a:gd name="T60" fmla="*/ 2147483647 w 2179"/>
                <a:gd name="T61" fmla="*/ 2147483647 h 879"/>
                <a:gd name="T62" fmla="*/ 2147483647 w 2179"/>
                <a:gd name="T63" fmla="*/ 2147483647 h 879"/>
                <a:gd name="T64" fmla="*/ 2147483647 w 2179"/>
                <a:gd name="T65" fmla="*/ 2147483647 h 879"/>
                <a:gd name="T66" fmla="*/ 2147483647 w 2179"/>
                <a:gd name="T67" fmla="*/ 2147483647 h 879"/>
                <a:gd name="T68" fmla="*/ 2147483647 w 2179"/>
                <a:gd name="T69" fmla="*/ 2147483647 h 879"/>
                <a:gd name="T70" fmla="*/ 2147483647 w 2179"/>
                <a:gd name="T71" fmla="*/ 2147483647 h 879"/>
                <a:gd name="T72" fmla="*/ 2147483647 w 2179"/>
                <a:gd name="T73" fmla="*/ 2147483647 h 879"/>
                <a:gd name="T74" fmla="*/ 2147483647 w 2179"/>
                <a:gd name="T75" fmla="*/ 2147483647 h 879"/>
                <a:gd name="T76" fmla="*/ 2147483647 w 2179"/>
                <a:gd name="T77" fmla="*/ 2147483647 h 879"/>
                <a:gd name="T78" fmla="*/ 2147483647 w 2179"/>
                <a:gd name="T79" fmla="*/ 2147483647 h 879"/>
                <a:gd name="T80" fmla="*/ 2147483647 w 2179"/>
                <a:gd name="T81" fmla="*/ 2147483647 h 879"/>
                <a:gd name="T82" fmla="*/ 2147483647 w 2179"/>
                <a:gd name="T83" fmla="*/ 2147483647 h 879"/>
                <a:gd name="T84" fmla="*/ 2147483647 w 2179"/>
                <a:gd name="T85" fmla="*/ 2147483647 h 879"/>
                <a:gd name="T86" fmla="*/ 2147483647 w 2179"/>
                <a:gd name="T87" fmla="*/ 2147483647 h 879"/>
                <a:gd name="T88" fmla="*/ 2147483647 w 2179"/>
                <a:gd name="T89" fmla="*/ 2147483647 h 879"/>
                <a:gd name="T90" fmla="*/ 2147483647 w 2179"/>
                <a:gd name="T91" fmla="*/ 2147483647 h 879"/>
                <a:gd name="T92" fmla="*/ 2147483647 w 2179"/>
                <a:gd name="T93" fmla="*/ 2147483647 h 879"/>
                <a:gd name="T94" fmla="*/ 2147483647 w 2179"/>
                <a:gd name="T95" fmla="*/ 2147483647 h 879"/>
                <a:gd name="T96" fmla="*/ 2147483647 w 2179"/>
                <a:gd name="T97" fmla="*/ 2147483647 h 879"/>
                <a:gd name="T98" fmla="*/ 2147483647 w 2179"/>
                <a:gd name="T99" fmla="*/ 2147483647 h 879"/>
                <a:gd name="T100" fmla="*/ 2147483647 w 2179"/>
                <a:gd name="T101" fmla="*/ 2147483647 h 879"/>
                <a:gd name="T102" fmla="*/ 2147483647 w 2179"/>
                <a:gd name="T103" fmla="*/ 2147483647 h 879"/>
                <a:gd name="T104" fmla="*/ 2147483647 w 2179"/>
                <a:gd name="T105" fmla="*/ 2147483647 h 879"/>
                <a:gd name="T106" fmla="*/ 2147483647 w 2179"/>
                <a:gd name="T107" fmla="*/ 2147483647 h 879"/>
                <a:gd name="T108" fmla="*/ 2147483647 w 2179"/>
                <a:gd name="T109" fmla="*/ 2147483647 h 879"/>
                <a:gd name="T110" fmla="*/ 2147483647 w 2179"/>
                <a:gd name="T111" fmla="*/ 2147483647 h 879"/>
                <a:gd name="T112" fmla="*/ 2147483647 w 2179"/>
                <a:gd name="T113" fmla="*/ 2147483647 h 879"/>
                <a:gd name="T114" fmla="*/ 2147483647 w 2179"/>
                <a:gd name="T115" fmla="*/ 2147483647 h 8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79"/>
                <a:gd name="T175" fmla="*/ 0 h 879"/>
                <a:gd name="T176" fmla="*/ 2179 w 2179"/>
                <a:gd name="T177" fmla="*/ 879 h 8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366"/>
            <p:cNvSpPr>
              <a:spLocks noEditPoints="1"/>
            </p:cNvSpPr>
            <p:nvPr/>
          </p:nvSpPr>
          <p:spPr bwMode="auto">
            <a:xfrm>
              <a:off x="8258175" y="5067300"/>
              <a:ext cx="504825" cy="387350"/>
            </a:xfrm>
            <a:custGeom>
              <a:avLst/>
              <a:gdLst>
                <a:gd name="T0" fmla="*/ 2147483647 w 851"/>
                <a:gd name="T1" fmla="*/ 2147483647 h 656"/>
                <a:gd name="T2" fmla="*/ 2147483647 w 851"/>
                <a:gd name="T3" fmla="*/ 2147483647 h 656"/>
                <a:gd name="T4" fmla="*/ 2147483647 w 851"/>
                <a:gd name="T5" fmla="*/ 2147483647 h 656"/>
                <a:gd name="T6" fmla="*/ 2147483647 w 851"/>
                <a:gd name="T7" fmla="*/ 2147483647 h 656"/>
                <a:gd name="T8" fmla="*/ 2147483647 w 851"/>
                <a:gd name="T9" fmla="*/ 2147483647 h 656"/>
                <a:gd name="T10" fmla="*/ 2147483647 w 851"/>
                <a:gd name="T11" fmla="*/ 2147483647 h 656"/>
                <a:gd name="T12" fmla="*/ 2147483647 w 851"/>
                <a:gd name="T13" fmla="*/ 2147483647 h 656"/>
                <a:gd name="T14" fmla="*/ 2147483647 w 851"/>
                <a:gd name="T15" fmla="*/ 2147483647 h 656"/>
                <a:gd name="T16" fmla="*/ 2147483647 w 851"/>
                <a:gd name="T17" fmla="*/ 2147483647 h 656"/>
                <a:gd name="T18" fmla="*/ 0 w 851"/>
                <a:gd name="T19" fmla="*/ 2147483647 h 656"/>
                <a:gd name="T20" fmla="*/ 2147483647 w 851"/>
                <a:gd name="T21" fmla="*/ 2147483647 h 656"/>
                <a:gd name="T22" fmla="*/ 2147483647 w 851"/>
                <a:gd name="T23" fmla="*/ 2147483647 h 656"/>
                <a:gd name="T24" fmla="*/ 2147483647 w 851"/>
                <a:gd name="T25" fmla="*/ 2147483647 h 656"/>
                <a:gd name="T26" fmla="*/ 2147483647 w 851"/>
                <a:gd name="T27" fmla="*/ 2147483647 h 656"/>
                <a:gd name="T28" fmla="*/ 2147483647 w 851"/>
                <a:gd name="T29" fmla="*/ 2147483647 h 656"/>
                <a:gd name="T30" fmla="*/ 2147483647 w 851"/>
                <a:gd name="T31" fmla="*/ 2147483647 h 656"/>
                <a:gd name="T32" fmla="*/ 2147483647 w 851"/>
                <a:gd name="T33" fmla="*/ 2147483647 h 656"/>
                <a:gd name="T34" fmla="*/ 2147483647 w 851"/>
                <a:gd name="T35" fmla="*/ 2147483647 h 656"/>
                <a:gd name="T36" fmla="*/ 2147483647 w 851"/>
                <a:gd name="T37" fmla="*/ 2147483647 h 656"/>
                <a:gd name="T38" fmla="*/ 2147483647 w 851"/>
                <a:gd name="T39" fmla="*/ 2147483647 h 656"/>
                <a:gd name="T40" fmla="*/ 2147483647 w 851"/>
                <a:gd name="T41" fmla="*/ 2147483647 h 656"/>
                <a:gd name="T42" fmla="*/ 2147483647 w 851"/>
                <a:gd name="T43" fmla="*/ 2147483647 h 656"/>
                <a:gd name="T44" fmla="*/ 2147483647 w 851"/>
                <a:gd name="T45" fmla="*/ 2147483647 h 656"/>
                <a:gd name="T46" fmla="*/ 2147483647 w 851"/>
                <a:gd name="T47" fmla="*/ 2147483647 h 656"/>
                <a:gd name="T48" fmla="*/ 2147483647 w 851"/>
                <a:gd name="T49" fmla="*/ 2147483647 h 656"/>
                <a:gd name="T50" fmla="*/ 2147483647 w 851"/>
                <a:gd name="T51" fmla="*/ 2147483647 h 656"/>
                <a:gd name="T52" fmla="*/ 2147483647 w 851"/>
                <a:gd name="T53" fmla="*/ 2147483647 h 656"/>
                <a:gd name="T54" fmla="*/ 2147483647 w 851"/>
                <a:gd name="T55" fmla="*/ 2147483647 h 656"/>
                <a:gd name="T56" fmla="*/ 2147483647 w 851"/>
                <a:gd name="T57" fmla="*/ 2147483647 h 656"/>
                <a:gd name="T58" fmla="*/ 2147483647 w 851"/>
                <a:gd name="T59" fmla="*/ 2147483647 h 656"/>
                <a:gd name="T60" fmla="*/ 2147483647 w 851"/>
                <a:gd name="T61" fmla="*/ 2147483647 h 656"/>
                <a:gd name="T62" fmla="*/ 2147483647 w 851"/>
                <a:gd name="T63" fmla="*/ 2147483647 h 656"/>
                <a:gd name="T64" fmla="*/ 2147483647 w 851"/>
                <a:gd name="T65" fmla="*/ 2147483647 h 656"/>
                <a:gd name="T66" fmla="*/ 2147483647 w 851"/>
                <a:gd name="T67" fmla="*/ 2147483647 h 656"/>
                <a:gd name="T68" fmla="*/ 2147483647 w 851"/>
                <a:gd name="T69" fmla="*/ 2147483647 h 656"/>
                <a:gd name="T70" fmla="*/ 2147483647 w 851"/>
                <a:gd name="T71" fmla="*/ 2147483647 h 656"/>
                <a:gd name="T72" fmla="*/ 2147483647 w 851"/>
                <a:gd name="T73" fmla="*/ 2147483647 h 656"/>
                <a:gd name="T74" fmla="*/ 2147483647 w 851"/>
                <a:gd name="T75" fmla="*/ 2147483647 h 656"/>
                <a:gd name="T76" fmla="*/ 2147483647 w 851"/>
                <a:gd name="T77" fmla="*/ 2147483647 h 656"/>
                <a:gd name="T78" fmla="*/ 2147483647 w 851"/>
                <a:gd name="T79" fmla="*/ 2147483647 h 656"/>
                <a:gd name="T80" fmla="*/ 2147483647 w 851"/>
                <a:gd name="T81" fmla="*/ 2147483647 h 656"/>
                <a:gd name="T82" fmla="*/ 2147483647 w 851"/>
                <a:gd name="T83" fmla="*/ 2147483647 h 656"/>
                <a:gd name="T84" fmla="*/ 2147483647 w 851"/>
                <a:gd name="T85" fmla="*/ 2147483647 h 656"/>
                <a:gd name="T86" fmla="*/ 2147483647 w 851"/>
                <a:gd name="T87" fmla="*/ 2147483647 h 656"/>
                <a:gd name="T88" fmla="*/ 2147483647 w 851"/>
                <a:gd name="T89" fmla="*/ 2147483647 h 656"/>
                <a:gd name="T90" fmla="*/ 2147483647 w 851"/>
                <a:gd name="T91" fmla="*/ 2147483647 h 656"/>
                <a:gd name="T92" fmla="*/ 2147483647 w 851"/>
                <a:gd name="T93" fmla="*/ 2147483647 h 656"/>
                <a:gd name="T94" fmla="*/ 2147483647 w 851"/>
                <a:gd name="T95" fmla="*/ 2147483647 h 656"/>
                <a:gd name="T96" fmla="*/ 2147483647 w 851"/>
                <a:gd name="T97" fmla="*/ 2147483647 h 656"/>
                <a:gd name="T98" fmla="*/ 2147483647 w 851"/>
                <a:gd name="T99" fmla="*/ 2147483647 h 656"/>
                <a:gd name="T100" fmla="*/ 2147483647 w 851"/>
                <a:gd name="T101" fmla="*/ 2147483647 h 656"/>
                <a:gd name="T102" fmla="*/ 2147483647 w 851"/>
                <a:gd name="T103" fmla="*/ 2147483647 h 656"/>
                <a:gd name="T104" fmla="*/ 2147483647 w 851"/>
                <a:gd name="T105" fmla="*/ 2147483647 h 6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51"/>
                <a:gd name="T160" fmla="*/ 0 h 656"/>
                <a:gd name="T161" fmla="*/ 851 w 851"/>
                <a:gd name="T162" fmla="*/ 656 h 6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" name="Freeform 367"/>
            <p:cNvSpPr>
              <a:spLocks noEditPoints="1"/>
            </p:cNvSpPr>
            <p:nvPr/>
          </p:nvSpPr>
          <p:spPr bwMode="auto">
            <a:xfrm>
              <a:off x="7121525" y="4311650"/>
              <a:ext cx="1123950" cy="1052513"/>
            </a:xfrm>
            <a:custGeom>
              <a:avLst/>
              <a:gdLst>
                <a:gd name="T0" fmla="*/ 2147483647 w 1898"/>
                <a:gd name="T1" fmla="*/ 2147483647 h 1774"/>
                <a:gd name="T2" fmla="*/ 2147483647 w 1898"/>
                <a:gd name="T3" fmla="*/ 2147483647 h 1774"/>
                <a:gd name="T4" fmla="*/ 2147483647 w 1898"/>
                <a:gd name="T5" fmla="*/ 2147483647 h 1774"/>
                <a:gd name="T6" fmla="*/ 2147483647 w 1898"/>
                <a:gd name="T7" fmla="*/ 2147483647 h 1774"/>
                <a:gd name="T8" fmla="*/ 2147483647 w 1898"/>
                <a:gd name="T9" fmla="*/ 2147483647 h 1774"/>
                <a:gd name="T10" fmla="*/ 2147483647 w 1898"/>
                <a:gd name="T11" fmla="*/ 2147483647 h 1774"/>
                <a:gd name="T12" fmla="*/ 2147483647 w 1898"/>
                <a:gd name="T13" fmla="*/ 2147483647 h 1774"/>
                <a:gd name="T14" fmla="*/ 2147483647 w 1898"/>
                <a:gd name="T15" fmla="*/ 2147483647 h 1774"/>
                <a:gd name="T16" fmla="*/ 2147483647 w 1898"/>
                <a:gd name="T17" fmla="*/ 2147483647 h 1774"/>
                <a:gd name="T18" fmla="*/ 2147483647 w 1898"/>
                <a:gd name="T19" fmla="*/ 2147483647 h 1774"/>
                <a:gd name="T20" fmla="*/ 2147483647 w 1898"/>
                <a:gd name="T21" fmla="*/ 2147483647 h 1774"/>
                <a:gd name="T22" fmla="*/ 2147483647 w 1898"/>
                <a:gd name="T23" fmla="*/ 2147483647 h 1774"/>
                <a:gd name="T24" fmla="*/ 2147483647 w 1898"/>
                <a:gd name="T25" fmla="*/ 2147483647 h 1774"/>
                <a:gd name="T26" fmla="*/ 2147483647 w 1898"/>
                <a:gd name="T27" fmla="*/ 2147483647 h 1774"/>
                <a:gd name="T28" fmla="*/ 2147483647 w 1898"/>
                <a:gd name="T29" fmla="*/ 2147483647 h 1774"/>
                <a:gd name="T30" fmla="*/ 2147483647 w 1898"/>
                <a:gd name="T31" fmla="*/ 2147483647 h 1774"/>
                <a:gd name="T32" fmla="*/ 2147483647 w 1898"/>
                <a:gd name="T33" fmla="*/ 2147483647 h 1774"/>
                <a:gd name="T34" fmla="*/ 2147483647 w 1898"/>
                <a:gd name="T35" fmla="*/ 2147483647 h 1774"/>
                <a:gd name="T36" fmla="*/ 2147483647 w 1898"/>
                <a:gd name="T37" fmla="*/ 2147483647 h 1774"/>
                <a:gd name="T38" fmla="*/ 2147483647 w 1898"/>
                <a:gd name="T39" fmla="*/ 2147483647 h 1774"/>
                <a:gd name="T40" fmla="*/ 2147483647 w 1898"/>
                <a:gd name="T41" fmla="*/ 2147483647 h 1774"/>
                <a:gd name="T42" fmla="*/ 2147483647 w 1898"/>
                <a:gd name="T43" fmla="*/ 2147483647 h 1774"/>
                <a:gd name="T44" fmla="*/ 2147483647 w 1898"/>
                <a:gd name="T45" fmla="*/ 2147483647 h 1774"/>
                <a:gd name="T46" fmla="*/ 2147483647 w 1898"/>
                <a:gd name="T47" fmla="*/ 2147483647 h 1774"/>
                <a:gd name="T48" fmla="*/ 2147483647 w 1898"/>
                <a:gd name="T49" fmla="*/ 2147483647 h 1774"/>
                <a:gd name="T50" fmla="*/ 2147483647 w 1898"/>
                <a:gd name="T51" fmla="*/ 2147483647 h 1774"/>
                <a:gd name="T52" fmla="*/ 2147483647 w 1898"/>
                <a:gd name="T53" fmla="*/ 2147483647 h 1774"/>
                <a:gd name="T54" fmla="*/ 2147483647 w 1898"/>
                <a:gd name="T55" fmla="*/ 2147483647 h 1774"/>
                <a:gd name="T56" fmla="*/ 2147483647 w 1898"/>
                <a:gd name="T57" fmla="*/ 2147483647 h 1774"/>
                <a:gd name="T58" fmla="*/ 2147483647 w 1898"/>
                <a:gd name="T59" fmla="*/ 2147483647 h 1774"/>
                <a:gd name="T60" fmla="*/ 2147483647 w 1898"/>
                <a:gd name="T61" fmla="*/ 2147483647 h 1774"/>
                <a:gd name="T62" fmla="*/ 2147483647 w 1898"/>
                <a:gd name="T63" fmla="*/ 2147483647 h 1774"/>
                <a:gd name="T64" fmla="*/ 2147483647 w 1898"/>
                <a:gd name="T65" fmla="*/ 2147483647 h 1774"/>
                <a:gd name="T66" fmla="*/ 2147483647 w 1898"/>
                <a:gd name="T67" fmla="*/ 2147483647 h 1774"/>
                <a:gd name="T68" fmla="*/ 2147483647 w 1898"/>
                <a:gd name="T69" fmla="*/ 2147483647 h 1774"/>
                <a:gd name="T70" fmla="*/ 2147483647 w 1898"/>
                <a:gd name="T71" fmla="*/ 2147483647 h 1774"/>
                <a:gd name="T72" fmla="*/ 2147483647 w 1898"/>
                <a:gd name="T73" fmla="*/ 2147483647 h 1774"/>
                <a:gd name="T74" fmla="*/ 2147483647 w 1898"/>
                <a:gd name="T75" fmla="*/ 2147483647 h 1774"/>
                <a:gd name="T76" fmla="*/ 2147483647 w 1898"/>
                <a:gd name="T77" fmla="*/ 2147483647 h 1774"/>
                <a:gd name="T78" fmla="*/ 2147483647 w 1898"/>
                <a:gd name="T79" fmla="*/ 2147483647 h 1774"/>
                <a:gd name="T80" fmla="*/ 2147483647 w 1898"/>
                <a:gd name="T81" fmla="*/ 2147483647 h 1774"/>
                <a:gd name="T82" fmla="*/ 2147483647 w 1898"/>
                <a:gd name="T83" fmla="*/ 2147483647 h 1774"/>
                <a:gd name="T84" fmla="*/ 2147483647 w 1898"/>
                <a:gd name="T85" fmla="*/ 2147483647 h 1774"/>
                <a:gd name="T86" fmla="*/ 2147483647 w 1898"/>
                <a:gd name="T87" fmla="*/ 2147483647 h 1774"/>
                <a:gd name="T88" fmla="*/ 2147483647 w 1898"/>
                <a:gd name="T89" fmla="*/ 2147483647 h 1774"/>
                <a:gd name="T90" fmla="*/ 2147483647 w 1898"/>
                <a:gd name="T91" fmla="*/ 2147483647 h 1774"/>
                <a:gd name="T92" fmla="*/ 2147483647 w 1898"/>
                <a:gd name="T93" fmla="*/ 2147483647 h 1774"/>
                <a:gd name="T94" fmla="*/ 2147483647 w 1898"/>
                <a:gd name="T95" fmla="*/ 2147483647 h 1774"/>
                <a:gd name="T96" fmla="*/ 2147483647 w 1898"/>
                <a:gd name="T97" fmla="*/ 2147483647 h 1774"/>
                <a:gd name="T98" fmla="*/ 2147483647 w 1898"/>
                <a:gd name="T99" fmla="*/ 2147483647 h 1774"/>
                <a:gd name="T100" fmla="*/ 2147483647 w 1898"/>
                <a:gd name="T101" fmla="*/ 2147483647 h 1774"/>
                <a:gd name="T102" fmla="*/ 2147483647 w 1898"/>
                <a:gd name="T103" fmla="*/ 2147483647 h 1774"/>
                <a:gd name="T104" fmla="*/ 2147483647 w 1898"/>
                <a:gd name="T105" fmla="*/ 2147483647 h 1774"/>
                <a:gd name="T106" fmla="*/ 2147483647 w 1898"/>
                <a:gd name="T107" fmla="*/ 2147483647 h 1774"/>
                <a:gd name="T108" fmla="*/ 2147483647 w 1898"/>
                <a:gd name="T109" fmla="*/ 2147483647 h 1774"/>
                <a:gd name="T110" fmla="*/ 2147483647 w 1898"/>
                <a:gd name="T111" fmla="*/ 2147483647 h 17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98"/>
                <a:gd name="T169" fmla="*/ 0 h 1774"/>
                <a:gd name="T170" fmla="*/ 1898 w 1898"/>
                <a:gd name="T171" fmla="*/ 1774 h 17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0"/>
                    <a:pt x="1223" y="260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2"/>
                    <a:pt x="569" y="332"/>
                    <a:pt x="569" y="332"/>
                  </a:cubicBezTo>
                  <a:cubicBezTo>
                    <a:pt x="569" y="332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" name="Freeform 226"/>
            <p:cNvSpPr>
              <a:spLocks/>
            </p:cNvSpPr>
            <p:nvPr/>
          </p:nvSpPr>
          <p:spPr bwMode="auto">
            <a:xfrm>
              <a:off x="2430463" y="3783013"/>
              <a:ext cx="117475" cy="133350"/>
            </a:xfrm>
            <a:custGeom>
              <a:avLst/>
              <a:gdLst>
                <a:gd name="T0" fmla="*/ 2147483647 w 199"/>
                <a:gd name="T1" fmla="*/ 2147483647 h 228"/>
                <a:gd name="T2" fmla="*/ 2147483647 w 199"/>
                <a:gd name="T3" fmla="*/ 2147483647 h 228"/>
                <a:gd name="T4" fmla="*/ 2147483647 w 199"/>
                <a:gd name="T5" fmla="*/ 2147483647 h 228"/>
                <a:gd name="T6" fmla="*/ 2147483647 w 199"/>
                <a:gd name="T7" fmla="*/ 2147483647 h 228"/>
                <a:gd name="T8" fmla="*/ 2147483647 w 199"/>
                <a:gd name="T9" fmla="*/ 2147483647 h 228"/>
                <a:gd name="T10" fmla="*/ 2147483647 w 199"/>
                <a:gd name="T11" fmla="*/ 2147483647 h 228"/>
                <a:gd name="T12" fmla="*/ 2147483647 w 199"/>
                <a:gd name="T13" fmla="*/ 2147483647 h 228"/>
                <a:gd name="T14" fmla="*/ 2147483647 w 199"/>
                <a:gd name="T15" fmla="*/ 2147483647 h 228"/>
                <a:gd name="T16" fmla="*/ 2147483647 w 199"/>
                <a:gd name="T17" fmla="*/ 2147483647 h 228"/>
                <a:gd name="T18" fmla="*/ 2147483647 w 199"/>
                <a:gd name="T19" fmla="*/ 2147483647 h 228"/>
                <a:gd name="T20" fmla="*/ 2147483647 w 199"/>
                <a:gd name="T21" fmla="*/ 2147483647 h 228"/>
                <a:gd name="T22" fmla="*/ 2147483647 w 199"/>
                <a:gd name="T23" fmla="*/ 2147483647 h 228"/>
                <a:gd name="T24" fmla="*/ 2147483647 w 199"/>
                <a:gd name="T25" fmla="*/ 2147483647 h 228"/>
                <a:gd name="T26" fmla="*/ 2147483647 w 199"/>
                <a:gd name="T27" fmla="*/ 2147483647 h 228"/>
                <a:gd name="T28" fmla="*/ 2147483647 w 199"/>
                <a:gd name="T29" fmla="*/ 2147483647 h 228"/>
                <a:gd name="T30" fmla="*/ 2147483647 w 199"/>
                <a:gd name="T31" fmla="*/ 2147483647 h 228"/>
                <a:gd name="T32" fmla="*/ 2147483647 w 199"/>
                <a:gd name="T33" fmla="*/ 2147483647 h 228"/>
                <a:gd name="T34" fmla="*/ 2147483647 w 199"/>
                <a:gd name="T35" fmla="*/ 2147483647 h 228"/>
                <a:gd name="T36" fmla="*/ 2147483647 w 199"/>
                <a:gd name="T37" fmla="*/ 2147483647 h 228"/>
                <a:gd name="T38" fmla="*/ 2147483647 w 199"/>
                <a:gd name="T39" fmla="*/ 2147483647 h 228"/>
                <a:gd name="T40" fmla="*/ 2147483647 w 199"/>
                <a:gd name="T41" fmla="*/ 2147483647 h 228"/>
                <a:gd name="T42" fmla="*/ 2147483647 w 199"/>
                <a:gd name="T43" fmla="*/ 2147483647 h 228"/>
                <a:gd name="T44" fmla="*/ 2147483647 w 199"/>
                <a:gd name="T45" fmla="*/ 2147483647 h 228"/>
                <a:gd name="T46" fmla="*/ 2147483647 w 199"/>
                <a:gd name="T47" fmla="*/ 2147483647 h 228"/>
                <a:gd name="T48" fmla="*/ 2147483647 w 199"/>
                <a:gd name="T49" fmla="*/ 2147483647 h 228"/>
                <a:gd name="T50" fmla="*/ 2147483647 w 199"/>
                <a:gd name="T51" fmla="*/ 2147483647 h 228"/>
                <a:gd name="T52" fmla="*/ 2147483647 w 199"/>
                <a:gd name="T53" fmla="*/ 2147483647 h 228"/>
                <a:gd name="T54" fmla="*/ 2147483647 w 199"/>
                <a:gd name="T55" fmla="*/ 0 h 228"/>
                <a:gd name="T56" fmla="*/ 2147483647 w 199"/>
                <a:gd name="T57" fmla="*/ 2147483647 h 228"/>
                <a:gd name="T58" fmla="*/ 2147483647 w 199"/>
                <a:gd name="T59" fmla="*/ 2147483647 h 228"/>
                <a:gd name="T60" fmla="*/ 2147483647 w 199"/>
                <a:gd name="T61" fmla="*/ 2147483647 h 228"/>
                <a:gd name="T62" fmla="*/ 2147483647 w 199"/>
                <a:gd name="T63" fmla="*/ 2147483647 h 228"/>
                <a:gd name="T64" fmla="*/ 2147483647 w 199"/>
                <a:gd name="T65" fmla="*/ 2147483647 h 228"/>
                <a:gd name="T66" fmla="*/ 2147483647 w 199"/>
                <a:gd name="T67" fmla="*/ 2147483647 h 228"/>
                <a:gd name="T68" fmla="*/ 2147483647 w 199"/>
                <a:gd name="T69" fmla="*/ 2147483647 h 2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9"/>
                <a:gd name="T106" fmla="*/ 0 h 228"/>
                <a:gd name="T107" fmla="*/ 199 w 199"/>
                <a:gd name="T108" fmla="*/ 228 h 2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" name="Freeform 227"/>
            <p:cNvSpPr>
              <a:spLocks/>
            </p:cNvSpPr>
            <p:nvPr/>
          </p:nvSpPr>
          <p:spPr bwMode="auto">
            <a:xfrm>
              <a:off x="2338388" y="3706813"/>
              <a:ext cx="131762" cy="228600"/>
            </a:xfrm>
            <a:custGeom>
              <a:avLst/>
              <a:gdLst>
                <a:gd name="T0" fmla="*/ 2147483647 w 225"/>
                <a:gd name="T1" fmla="*/ 2147483647 h 388"/>
                <a:gd name="T2" fmla="*/ 2147483647 w 225"/>
                <a:gd name="T3" fmla="*/ 2147483647 h 388"/>
                <a:gd name="T4" fmla="*/ 2147483647 w 225"/>
                <a:gd name="T5" fmla="*/ 2147483647 h 388"/>
                <a:gd name="T6" fmla="*/ 2147483647 w 225"/>
                <a:gd name="T7" fmla="*/ 2147483647 h 388"/>
                <a:gd name="T8" fmla="*/ 2147483647 w 225"/>
                <a:gd name="T9" fmla="*/ 2147483647 h 388"/>
                <a:gd name="T10" fmla="*/ 2147483647 w 225"/>
                <a:gd name="T11" fmla="*/ 2147483647 h 388"/>
                <a:gd name="T12" fmla="*/ 2147483647 w 225"/>
                <a:gd name="T13" fmla="*/ 2147483647 h 388"/>
                <a:gd name="T14" fmla="*/ 2147483647 w 225"/>
                <a:gd name="T15" fmla="*/ 2147483647 h 388"/>
                <a:gd name="T16" fmla="*/ 2147483647 w 225"/>
                <a:gd name="T17" fmla="*/ 2147483647 h 388"/>
                <a:gd name="T18" fmla="*/ 2147483647 w 225"/>
                <a:gd name="T19" fmla="*/ 2147483647 h 388"/>
                <a:gd name="T20" fmla="*/ 2147483647 w 225"/>
                <a:gd name="T21" fmla="*/ 2147483647 h 388"/>
                <a:gd name="T22" fmla="*/ 2147483647 w 225"/>
                <a:gd name="T23" fmla="*/ 2147483647 h 388"/>
                <a:gd name="T24" fmla="*/ 2147483647 w 225"/>
                <a:gd name="T25" fmla="*/ 2147483647 h 388"/>
                <a:gd name="T26" fmla="*/ 2147483647 w 225"/>
                <a:gd name="T27" fmla="*/ 2147483647 h 388"/>
                <a:gd name="T28" fmla="*/ 2147483647 w 225"/>
                <a:gd name="T29" fmla="*/ 2147483647 h 388"/>
                <a:gd name="T30" fmla="*/ 2147483647 w 225"/>
                <a:gd name="T31" fmla="*/ 2147483647 h 388"/>
                <a:gd name="T32" fmla="*/ 2147483647 w 225"/>
                <a:gd name="T33" fmla="*/ 2147483647 h 388"/>
                <a:gd name="T34" fmla="*/ 2147483647 w 225"/>
                <a:gd name="T35" fmla="*/ 2147483647 h 388"/>
                <a:gd name="T36" fmla="*/ 2147483647 w 225"/>
                <a:gd name="T37" fmla="*/ 2147483647 h 388"/>
                <a:gd name="T38" fmla="*/ 2147483647 w 225"/>
                <a:gd name="T39" fmla="*/ 2147483647 h 388"/>
                <a:gd name="T40" fmla="*/ 2147483647 w 225"/>
                <a:gd name="T41" fmla="*/ 2147483647 h 388"/>
                <a:gd name="T42" fmla="*/ 2147483647 w 225"/>
                <a:gd name="T43" fmla="*/ 2147483647 h 388"/>
                <a:gd name="T44" fmla="*/ 2147483647 w 225"/>
                <a:gd name="T45" fmla="*/ 2147483647 h 388"/>
                <a:gd name="T46" fmla="*/ 2147483647 w 225"/>
                <a:gd name="T47" fmla="*/ 2147483647 h 388"/>
                <a:gd name="T48" fmla="*/ 2147483647 w 225"/>
                <a:gd name="T49" fmla="*/ 2147483647 h 388"/>
                <a:gd name="T50" fmla="*/ 2147483647 w 225"/>
                <a:gd name="T51" fmla="*/ 2147483647 h 388"/>
                <a:gd name="T52" fmla="*/ 2147483647 w 225"/>
                <a:gd name="T53" fmla="*/ 2147483647 h 388"/>
                <a:gd name="T54" fmla="*/ 2147483647 w 225"/>
                <a:gd name="T55" fmla="*/ 2147483647 h 388"/>
                <a:gd name="T56" fmla="*/ 2147483647 w 225"/>
                <a:gd name="T57" fmla="*/ 2147483647 h 388"/>
                <a:gd name="T58" fmla="*/ 2147483647 w 225"/>
                <a:gd name="T59" fmla="*/ 2147483647 h 388"/>
                <a:gd name="T60" fmla="*/ 2147483647 w 225"/>
                <a:gd name="T61" fmla="*/ 2147483647 h 388"/>
                <a:gd name="T62" fmla="*/ 2147483647 w 225"/>
                <a:gd name="T63" fmla="*/ 2147483647 h 388"/>
                <a:gd name="T64" fmla="*/ 2147483647 w 225"/>
                <a:gd name="T65" fmla="*/ 2147483647 h 388"/>
                <a:gd name="T66" fmla="*/ 2147483647 w 225"/>
                <a:gd name="T67" fmla="*/ 2147483647 h 388"/>
                <a:gd name="T68" fmla="*/ 2147483647 w 225"/>
                <a:gd name="T69" fmla="*/ 2147483647 h 388"/>
                <a:gd name="T70" fmla="*/ 2147483647 w 225"/>
                <a:gd name="T71" fmla="*/ 2147483647 h 388"/>
                <a:gd name="T72" fmla="*/ 2147483647 w 225"/>
                <a:gd name="T73" fmla="*/ 2147483647 h 388"/>
                <a:gd name="T74" fmla="*/ 2147483647 w 225"/>
                <a:gd name="T75" fmla="*/ 2147483647 h 388"/>
                <a:gd name="T76" fmla="*/ 2147483647 w 225"/>
                <a:gd name="T77" fmla="*/ 2147483647 h 388"/>
                <a:gd name="T78" fmla="*/ 2147483647 w 225"/>
                <a:gd name="T79" fmla="*/ 2147483647 h 388"/>
                <a:gd name="T80" fmla="*/ 2147483647 w 225"/>
                <a:gd name="T81" fmla="*/ 2147483647 h 388"/>
                <a:gd name="T82" fmla="*/ 2147483647 w 225"/>
                <a:gd name="T83" fmla="*/ 2147483647 h 388"/>
                <a:gd name="T84" fmla="*/ 2147483647 w 225"/>
                <a:gd name="T85" fmla="*/ 2147483647 h 388"/>
                <a:gd name="T86" fmla="*/ 2147483647 w 225"/>
                <a:gd name="T87" fmla="*/ 2147483647 h 388"/>
                <a:gd name="T88" fmla="*/ 2147483647 w 225"/>
                <a:gd name="T89" fmla="*/ 2147483647 h 388"/>
                <a:gd name="T90" fmla="*/ 2147483647 w 225"/>
                <a:gd name="T91" fmla="*/ 2147483647 h 388"/>
                <a:gd name="T92" fmla="*/ 2147483647 w 225"/>
                <a:gd name="T93" fmla="*/ 2147483647 h 388"/>
                <a:gd name="T94" fmla="*/ 2147483647 w 225"/>
                <a:gd name="T95" fmla="*/ 2147483647 h 388"/>
                <a:gd name="T96" fmla="*/ 2147483647 w 225"/>
                <a:gd name="T97" fmla="*/ 2147483647 h 388"/>
                <a:gd name="T98" fmla="*/ 2147483647 w 225"/>
                <a:gd name="T99" fmla="*/ 0 h 388"/>
                <a:gd name="T100" fmla="*/ 2147483647 w 225"/>
                <a:gd name="T101" fmla="*/ 2147483647 h 388"/>
                <a:gd name="T102" fmla="*/ 2147483647 w 225"/>
                <a:gd name="T103" fmla="*/ 2147483647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5"/>
                <a:gd name="T157" fmla="*/ 0 h 388"/>
                <a:gd name="T158" fmla="*/ 225 w 225"/>
                <a:gd name="T159" fmla="*/ 388 h 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" name="Freeform 228"/>
            <p:cNvSpPr>
              <a:spLocks noEditPoints="1"/>
            </p:cNvSpPr>
            <p:nvPr/>
          </p:nvSpPr>
          <p:spPr bwMode="auto">
            <a:xfrm>
              <a:off x="2006600" y="3584575"/>
              <a:ext cx="379413" cy="369888"/>
            </a:xfrm>
            <a:custGeom>
              <a:avLst/>
              <a:gdLst>
                <a:gd name="T0" fmla="*/ 2147483647 w 642"/>
                <a:gd name="T1" fmla="*/ 2147483647 h 625"/>
                <a:gd name="T2" fmla="*/ 2147483647 w 642"/>
                <a:gd name="T3" fmla="*/ 2147483647 h 625"/>
                <a:gd name="T4" fmla="*/ 2147483647 w 642"/>
                <a:gd name="T5" fmla="*/ 2147483647 h 625"/>
                <a:gd name="T6" fmla="*/ 2147483647 w 642"/>
                <a:gd name="T7" fmla="*/ 2147483647 h 625"/>
                <a:gd name="T8" fmla="*/ 2147483647 w 642"/>
                <a:gd name="T9" fmla="*/ 2147483647 h 625"/>
                <a:gd name="T10" fmla="*/ 2147483647 w 642"/>
                <a:gd name="T11" fmla="*/ 2147483647 h 625"/>
                <a:gd name="T12" fmla="*/ 2147483647 w 642"/>
                <a:gd name="T13" fmla="*/ 2147483647 h 625"/>
                <a:gd name="T14" fmla="*/ 2147483647 w 642"/>
                <a:gd name="T15" fmla="*/ 2147483647 h 625"/>
                <a:gd name="T16" fmla="*/ 2147483647 w 642"/>
                <a:gd name="T17" fmla="*/ 2147483647 h 625"/>
                <a:gd name="T18" fmla="*/ 2147483647 w 642"/>
                <a:gd name="T19" fmla="*/ 2147483647 h 625"/>
                <a:gd name="T20" fmla="*/ 2147483647 w 642"/>
                <a:gd name="T21" fmla="*/ 2147483647 h 625"/>
                <a:gd name="T22" fmla="*/ 2147483647 w 642"/>
                <a:gd name="T23" fmla="*/ 2147483647 h 625"/>
                <a:gd name="T24" fmla="*/ 2147483647 w 642"/>
                <a:gd name="T25" fmla="*/ 2147483647 h 625"/>
                <a:gd name="T26" fmla="*/ 2147483647 w 642"/>
                <a:gd name="T27" fmla="*/ 2147483647 h 625"/>
                <a:gd name="T28" fmla="*/ 2147483647 w 642"/>
                <a:gd name="T29" fmla="*/ 2147483647 h 625"/>
                <a:gd name="T30" fmla="*/ 2147483647 w 642"/>
                <a:gd name="T31" fmla="*/ 2147483647 h 625"/>
                <a:gd name="T32" fmla="*/ 2147483647 w 642"/>
                <a:gd name="T33" fmla="*/ 2147483647 h 625"/>
                <a:gd name="T34" fmla="*/ 2147483647 w 642"/>
                <a:gd name="T35" fmla="*/ 2147483647 h 625"/>
                <a:gd name="T36" fmla="*/ 2147483647 w 642"/>
                <a:gd name="T37" fmla="*/ 2147483647 h 625"/>
                <a:gd name="T38" fmla="*/ 2147483647 w 642"/>
                <a:gd name="T39" fmla="*/ 2147483647 h 625"/>
                <a:gd name="T40" fmla="*/ 2147483647 w 642"/>
                <a:gd name="T41" fmla="*/ 2147483647 h 625"/>
                <a:gd name="T42" fmla="*/ 2147483647 w 642"/>
                <a:gd name="T43" fmla="*/ 2147483647 h 625"/>
                <a:gd name="T44" fmla="*/ 2147483647 w 642"/>
                <a:gd name="T45" fmla="*/ 2147483647 h 625"/>
                <a:gd name="T46" fmla="*/ 2147483647 w 642"/>
                <a:gd name="T47" fmla="*/ 2147483647 h 625"/>
                <a:gd name="T48" fmla="*/ 2147483647 w 642"/>
                <a:gd name="T49" fmla="*/ 2147483647 h 625"/>
                <a:gd name="T50" fmla="*/ 2147483647 w 642"/>
                <a:gd name="T51" fmla="*/ 2147483647 h 625"/>
                <a:gd name="T52" fmla="*/ 2147483647 w 642"/>
                <a:gd name="T53" fmla="*/ 2147483647 h 625"/>
                <a:gd name="T54" fmla="*/ 2147483647 w 642"/>
                <a:gd name="T55" fmla="*/ 2147483647 h 625"/>
                <a:gd name="T56" fmla="*/ 2147483647 w 642"/>
                <a:gd name="T57" fmla="*/ 2147483647 h 625"/>
                <a:gd name="T58" fmla="*/ 2147483647 w 642"/>
                <a:gd name="T59" fmla="*/ 2147483647 h 625"/>
                <a:gd name="T60" fmla="*/ 2147483647 w 642"/>
                <a:gd name="T61" fmla="*/ 2147483647 h 625"/>
                <a:gd name="T62" fmla="*/ 2147483647 w 642"/>
                <a:gd name="T63" fmla="*/ 2147483647 h 625"/>
                <a:gd name="T64" fmla="*/ 2147483647 w 642"/>
                <a:gd name="T65" fmla="*/ 2147483647 h 625"/>
                <a:gd name="T66" fmla="*/ 2147483647 w 642"/>
                <a:gd name="T67" fmla="*/ 2147483647 h 625"/>
                <a:gd name="T68" fmla="*/ 2147483647 w 642"/>
                <a:gd name="T69" fmla="*/ 2147483647 h 625"/>
                <a:gd name="T70" fmla="*/ 2147483647 w 642"/>
                <a:gd name="T71" fmla="*/ 2147483647 h 625"/>
                <a:gd name="T72" fmla="*/ 2147483647 w 642"/>
                <a:gd name="T73" fmla="*/ 2147483647 h 625"/>
                <a:gd name="T74" fmla="*/ 2147483647 w 642"/>
                <a:gd name="T75" fmla="*/ 2147483647 h 625"/>
                <a:gd name="T76" fmla="*/ 2147483647 w 642"/>
                <a:gd name="T77" fmla="*/ 2147483647 h 625"/>
                <a:gd name="T78" fmla="*/ 2147483647 w 642"/>
                <a:gd name="T79" fmla="*/ 2147483647 h 625"/>
                <a:gd name="T80" fmla="*/ 2147483647 w 642"/>
                <a:gd name="T81" fmla="*/ 2147483647 h 625"/>
                <a:gd name="T82" fmla="*/ 2147483647 w 642"/>
                <a:gd name="T83" fmla="*/ 2147483647 h 625"/>
                <a:gd name="T84" fmla="*/ 2147483647 w 642"/>
                <a:gd name="T85" fmla="*/ 2147483647 h 625"/>
                <a:gd name="T86" fmla="*/ 2147483647 w 642"/>
                <a:gd name="T87" fmla="*/ 2147483647 h 625"/>
                <a:gd name="T88" fmla="*/ 2147483647 w 642"/>
                <a:gd name="T89" fmla="*/ 2147483647 h 625"/>
                <a:gd name="T90" fmla="*/ 2147483647 w 642"/>
                <a:gd name="T91" fmla="*/ 2147483647 h 625"/>
                <a:gd name="T92" fmla="*/ 2147483647 w 642"/>
                <a:gd name="T93" fmla="*/ 2147483647 h 625"/>
                <a:gd name="T94" fmla="*/ 2147483647 w 642"/>
                <a:gd name="T95" fmla="*/ 2147483647 h 625"/>
                <a:gd name="T96" fmla="*/ 2147483647 w 642"/>
                <a:gd name="T97" fmla="*/ 2147483647 h 625"/>
                <a:gd name="T98" fmla="*/ 2147483647 w 642"/>
                <a:gd name="T99" fmla="*/ 2147483647 h 625"/>
                <a:gd name="T100" fmla="*/ 2147483647 w 642"/>
                <a:gd name="T101" fmla="*/ 2147483647 h 625"/>
                <a:gd name="T102" fmla="*/ 2147483647 w 642"/>
                <a:gd name="T103" fmla="*/ 2147483647 h 625"/>
                <a:gd name="T104" fmla="*/ 2147483647 w 642"/>
                <a:gd name="T105" fmla="*/ 2147483647 h 625"/>
                <a:gd name="T106" fmla="*/ 2147483647 w 642"/>
                <a:gd name="T107" fmla="*/ 2147483647 h 625"/>
                <a:gd name="T108" fmla="*/ 2147483647 w 642"/>
                <a:gd name="T109" fmla="*/ 2147483647 h 625"/>
                <a:gd name="T110" fmla="*/ 2147483647 w 642"/>
                <a:gd name="T111" fmla="*/ 2147483647 h 625"/>
                <a:gd name="T112" fmla="*/ 2147483647 w 642"/>
                <a:gd name="T113" fmla="*/ 2147483647 h 625"/>
                <a:gd name="T114" fmla="*/ 2147483647 w 642"/>
                <a:gd name="T115" fmla="*/ 2147483647 h 625"/>
                <a:gd name="T116" fmla="*/ 2147483647 w 642"/>
                <a:gd name="T117" fmla="*/ 2147483647 h 625"/>
                <a:gd name="T118" fmla="*/ 2147483647 w 642"/>
                <a:gd name="T119" fmla="*/ 2147483647 h 625"/>
                <a:gd name="T120" fmla="*/ 2147483647 w 642"/>
                <a:gd name="T121" fmla="*/ 2147483647 h 625"/>
                <a:gd name="T122" fmla="*/ 2147483647 w 642"/>
                <a:gd name="T123" fmla="*/ 2147483647 h 6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2"/>
                <a:gd name="T187" fmla="*/ 0 h 625"/>
                <a:gd name="T188" fmla="*/ 642 w 642"/>
                <a:gd name="T189" fmla="*/ 625 h 6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 230"/>
            <p:cNvSpPr>
              <a:spLocks/>
            </p:cNvSpPr>
            <p:nvPr/>
          </p:nvSpPr>
          <p:spPr bwMode="auto">
            <a:xfrm>
              <a:off x="1839913" y="3571875"/>
              <a:ext cx="342900" cy="533400"/>
            </a:xfrm>
            <a:custGeom>
              <a:avLst/>
              <a:gdLst>
                <a:gd name="T0" fmla="*/ 2147483647 w 581"/>
                <a:gd name="T1" fmla="*/ 2147483647 h 902"/>
                <a:gd name="T2" fmla="*/ 2147483647 w 581"/>
                <a:gd name="T3" fmla="*/ 2147483647 h 902"/>
                <a:gd name="T4" fmla="*/ 2147483647 w 581"/>
                <a:gd name="T5" fmla="*/ 2147483647 h 902"/>
                <a:gd name="T6" fmla="*/ 2147483647 w 581"/>
                <a:gd name="T7" fmla="*/ 2147483647 h 902"/>
                <a:gd name="T8" fmla="*/ 2147483647 w 581"/>
                <a:gd name="T9" fmla="*/ 2147483647 h 902"/>
                <a:gd name="T10" fmla="*/ 2147483647 w 581"/>
                <a:gd name="T11" fmla="*/ 2147483647 h 902"/>
                <a:gd name="T12" fmla="*/ 2147483647 w 581"/>
                <a:gd name="T13" fmla="*/ 2147483647 h 902"/>
                <a:gd name="T14" fmla="*/ 2147483647 w 581"/>
                <a:gd name="T15" fmla="*/ 2147483647 h 902"/>
                <a:gd name="T16" fmla="*/ 2147483647 w 581"/>
                <a:gd name="T17" fmla="*/ 2147483647 h 902"/>
                <a:gd name="T18" fmla="*/ 2147483647 w 581"/>
                <a:gd name="T19" fmla="*/ 2147483647 h 902"/>
                <a:gd name="T20" fmla="*/ 2147483647 w 581"/>
                <a:gd name="T21" fmla="*/ 2147483647 h 902"/>
                <a:gd name="T22" fmla="*/ 2147483647 w 581"/>
                <a:gd name="T23" fmla="*/ 2147483647 h 902"/>
                <a:gd name="T24" fmla="*/ 2147483647 w 581"/>
                <a:gd name="T25" fmla="*/ 2147483647 h 902"/>
                <a:gd name="T26" fmla="*/ 2147483647 w 581"/>
                <a:gd name="T27" fmla="*/ 2147483647 h 902"/>
                <a:gd name="T28" fmla="*/ 2147483647 w 581"/>
                <a:gd name="T29" fmla="*/ 2147483647 h 902"/>
                <a:gd name="T30" fmla="*/ 2147483647 w 581"/>
                <a:gd name="T31" fmla="*/ 2147483647 h 902"/>
                <a:gd name="T32" fmla="*/ 2147483647 w 581"/>
                <a:gd name="T33" fmla="*/ 2147483647 h 902"/>
                <a:gd name="T34" fmla="*/ 2147483647 w 581"/>
                <a:gd name="T35" fmla="*/ 2147483647 h 902"/>
                <a:gd name="T36" fmla="*/ 2147483647 w 581"/>
                <a:gd name="T37" fmla="*/ 2147483647 h 902"/>
                <a:gd name="T38" fmla="*/ 2147483647 w 581"/>
                <a:gd name="T39" fmla="*/ 2147483647 h 902"/>
                <a:gd name="T40" fmla="*/ 2147483647 w 581"/>
                <a:gd name="T41" fmla="*/ 2147483647 h 902"/>
                <a:gd name="T42" fmla="*/ 2147483647 w 581"/>
                <a:gd name="T43" fmla="*/ 2147483647 h 902"/>
                <a:gd name="T44" fmla="*/ 2147483647 w 581"/>
                <a:gd name="T45" fmla="*/ 2147483647 h 902"/>
                <a:gd name="T46" fmla="*/ 2147483647 w 581"/>
                <a:gd name="T47" fmla="*/ 2147483647 h 902"/>
                <a:gd name="T48" fmla="*/ 2147483647 w 581"/>
                <a:gd name="T49" fmla="*/ 2147483647 h 902"/>
                <a:gd name="T50" fmla="*/ 2147483647 w 581"/>
                <a:gd name="T51" fmla="*/ 2147483647 h 902"/>
                <a:gd name="T52" fmla="*/ 2147483647 w 581"/>
                <a:gd name="T53" fmla="*/ 2147483647 h 902"/>
                <a:gd name="T54" fmla="*/ 2147483647 w 581"/>
                <a:gd name="T55" fmla="*/ 2147483647 h 902"/>
                <a:gd name="T56" fmla="*/ 2147483647 w 581"/>
                <a:gd name="T57" fmla="*/ 2147483647 h 902"/>
                <a:gd name="T58" fmla="*/ 2147483647 w 581"/>
                <a:gd name="T59" fmla="*/ 2147483647 h 902"/>
                <a:gd name="T60" fmla="*/ 2147483647 w 581"/>
                <a:gd name="T61" fmla="*/ 2147483647 h 902"/>
                <a:gd name="T62" fmla="*/ 2147483647 w 581"/>
                <a:gd name="T63" fmla="*/ 2147483647 h 902"/>
                <a:gd name="T64" fmla="*/ 2147483647 w 581"/>
                <a:gd name="T65" fmla="*/ 2147483647 h 902"/>
                <a:gd name="T66" fmla="*/ 2147483647 w 581"/>
                <a:gd name="T67" fmla="*/ 2147483647 h 902"/>
                <a:gd name="T68" fmla="*/ 2147483647 w 581"/>
                <a:gd name="T69" fmla="*/ 2147483647 h 902"/>
                <a:gd name="T70" fmla="*/ 2147483647 w 581"/>
                <a:gd name="T71" fmla="*/ 2147483647 h 902"/>
                <a:gd name="T72" fmla="*/ 2147483647 w 581"/>
                <a:gd name="T73" fmla="*/ 2147483647 h 902"/>
                <a:gd name="T74" fmla="*/ 2147483647 w 581"/>
                <a:gd name="T75" fmla="*/ 2147483647 h 902"/>
                <a:gd name="T76" fmla="*/ 2147483647 w 581"/>
                <a:gd name="T77" fmla="*/ 2147483647 h 902"/>
                <a:gd name="T78" fmla="*/ 2147483647 w 581"/>
                <a:gd name="T79" fmla="*/ 2147483647 h 902"/>
                <a:gd name="T80" fmla="*/ 2147483647 w 581"/>
                <a:gd name="T81" fmla="*/ 2147483647 h 902"/>
                <a:gd name="T82" fmla="*/ 2147483647 w 581"/>
                <a:gd name="T83" fmla="*/ 2147483647 h 902"/>
                <a:gd name="T84" fmla="*/ 2147483647 w 581"/>
                <a:gd name="T85" fmla="*/ 2147483647 h 902"/>
                <a:gd name="T86" fmla="*/ 2147483647 w 581"/>
                <a:gd name="T87" fmla="*/ 2147483647 h 902"/>
                <a:gd name="T88" fmla="*/ 2147483647 w 581"/>
                <a:gd name="T89" fmla="*/ 2147483647 h 902"/>
                <a:gd name="T90" fmla="*/ 2147483647 w 581"/>
                <a:gd name="T91" fmla="*/ 2147483647 h 902"/>
                <a:gd name="T92" fmla="*/ 2147483647 w 581"/>
                <a:gd name="T93" fmla="*/ 2147483647 h 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81"/>
                <a:gd name="T142" fmla="*/ 0 h 902"/>
                <a:gd name="T143" fmla="*/ 581 w 581"/>
                <a:gd name="T144" fmla="*/ 902 h 9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1" name="Freeform 231"/>
            <p:cNvSpPr>
              <a:spLocks/>
            </p:cNvSpPr>
            <p:nvPr/>
          </p:nvSpPr>
          <p:spPr bwMode="auto">
            <a:xfrm>
              <a:off x="2343150" y="4587875"/>
              <a:ext cx="239713" cy="268288"/>
            </a:xfrm>
            <a:custGeom>
              <a:avLst/>
              <a:gdLst>
                <a:gd name="T0" fmla="*/ 2147483647 w 407"/>
                <a:gd name="T1" fmla="*/ 2147483647 h 452"/>
                <a:gd name="T2" fmla="*/ 2147483647 w 407"/>
                <a:gd name="T3" fmla="*/ 2147483647 h 452"/>
                <a:gd name="T4" fmla="*/ 2147483647 w 407"/>
                <a:gd name="T5" fmla="*/ 2147483647 h 452"/>
                <a:gd name="T6" fmla="*/ 2147483647 w 407"/>
                <a:gd name="T7" fmla="*/ 2147483647 h 452"/>
                <a:gd name="T8" fmla="*/ 2147483647 w 407"/>
                <a:gd name="T9" fmla="*/ 2147483647 h 452"/>
                <a:gd name="T10" fmla="*/ 2147483647 w 407"/>
                <a:gd name="T11" fmla="*/ 2147483647 h 452"/>
                <a:gd name="T12" fmla="*/ 2147483647 w 407"/>
                <a:gd name="T13" fmla="*/ 2147483647 h 452"/>
                <a:gd name="T14" fmla="*/ 2147483647 w 407"/>
                <a:gd name="T15" fmla="*/ 2147483647 h 452"/>
                <a:gd name="T16" fmla="*/ 2147483647 w 407"/>
                <a:gd name="T17" fmla="*/ 2147483647 h 452"/>
                <a:gd name="T18" fmla="*/ 2147483647 w 407"/>
                <a:gd name="T19" fmla="*/ 2147483647 h 452"/>
                <a:gd name="T20" fmla="*/ 2147483647 w 407"/>
                <a:gd name="T21" fmla="*/ 2147483647 h 452"/>
                <a:gd name="T22" fmla="*/ 2147483647 w 407"/>
                <a:gd name="T23" fmla="*/ 2147483647 h 452"/>
                <a:gd name="T24" fmla="*/ 2147483647 w 407"/>
                <a:gd name="T25" fmla="*/ 2147483647 h 452"/>
                <a:gd name="T26" fmla="*/ 2147483647 w 407"/>
                <a:gd name="T27" fmla="*/ 2147483647 h 452"/>
                <a:gd name="T28" fmla="*/ 2147483647 w 407"/>
                <a:gd name="T29" fmla="*/ 2147483647 h 452"/>
                <a:gd name="T30" fmla="*/ 2147483647 w 407"/>
                <a:gd name="T31" fmla="*/ 2147483647 h 452"/>
                <a:gd name="T32" fmla="*/ 2147483647 w 407"/>
                <a:gd name="T33" fmla="*/ 2147483647 h 452"/>
                <a:gd name="T34" fmla="*/ 2147483647 w 407"/>
                <a:gd name="T35" fmla="*/ 2147483647 h 452"/>
                <a:gd name="T36" fmla="*/ 2147483647 w 407"/>
                <a:gd name="T37" fmla="*/ 2147483647 h 452"/>
                <a:gd name="T38" fmla="*/ 2147483647 w 407"/>
                <a:gd name="T39" fmla="*/ 2147483647 h 452"/>
                <a:gd name="T40" fmla="*/ 2147483647 w 407"/>
                <a:gd name="T41" fmla="*/ 2147483647 h 452"/>
                <a:gd name="T42" fmla="*/ 2147483647 w 407"/>
                <a:gd name="T43" fmla="*/ 0 h 452"/>
                <a:gd name="T44" fmla="*/ 2147483647 w 407"/>
                <a:gd name="T45" fmla="*/ 2147483647 h 452"/>
                <a:gd name="T46" fmla="*/ 2147483647 w 407"/>
                <a:gd name="T47" fmla="*/ 2147483647 h 452"/>
                <a:gd name="T48" fmla="*/ 2147483647 w 407"/>
                <a:gd name="T49" fmla="*/ 2147483647 h 452"/>
                <a:gd name="T50" fmla="*/ 2147483647 w 407"/>
                <a:gd name="T51" fmla="*/ 2147483647 h 452"/>
                <a:gd name="T52" fmla="*/ 2147483647 w 407"/>
                <a:gd name="T53" fmla="*/ 2147483647 h 452"/>
                <a:gd name="T54" fmla="*/ 2147483647 w 407"/>
                <a:gd name="T55" fmla="*/ 2147483647 h 452"/>
                <a:gd name="T56" fmla="*/ 2147483647 w 407"/>
                <a:gd name="T57" fmla="*/ 2147483647 h 452"/>
                <a:gd name="T58" fmla="*/ 2147483647 w 407"/>
                <a:gd name="T59" fmla="*/ 2147483647 h 452"/>
                <a:gd name="T60" fmla="*/ 2147483647 w 407"/>
                <a:gd name="T61" fmla="*/ 2147483647 h 452"/>
                <a:gd name="T62" fmla="*/ 2147483647 w 407"/>
                <a:gd name="T63" fmla="*/ 2147483647 h 452"/>
                <a:gd name="T64" fmla="*/ 2147483647 w 407"/>
                <a:gd name="T65" fmla="*/ 2147483647 h 452"/>
                <a:gd name="T66" fmla="*/ 2147483647 w 407"/>
                <a:gd name="T67" fmla="*/ 2147483647 h 452"/>
                <a:gd name="T68" fmla="*/ 2147483647 w 407"/>
                <a:gd name="T69" fmla="*/ 2147483647 h 452"/>
                <a:gd name="T70" fmla="*/ 2147483647 w 407"/>
                <a:gd name="T71" fmla="*/ 2147483647 h 452"/>
                <a:gd name="T72" fmla="*/ 2147483647 w 407"/>
                <a:gd name="T73" fmla="*/ 2147483647 h 452"/>
                <a:gd name="T74" fmla="*/ 2147483647 w 407"/>
                <a:gd name="T75" fmla="*/ 2147483647 h 452"/>
                <a:gd name="T76" fmla="*/ 2147483647 w 407"/>
                <a:gd name="T77" fmla="*/ 2147483647 h 452"/>
                <a:gd name="T78" fmla="*/ 2147483647 w 407"/>
                <a:gd name="T79" fmla="*/ 2147483647 h 452"/>
                <a:gd name="T80" fmla="*/ 2147483647 w 407"/>
                <a:gd name="T81" fmla="*/ 2147483647 h 452"/>
                <a:gd name="T82" fmla="*/ 2147483647 w 407"/>
                <a:gd name="T83" fmla="*/ 2147483647 h 452"/>
                <a:gd name="T84" fmla="*/ 2147483647 w 407"/>
                <a:gd name="T85" fmla="*/ 2147483647 h 452"/>
                <a:gd name="T86" fmla="*/ 2147483647 w 407"/>
                <a:gd name="T87" fmla="*/ 2147483647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7"/>
                <a:gd name="T133" fmla="*/ 0 h 452"/>
                <a:gd name="T134" fmla="*/ 407 w 407"/>
                <a:gd name="T135" fmla="*/ 452 h 4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2" name="Freeform 232"/>
            <p:cNvSpPr>
              <a:spLocks/>
            </p:cNvSpPr>
            <p:nvPr/>
          </p:nvSpPr>
          <p:spPr bwMode="auto">
            <a:xfrm>
              <a:off x="2511425" y="4932363"/>
              <a:ext cx="146050" cy="153987"/>
            </a:xfrm>
            <a:custGeom>
              <a:avLst/>
              <a:gdLst>
                <a:gd name="T0" fmla="*/ 2147483647 w 246"/>
                <a:gd name="T1" fmla="*/ 2147483647 h 258"/>
                <a:gd name="T2" fmla="*/ 2147483647 w 246"/>
                <a:gd name="T3" fmla="*/ 2147483647 h 258"/>
                <a:gd name="T4" fmla="*/ 2147483647 w 246"/>
                <a:gd name="T5" fmla="*/ 2147483647 h 258"/>
                <a:gd name="T6" fmla="*/ 2147483647 w 246"/>
                <a:gd name="T7" fmla="*/ 2147483647 h 258"/>
                <a:gd name="T8" fmla="*/ 2147483647 w 246"/>
                <a:gd name="T9" fmla="*/ 2147483647 h 258"/>
                <a:gd name="T10" fmla="*/ 2147483647 w 246"/>
                <a:gd name="T11" fmla="*/ 2147483647 h 258"/>
                <a:gd name="T12" fmla="*/ 2147483647 w 246"/>
                <a:gd name="T13" fmla="*/ 2147483647 h 258"/>
                <a:gd name="T14" fmla="*/ 2147483647 w 246"/>
                <a:gd name="T15" fmla="*/ 2147483647 h 258"/>
                <a:gd name="T16" fmla="*/ 2147483647 w 246"/>
                <a:gd name="T17" fmla="*/ 2147483647 h 258"/>
                <a:gd name="T18" fmla="*/ 2147483647 w 246"/>
                <a:gd name="T19" fmla="*/ 2147483647 h 258"/>
                <a:gd name="T20" fmla="*/ 2147483647 w 246"/>
                <a:gd name="T21" fmla="*/ 2147483647 h 258"/>
                <a:gd name="T22" fmla="*/ 2147483647 w 246"/>
                <a:gd name="T23" fmla="*/ 2147483647 h 258"/>
                <a:gd name="T24" fmla="*/ 2147483647 w 246"/>
                <a:gd name="T25" fmla="*/ 2147483647 h 258"/>
                <a:gd name="T26" fmla="*/ 2147483647 w 246"/>
                <a:gd name="T27" fmla="*/ 2147483647 h 258"/>
                <a:gd name="T28" fmla="*/ 2147483647 w 246"/>
                <a:gd name="T29" fmla="*/ 2147483647 h 258"/>
                <a:gd name="T30" fmla="*/ 2147483647 w 246"/>
                <a:gd name="T31" fmla="*/ 2147483647 h 258"/>
                <a:gd name="T32" fmla="*/ 2147483647 w 246"/>
                <a:gd name="T33" fmla="*/ 2147483647 h 258"/>
                <a:gd name="T34" fmla="*/ 2147483647 w 246"/>
                <a:gd name="T35" fmla="*/ 2147483647 h 258"/>
                <a:gd name="T36" fmla="*/ 2147483647 w 246"/>
                <a:gd name="T37" fmla="*/ 2147483647 h 258"/>
                <a:gd name="T38" fmla="*/ 2147483647 w 246"/>
                <a:gd name="T39" fmla="*/ 2147483647 h 258"/>
                <a:gd name="T40" fmla="*/ 0 w 246"/>
                <a:gd name="T41" fmla="*/ 2147483647 h 258"/>
                <a:gd name="T42" fmla="*/ 2147483647 w 246"/>
                <a:gd name="T43" fmla="*/ 2147483647 h 258"/>
                <a:gd name="T44" fmla="*/ 2147483647 w 246"/>
                <a:gd name="T45" fmla="*/ 2147483647 h 258"/>
                <a:gd name="T46" fmla="*/ 2147483647 w 246"/>
                <a:gd name="T47" fmla="*/ 2147483647 h 258"/>
                <a:gd name="T48" fmla="*/ 2147483647 w 246"/>
                <a:gd name="T49" fmla="*/ 2147483647 h 258"/>
                <a:gd name="T50" fmla="*/ 2147483647 w 246"/>
                <a:gd name="T51" fmla="*/ 2147483647 h 258"/>
                <a:gd name="T52" fmla="*/ 2147483647 w 246"/>
                <a:gd name="T53" fmla="*/ 2147483647 h 258"/>
                <a:gd name="T54" fmla="*/ 2147483647 w 246"/>
                <a:gd name="T55" fmla="*/ 2147483647 h 258"/>
                <a:gd name="T56" fmla="*/ 2147483647 w 246"/>
                <a:gd name="T57" fmla="*/ 2147483647 h 258"/>
                <a:gd name="T58" fmla="*/ 2147483647 w 246"/>
                <a:gd name="T59" fmla="*/ 2147483647 h 258"/>
                <a:gd name="T60" fmla="*/ 2147483647 w 246"/>
                <a:gd name="T61" fmla="*/ 2147483647 h 258"/>
                <a:gd name="T62" fmla="*/ 2147483647 w 246"/>
                <a:gd name="T63" fmla="*/ 2147483647 h 258"/>
                <a:gd name="T64" fmla="*/ 2147483647 w 246"/>
                <a:gd name="T65" fmla="*/ 2147483647 h 258"/>
                <a:gd name="T66" fmla="*/ 2147483647 w 246"/>
                <a:gd name="T67" fmla="*/ 2147483647 h 258"/>
                <a:gd name="T68" fmla="*/ 2147483647 w 246"/>
                <a:gd name="T69" fmla="*/ 2147483647 h 258"/>
                <a:gd name="T70" fmla="*/ 2147483647 w 246"/>
                <a:gd name="T71" fmla="*/ 2147483647 h 2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6"/>
                <a:gd name="T109" fmla="*/ 0 h 258"/>
                <a:gd name="T110" fmla="*/ 246 w 246"/>
                <a:gd name="T111" fmla="*/ 258 h 2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3" name="Freeform 233"/>
            <p:cNvSpPr>
              <a:spLocks noEditPoints="1"/>
            </p:cNvSpPr>
            <p:nvPr/>
          </p:nvSpPr>
          <p:spPr bwMode="auto">
            <a:xfrm>
              <a:off x="2176463" y="4670425"/>
              <a:ext cx="433387" cy="963613"/>
            </a:xfrm>
            <a:custGeom>
              <a:avLst/>
              <a:gdLst>
                <a:gd name="T0" fmla="*/ 2147483647 w 732"/>
                <a:gd name="T1" fmla="*/ 2147483647 h 1628"/>
                <a:gd name="T2" fmla="*/ 2147483647 w 732"/>
                <a:gd name="T3" fmla="*/ 2147483647 h 1628"/>
                <a:gd name="T4" fmla="*/ 2147483647 w 732"/>
                <a:gd name="T5" fmla="*/ 2147483647 h 1628"/>
                <a:gd name="T6" fmla="*/ 2147483647 w 732"/>
                <a:gd name="T7" fmla="*/ 2147483647 h 1628"/>
                <a:gd name="T8" fmla="*/ 2147483647 w 732"/>
                <a:gd name="T9" fmla="*/ 2147483647 h 1628"/>
                <a:gd name="T10" fmla="*/ 2147483647 w 732"/>
                <a:gd name="T11" fmla="*/ 2147483647 h 1628"/>
                <a:gd name="T12" fmla="*/ 2147483647 w 732"/>
                <a:gd name="T13" fmla="*/ 2147483647 h 1628"/>
                <a:gd name="T14" fmla="*/ 2147483647 w 732"/>
                <a:gd name="T15" fmla="*/ 2147483647 h 1628"/>
                <a:gd name="T16" fmla="*/ 2147483647 w 732"/>
                <a:gd name="T17" fmla="*/ 2147483647 h 1628"/>
                <a:gd name="T18" fmla="*/ 2147483647 w 732"/>
                <a:gd name="T19" fmla="*/ 0 h 1628"/>
                <a:gd name="T20" fmla="*/ 2147483647 w 732"/>
                <a:gd name="T21" fmla="*/ 2147483647 h 1628"/>
                <a:gd name="T22" fmla="*/ 2147483647 w 732"/>
                <a:gd name="T23" fmla="*/ 2147483647 h 1628"/>
                <a:gd name="T24" fmla="*/ 2147483647 w 732"/>
                <a:gd name="T25" fmla="*/ 2147483647 h 1628"/>
                <a:gd name="T26" fmla="*/ 2147483647 w 732"/>
                <a:gd name="T27" fmla="*/ 2147483647 h 1628"/>
                <a:gd name="T28" fmla="*/ 2147483647 w 732"/>
                <a:gd name="T29" fmla="*/ 2147483647 h 1628"/>
                <a:gd name="T30" fmla="*/ 0 w 732"/>
                <a:gd name="T31" fmla="*/ 2147483647 h 1628"/>
                <a:gd name="T32" fmla="*/ 2147483647 w 732"/>
                <a:gd name="T33" fmla="*/ 2147483647 h 1628"/>
                <a:gd name="T34" fmla="*/ 2147483647 w 732"/>
                <a:gd name="T35" fmla="*/ 2147483647 h 1628"/>
                <a:gd name="T36" fmla="*/ 2147483647 w 732"/>
                <a:gd name="T37" fmla="*/ 2147483647 h 1628"/>
                <a:gd name="T38" fmla="*/ 2147483647 w 732"/>
                <a:gd name="T39" fmla="*/ 2147483647 h 1628"/>
                <a:gd name="T40" fmla="*/ 2147483647 w 732"/>
                <a:gd name="T41" fmla="*/ 2147483647 h 1628"/>
                <a:gd name="T42" fmla="*/ 2147483647 w 732"/>
                <a:gd name="T43" fmla="*/ 2147483647 h 1628"/>
                <a:gd name="T44" fmla="*/ 2147483647 w 732"/>
                <a:gd name="T45" fmla="*/ 2147483647 h 1628"/>
                <a:gd name="T46" fmla="*/ 2147483647 w 732"/>
                <a:gd name="T47" fmla="*/ 2147483647 h 1628"/>
                <a:gd name="T48" fmla="*/ 2147483647 w 732"/>
                <a:gd name="T49" fmla="*/ 2147483647 h 1628"/>
                <a:gd name="T50" fmla="*/ 2147483647 w 732"/>
                <a:gd name="T51" fmla="*/ 2147483647 h 1628"/>
                <a:gd name="T52" fmla="*/ 2147483647 w 732"/>
                <a:gd name="T53" fmla="*/ 2147483647 h 1628"/>
                <a:gd name="T54" fmla="*/ 2147483647 w 732"/>
                <a:gd name="T55" fmla="*/ 2147483647 h 1628"/>
                <a:gd name="T56" fmla="*/ 2147483647 w 732"/>
                <a:gd name="T57" fmla="*/ 2147483647 h 1628"/>
                <a:gd name="T58" fmla="*/ 2147483647 w 732"/>
                <a:gd name="T59" fmla="*/ 2147483647 h 1628"/>
                <a:gd name="T60" fmla="*/ 2147483647 w 732"/>
                <a:gd name="T61" fmla="*/ 2147483647 h 1628"/>
                <a:gd name="T62" fmla="*/ 2147483647 w 732"/>
                <a:gd name="T63" fmla="*/ 2147483647 h 1628"/>
                <a:gd name="T64" fmla="*/ 2147483647 w 732"/>
                <a:gd name="T65" fmla="*/ 2147483647 h 1628"/>
                <a:gd name="T66" fmla="*/ 2147483647 w 732"/>
                <a:gd name="T67" fmla="*/ 2147483647 h 1628"/>
                <a:gd name="T68" fmla="*/ 2147483647 w 732"/>
                <a:gd name="T69" fmla="*/ 2147483647 h 1628"/>
                <a:gd name="T70" fmla="*/ 2147483647 w 732"/>
                <a:gd name="T71" fmla="*/ 2147483647 h 1628"/>
                <a:gd name="T72" fmla="*/ 2147483647 w 732"/>
                <a:gd name="T73" fmla="*/ 2147483647 h 1628"/>
                <a:gd name="T74" fmla="*/ 2147483647 w 732"/>
                <a:gd name="T75" fmla="*/ 2147483647 h 1628"/>
                <a:gd name="T76" fmla="*/ 2147483647 w 732"/>
                <a:gd name="T77" fmla="*/ 2147483647 h 1628"/>
                <a:gd name="T78" fmla="*/ 2147483647 w 732"/>
                <a:gd name="T79" fmla="*/ 2147483647 h 1628"/>
                <a:gd name="T80" fmla="*/ 2147483647 w 732"/>
                <a:gd name="T81" fmla="*/ 2147483647 h 1628"/>
                <a:gd name="T82" fmla="*/ 2147483647 w 732"/>
                <a:gd name="T83" fmla="*/ 2147483647 h 1628"/>
                <a:gd name="T84" fmla="*/ 2147483647 w 732"/>
                <a:gd name="T85" fmla="*/ 2147483647 h 1628"/>
                <a:gd name="T86" fmla="*/ 2147483647 w 732"/>
                <a:gd name="T87" fmla="*/ 2147483647 h 1628"/>
                <a:gd name="T88" fmla="*/ 2147483647 w 732"/>
                <a:gd name="T89" fmla="*/ 2147483647 h 1628"/>
                <a:gd name="T90" fmla="*/ 2147483647 w 732"/>
                <a:gd name="T91" fmla="*/ 2147483647 h 1628"/>
                <a:gd name="T92" fmla="*/ 2147483647 w 732"/>
                <a:gd name="T93" fmla="*/ 2147483647 h 1628"/>
                <a:gd name="T94" fmla="*/ 2147483647 w 732"/>
                <a:gd name="T95" fmla="*/ 2147483647 h 1628"/>
                <a:gd name="T96" fmla="*/ 2147483647 w 732"/>
                <a:gd name="T97" fmla="*/ 2147483647 h 1628"/>
                <a:gd name="T98" fmla="*/ 2147483647 w 732"/>
                <a:gd name="T99" fmla="*/ 2147483647 h 1628"/>
                <a:gd name="T100" fmla="*/ 2147483647 w 732"/>
                <a:gd name="T101" fmla="*/ 2147483647 h 1628"/>
                <a:gd name="T102" fmla="*/ 2147483647 w 732"/>
                <a:gd name="T103" fmla="*/ 2147483647 h 1628"/>
                <a:gd name="T104" fmla="*/ 2147483647 w 732"/>
                <a:gd name="T105" fmla="*/ 2147483647 h 1628"/>
                <a:gd name="T106" fmla="*/ 2147483647 w 732"/>
                <a:gd name="T107" fmla="*/ 2147483647 h 1628"/>
                <a:gd name="T108" fmla="*/ 2147483647 w 732"/>
                <a:gd name="T109" fmla="*/ 2147483647 h 1628"/>
                <a:gd name="T110" fmla="*/ 2147483647 w 732"/>
                <a:gd name="T111" fmla="*/ 2147483647 h 1628"/>
                <a:gd name="T112" fmla="*/ 2147483647 w 732"/>
                <a:gd name="T113" fmla="*/ 2147483647 h 1628"/>
                <a:gd name="T114" fmla="*/ 2147483647 w 732"/>
                <a:gd name="T115" fmla="*/ 2147483647 h 16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2"/>
                <a:gd name="T175" fmla="*/ 0 h 1628"/>
                <a:gd name="T176" fmla="*/ 732 w 732"/>
                <a:gd name="T177" fmla="*/ 1628 h 16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4" name="Freeform 234"/>
            <p:cNvSpPr>
              <a:spLocks noEditPoints="1"/>
            </p:cNvSpPr>
            <p:nvPr/>
          </p:nvSpPr>
          <p:spPr bwMode="auto">
            <a:xfrm>
              <a:off x="1779588" y="3922713"/>
              <a:ext cx="168275" cy="209550"/>
            </a:xfrm>
            <a:custGeom>
              <a:avLst/>
              <a:gdLst>
                <a:gd name="T0" fmla="*/ 2147483647 w 280"/>
                <a:gd name="T1" fmla="*/ 2147483647 h 353"/>
                <a:gd name="T2" fmla="*/ 2147483647 w 280"/>
                <a:gd name="T3" fmla="*/ 2147483647 h 353"/>
                <a:gd name="T4" fmla="*/ 2147483647 w 280"/>
                <a:gd name="T5" fmla="*/ 2147483647 h 353"/>
                <a:gd name="T6" fmla="*/ 2147483647 w 280"/>
                <a:gd name="T7" fmla="*/ 2147483647 h 353"/>
                <a:gd name="T8" fmla="*/ 2147483647 w 280"/>
                <a:gd name="T9" fmla="*/ 2147483647 h 353"/>
                <a:gd name="T10" fmla="*/ 2147483647 w 280"/>
                <a:gd name="T11" fmla="*/ 2147483647 h 353"/>
                <a:gd name="T12" fmla="*/ 2147483647 w 280"/>
                <a:gd name="T13" fmla="*/ 2147483647 h 353"/>
                <a:gd name="T14" fmla="*/ 2147483647 w 280"/>
                <a:gd name="T15" fmla="*/ 2147483647 h 353"/>
                <a:gd name="T16" fmla="*/ 2147483647 w 280"/>
                <a:gd name="T17" fmla="*/ 2147483647 h 353"/>
                <a:gd name="T18" fmla="*/ 2147483647 w 280"/>
                <a:gd name="T19" fmla="*/ 2147483647 h 353"/>
                <a:gd name="T20" fmla="*/ 2147483647 w 280"/>
                <a:gd name="T21" fmla="*/ 2147483647 h 353"/>
                <a:gd name="T22" fmla="*/ 2147483647 w 280"/>
                <a:gd name="T23" fmla="*/ 2147483647 h 353"/>
                <a:gd name="T24" fmla="*/ 2147483647 w 280"/>
                <a:gd name="T25" fmla="*/ 2147483647 h 353"/>
                <a:gd name="T26" fmla="*/ 2147483647 w 280"/>
                <a:gd name="T27" fmla="*/ 2147483647 h 353"/>
                <a:gd name="T28" fmla="*/ 2147483647 w 280"/>
                <a:gd name="T29" fmla="*/ 0 h 353"/>
                <a:gd name="T30" fmla="*/ 2147483647 w 280"/>
                <a:gd name="T31" fmla="*/ 2147483647 h 353"/>
                <a:gd name="T32" fmla="*/ 2147483647 w 280"/>
                <a:gd name="T33" fmla="*/ 2147483647 h 353"/>
                <a:gd name="T34" fmla="*/ 2147483647 w 280"/>
                <a:gd name="T35" fmla="*/ 2147483647 h 353"/>
                <a:gd name="T36" fmla="*/ 2147483647 w 280"/>
                <a:gd name="T37" fmla="*/ 2147483647 h 353"/>
                <a:gd name="T38" fmla="*/ 2147483647 w 280"/>
                <a:gd name="T39" fmla="*/ 2147483647 h 353"/>
                <a:gd name="T40" fmla="*/ 2147483647 w 280"/>
                <a:gd name="T41" fmla="*/ 2147483647 h 353"/>
                <a:gd name="T42" fmla="*/ 2147483647 w 280"/>
                <a:gd name="T43" fmla="*/ 2147483647 h 353"/>
                <a:gd name="T44" fmla="*/ 2147483647 w 280"/>
                <a:gd name="T45" fmla="*/ 2147483647 h 353"/>
                <a:gd name="T46" fmla="*/ 2147483647 w 280"/>
                <a:gd name="T47" fmla="*/ 2147483647 h 353"/>
                <a:gd name="T48" fmla="*/ 2147483647 w 280"/>
                <a:gd name="T49" fmla="*/ 2147483647 h 353"/>
                <a:gd name="T50" fmla="*/ 2147483647 w 280"/>
                <a:gd name="T51" fmla="*/ 2147483647 h 353"/>
                <a:gd name="T52" fmla="*/ 2147483647 w 280"/>
                <a:gd name="T53" fmla="*/ 2147483647 h 353"/>
                <a:gd name="T54" fmla="*/ 2147483647 w 280"/>
                <a:gd name="T55" fmla="*/ 2147483647 h 353"/>
                <a:gd name="T56" fmla="*/ 2147483647 w 280"/>
                <a:gd name="T57" fmla="*/ 2147483647 h 353"/>
                <a:gd name="T58" fmla="*/ 2147483647 w 280"/>
                <a:gd name="T59" fmla="*/ 2147483647 h 353"/>
                <a:gd name="T60" fmla="*/ 2147483647 w 280"/>
                <a:gd name="T61" fmla="*/ 2147483647 h 353"/>
                <a:gd name="T62" fmla="*/ 2147483647 w 280"/>
                <a:gd name="T63" fmla="*/ 2147483647 h 353"/>
                <a:gd name="T64" fmla="*/ 2147483647 w 280"/>
                <a:gd name="T65" fmla="*/ 2147483647 h 353"/>
                <a:gd name="T66" fmla="*/ 2147483647 w 280"/>
                <a:gd name="T67" fmla="*/ 2147483647 h 353"/>
                <a:gd name="T68" fmla="*/ 2147483647 w 280"/>
                <a:gd name="T69" fmla="*/ 2147483647 h 353"/>
                <a:gd name="T70" fmla="*/ 2147483647 w 280"/>
                <a:gd name="T71" fmla="*/ 2147483647 h 353"/>
                <a:gd name="T72" fmla="*/ 2147483647 w 280"/>
                <a:gd name="T73" fmla="*/ 2147483647 h 353"/>
                <a:gd name="T74" fmla="*/ 2147483647 w 280"/>
                <a:gd name="T75" fmla="*/ 2147483647 h 353"/>
                <a:gd name="T76" fmla="*/ 2147483647 w 280"/>
                <a:gd name="T77" fmla="*/ 2147483647 h 353"/>
                <a:gd name="T78" fmla="*/ 2147483647 w 280"/>
                <a:gd name="T79" fmla="*/ 2147483647 h 353"/>
                <a:gd name="T80" fmla="*/ 2147483647 w 280"/>
                <a:gd name="T81" fmla="*/ 2147483647 h 353"/>
                <a:gd name="T82" fmla="*/ 2147483647 w 280"/>
                <a:gd name="T83" fmla="*/ 2147483647 h 353"/>
                <a:gd name="T84" fmla="*/ 2147483647 w 280"/>
                <a:gd name="T85" fmla="*/ 2147483647 h 353"/>
                <a:gd name="T86" fmla="*/ 2147483647 w 280"/>
                <a:gd name="T87" fmla="*/ 2147483647 h 353"/>
                <a:gd name="T88" fmla="*/ 2147483647 w 280"/>
                <a:gd name="T89" fmla="*/ 2147483647 h 353"/>
                <a:gd name="T90" fmla="*/ 2147483647 w 280"/>
                <a:gd name="T91" fmla="*/ 2147483647 h 353"/>
                <a:gd name="T92" fmla="*/ 2147483647 w 280"/>
                <a:gd name="T93" fmla="*/ 2147483647 h 353"/>
                <a:gd name="T94" fmla="*/ 2147483647 w 280"/>
                <a:gd name="T95" fmla="*/ 2147483647 h 353"/>
                <a:gd name="T96" fmla="*/ 2147483647 w 280"/>
                <a:gd name="T97" fmla="*/ 2147483647 h 353"/>
                <a:gd name="T98" fmla="*/ 2147483647 w 280"/>
                <a:gd name="T99" fmla="*/ 2147483647 h 353"/>
                <a:gd name="T100" fmla="*/ 2147483647 w 280"/>
                <a:gd name="T101" fmla="*/ 2147483647 h 353"/>
                <a:gd name="T102" fmla="*/ 2147483647 w 280"/>
                <a:gd name="T103" fmla="*/ 2147483647 h 353"/>
                <a:gd name="T104" fmla="*/ 2147483647 w 280"/>
                <a:gd name="T105" fmla="*/ 2147483647 h 353"/>
                <a:gd name="T106" fmla="*/ 2147483647 w 280"/>
                <a:gd name="T107" fmla="*/ 2147483647 h 353"/>
                <a:gd name="T108" fmla="*/ 2147483647 w 280"/>
                <a:gd name="T109" fmla="*/ 2147483647 h 3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0"/>
                <a:gd name="T166" fmla="*/ 0 h 353"/>
                <a:gd name="T167" fmla="*/ 280 w 280"/>
                <a:gd name="T168" fmla="*/ 353 h 35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5" name="Freeform 352"/>
            <p:cNvSpPr>
              <a:spLocks noEditPoints="1"/>
            </p:cNvSpPr>
            <p:nvPr/>
          </p:nvSpPr>
          <p:spPr bwMode="auto">
            <a:xfrm>
              <a:off x="1987550" y="3805238"/>
              <a:ext cx="1101725" cy="1244600"/>
            </a:xfrm>
            <a:custGeom>
              <a:avLst/>
              <a:gdLst>
                <a:gd name="T0" fmla="*/ 2147483647 w 1858"/>
                <a:gd name="T1" fmla="*/ 2147483647 h 2099"/>
                <a:gd name="T2" fmla="*/ 2147483647 w 1858"/>
                <a:gd name="T3" fmla="*/ 2147483647 h 2099"/>
                <a:gd name="T4" fmla="*/ 2147483647 w 1858"/>
                <a:gd name="T5" fmla="*/ 2147483647 h 2099"/>
                <a:gd name="T6" fmla="*/ 2147483647 w 1858"/>
                <a:gd name="T7" fmla="*/ 2147483647 h 2099"/>
                <a:gd name="T8" fmla="*/ 2147483647 w 1858"/>
                <a:gd name="T9" fmla="*/ 2147483647 h 2099"/>
                <a:gd name="T10" fmla="*/ 2147483647 w 1858"/>
                <a:gd name="T11" fmla="*/ 2147483647 h 2099"/>
                <a:gd name="T12" fmla="*/ 2147483647 w 1858"/>
                <a:gd name="T13" fmla="*/ 2147483647 h 2099"/>
                <a:gd name="T14" fmla="*/ 2147483647 w 1858"/>
                <a:gd name="T15" fmla="*/ 2147483647 h 2099"/>
                <a:gd name="T16" fmla="*/ 2147483647 w 1858"/>
                <a:gd name="T17" fmla="*/ 2147483647 h 2099"/>
                <a:gd name="T18" fmla="*/ 2147483647 w 1858"/>
                <a:gd name="T19" fmla="*/ 2147483647 h 2099"/>
                <a:gd name="T20" fmla="*/ 2147483647 w 1858"/>
                <a:gd name="T21" fmla="*/ 2147483647 h 2099"/>
                <a:gd name="T22" fmla="*/ 2147483647 w 1858"/>
                <a:gd name="T23" fmla="*/ 2147483647 h 2099"/>
                <a:gd name="T24" fmla="*/ 2147483647 w 1858"/>
                <a:gd name="T25" fmla="*/ 2147483647 h 2099"/>
                <a:gd name="T26" fmla="*/ 2147483647 w 1858"/>
                <a:gd name="T27" fmla="*/ 2147483647 h 2099"/>
                <a:gd name="T28" fmla="*/ 2147483647 w 1858"/>
                <a:gd name="T29" fmla="*/ 2147483647 h 2099"/>
                <a:gd name="T30" fmla="*/ 2147483647 w 1858"/>
                <a:gd name="T31" fmla="*/ 2147483647 h 2099"/>
                <a:gd name="T32" fmla="*/ 2147483647 w 1858"/>
                <a:gd name="T33" fmla="*/ 2147483647 h 2099"/>
                <a:gd name="T34" fmla="*/ 2147483647 w 1858"/>
                <a:gd name="T35" fmla="*/ 2147483647 h 2099"/>
                <a:gd name="T36" fmla="*/ 2147483647 w 1858"/>
                <a:gd name="T37" fmla="*/ 2147483647 h 2099"/>
                <a:gd name="T38" fmla="*/ 2147483647 w 1858"/>
                <a:gd name="T39" fmla="*/ 2147483647 h 2099"/>
                <a:gd name="T40" fmla="*/ 2147483647 w 1858"/>
                <a:gd name="T41" fmla="*/ 2147483647 h 2099"/>
                <a:gd name="T42" fmla="*/ 2147483647 w 1858"/>
                <a:gd name="T43" fmla="*/ 2147483647 h 2099"/>
                <a:gd name="T44" fmla="*/ 2147483647 w 1858"/>
                <a:gd name="T45" fmla="*/ 2147483647 h 2099"/>
                <a:gd name="T46" fmla="*/ 2147483647 w 1858"/>
                <a:gd name="T47" fmla="*/ 2147483647 h 2099"/>
                <a:gd name="T48" fmla="*/ 2147483647 w 1858"/>
                <a:gd name="T49" fmla="*/ 2147483647 h 2099"/>
                <a:gd name="T50" fmla="*/ 2147483647 w 1858"/>
                <a:gd name="T51" fmla="*/ 2147483647 h 2099"/>
                <a:gd name="T52" fmla="*/ 2147483647 w 1858"/>
                <a:gd name="T53" fmla="*/ 2147483647 h 2099"/>
                <a:gd name="T54" fmla="*/ 2147483647 w 1858"/>
                <a:gd name="T55" fmla="*/ 2147483647 h 2099"/>
                <a:gd name="T56" fmla="*/ 2147483647 w 1858"/>
                <a:gd name="T57" fmla="*/ 2147483647 h 2099"/>
                <a:gd name="T58" fmla="*/ 2147483647 w 1858"/>
                <a:gd name="T59" fmla="*/ 2147483647 h 2099"/>
                <a:gd name="T60" fmla="*/ 2147483647 w 1858"/>
                <a:gd name="T61" fmla="*/ 2147483647 h 2099"/>
                <a:gd name="T62" fmla="*/ 2147483647 w 1858"/>
                <a:gd name="T63" fmla="*/ 2147483647 h 2099"/>
                <a:gd name="T64" fmla="*/ 2147483647 w 1858"/>
                <a:gd name="T65" fmla="*/ 2147483647 h 2099"/>
                <a:gd name="T66" fmla="*/ 2147483647 w 1858"/>
                <a:gd name="T67" fmla="*/ 2147483647 h 2099"/>
                <a:gd name="T68" fmla="*/ 2147483647 w 1858"/>
                <a:gd name="T69" fmla="*/ 2147483647 h 2099"/>
                <a:gd name="T70" fmla="*/ 2147483647 w 1858"/>
                <a:gd name="T71" fmla="*/ 2147483647 h 2099"/>
                <a:gd name="T72" fmla="*/ 2147483647 w 1858"/>
                <a:gd name="T73" fmla="*/ 2147483647 h 2099"/>
                <a:gd name="T74" fmla="*/ 2147483647 w 1858"/>
                <a:gd name="T75" fmla="*/ 2147483647 h 2099"/>
                <a:gd name="T76" fmla="*/ 2147483647 w 1858"/>
                <a:gd name="T77" fmla="*/ 2147483647 h 2099"/>
                <a:gd name="T78" fmla="*/ 2147483647 w 1858"/>
                <a:gd name="T79" fmla="*/ 2147483647 h 2099"/>
                <a:gd name="T80" fmla="*/ 2147483647 w 1858"/>
                <a:gd name="T81" fmla="*/ 2147483647 h 2099"/>
                <a:gd name="T82" fmla="*/ 2147483647 w 1858"/>
                <a:gd name="T83" fmla="*/ 2147483647 h 2099"/>
                <a:gd name="T84" fmla="*/ 2147483647 w 1858"/>
                <a:gd name="T85" fmla="*/ 2147483647 h 2099"/>
                <a:gd name="T86" fmla="*/ 2147483647 w 1858"/>
                <a:gd name="T87" fmla="*/ 2147483647 h 2099"/>
                <a:gd name="T88" fmla="*/ 2147483647 w 1858"/>
                <a:gd name="T89" fmla="*/ 2147483647 h 2099"/>
                <a:gd name="T90" fmla="*/ 2147483647 w 1858"/>
                <a:gd name="T91" fmla="*/ 2147483647 h 2099"/>
                <a:gd name="T92" fmla="*/ 2147483647 w 1858"/>
                <a:gd name="T93" fmla="*/ 2147483647 h 2099"/>
                <a:gd name="T94" fmla="*/ 2147483647 w 1858"/>
                <a:gd name="T95" fmla="*/ 2147483647 h 2099"/>
                <a:gd name="T96" fmla="*/ 2147483647 w 1858"/>
                <a:gd name="T97" fmla="*/ 2147483647 h 2099"/>
                <a:gd name="T98" fmla="*/ 2147483647 w 1858"/>
                <a:gd name="T99" fmla="*/ 2147483647 h 2099"/>
                <a:gd name="T100" fmla="*/ 2147483647 w 1858"/>
                <a:gd name="T101" fmla="*/ 2147483647 h 2099"/>
                <a:gd name="T102" fmla="*/ 2147483647 w 1858"/>
                <a:gd name="T103" fmla="*/ 2147483647 h 2099"/>
                <a:gd name="T104" fmla="*/ 2147483647 w 1858"/>
                <a:gd name="T105" fmla="*/ 2147483647 h 2099"/>
                <a:gd name="T106" fmla="*/ 2147483647 w 1858"/>
                <a:gd name="T107" fmla="*/ 2147483647 h 2099"/>
                <a:gd name="T108" fmla="*/ 2147483647 w 1858"/>
                <a:gd name="T109" fmla="*/ 2147483647 h 2099"/>
                <a:gd name="T110" fmla="*/ 2147483647 w 1858"/>
                <a:gd name="T111" fmla="*/ 2147483647 h 2099"/>
                <a:gd name="T112" fmla="*/ 2147483647 w 1858"/>
                <a:gd name="T113" fmla="*/ 2147483647 h 2099"/>
                <a:gd name="T114" fmla="*/ 2147483647 w 1858"/>
                <a:gd name="T115" fmla="*/ 2147483647 h 20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58"/>
                <a:gd name="T175" fmla="*/ 0 h 2099"/>
                <a:gd name="T176" fmla="*/ 1858 w 1858"/>
                <a:gd name="T177" fmla="*/ 2099 h 20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353"/>
            <p:cNvSpPr>
              <a:spLocks noEditPoints="1"/>
            </p:cNvSpPr>
            <p:nvPr/>
          </p:nvSpPr>
          <p:spPr bwMode="auto">
            <a:xfrm>
              <a:off x="2116138" y="4533900"/>
              <a:ext cx="457200" cy="1198563"/>
            </a:xfrm>
            <a:custGeom>
              <a:avLst/>
              <a:gdLst>
                <a:gd name="T0" fmla="*/ 2147483647 w 771"/>
                <a:gd name="T1" fmla="*/ 2147483647 h 2022"/>
                <a:gd name="T2" fmla="*/ 2147483647 w 771"/>
                <a:gd name="T3" fmla="*/ 2147483647 h 2022"/>
                <a:gd name="T4" fmla="*/ 2147483647 w 771"/>
                <a:gd name="T5" fmla="*/ 2147483647 h 2022"/>
                <a:gd name="T6" fmla="*/ 2147483647 w 771"/>
                <a:gd name="T7" fmla="*/ 2147483647 h 2022"/>
                <a:gd name="T8" fmla="*/ 2147483647 w 771"/>
                <a:gd name="T9" fmla="*/ 2147483647 h 2022"/>
                <a:gd name="T10" fmla="*/ 2147483647 w 771"/>
                <a:gd name="T11" fmla="*/ 2147483647 h 2022"/>
                <a:gd name="T12" fmla="*/ 2147483647 w 771"/>
                <a:gd name="T13" fmla="*/ 2147483647 h 2022"/>
                <a:gd name="T14" fmla="*/ 2147483647 w 771"/>
                <a:gd name="T15" fmla="*/ 2147483647 h 2022"/>
                <a:gd name="T16" fmla="*/ 2147483647 w 771"/>
                <a:gd name="T17" fmla="*/ 2147483647 h 2022"/>
                <a:gd name="T18" fmla="*/ 2147483647 w 771"/>
                <a:gd name="T19" fmla="*/ 2147483647 h 2022"/>
                <a:gd name="T20" fmla="*/ 2147483647 w 771"/>
                <a:gd name="T21" fmla="*/ 2147483647 h 2022"/>
                <a:gd name="T22" fmla="*/ 2147483647 w 771"/>
                <a:gd name="T23" fmla="*/ 2147483647 h 2022"/>
                <a:gd name="T24" fmla="*/ 2147483647 w 771"/>
                <a:gd name="T25" fmla="*/ 2147483647 h 2022"/>
                <a:gd name="T26" fmla="*/ 2147483647 w 771"/>
                <a:gd name="T27" fmla="*/ 2147483647 h 2022"/>
                <a:gd name="T28" fmla="*/ 2147483647 w 771"/>
                <a:gd name="T29" fmla="*/ 2147483647 h 2022"/>
                <a:gd name="T30" fmla="*/ 2147483647 w 771"/>
                <a:gd name="T31" fmla="*/ 2147483647 h 2022"/>
                <a:gd name="T32" fmla="*/ 2147483647 w 771"/>
                <a:gd name="T33" fmla="*/ 2147483647 h 2022"/>
                <a:gd name="T34" fmla="*/ 2147483647 w 771"/>
                <a:gd name="T35" fmla="*/ 2147483647 h 2022"/>
                <a:gd name="T36" fmla="*/ 2147483647 w 771"/>
                <a:gd name="T37" fmla="*/ 2147483647 h 2022"/>
                <a:gd name="T38" fmla="*/ 2147483647 w 771"/>
                <a:gd name="T39" fmla="*/ 2147483647 h 2022"/>
                <a:gd name="T40" fmla="*/ 2147483647 w 771"/>
                <a:gd name="T41" fmla="*/ 2147483647 h 2022"/>
                <a:gd name="T42" fmla="*/ 2147483647 w 771"/>
                <a:gd name="T43" fmla="*/ 2147483647 h 2022"/>
                <a:gd name="T44" fmla="*/ 2147483647 w 771"/>
                <a:gd name="T45" fmla="*/ 2147483647 h 2022"/>
                <a:gd name="T46" fmla="*/ 2147483647 w 771"/>
                <a:gd name="T47" fmla="*/ 2147483647 h 2022"/>
                <a:gd name="T48" fmla="*/ 2147483647 w 771"/>
                <a:gd name="T49" fmla="*/ 2147483647 h 2022"/>
                <a:gd name="T50" fmla="*/ 2147483647 w 771"/>
                <a:gd name="T51" fmla="*/ 2147483647 h 2022"/>
                <a:gd name="T52" fmla="*/ 2147483647 w 771"/>
                <a:gd name="T53" fmla="*/ 2147483647 h 2022"/>
                <a:gd name="T54" fmla="*/ 2147483647 w 771"/>
                <a:gd name="T55" fmla="*/ 2147483647 h 2022"/>
                <a:gd name="T56" fmla="*/ 2147483647 w 771"/>
                <a:gd name="T57" fmla="*/ 2147483647 h 2022"/>
                <a:gd name="T58" fmla="*/ 2147483647 w 771"/>
                <a:gd name="T59" fmla="*/ 2147483647 h 2022"/>
                <a:gd name="T60" fmla="*/ 2147483647 w 771"/>
                <a:gd name="T61" fmla="*/ 2147483647 h 2022"/>
                <a:gd name="T62" fmla="*/ 2147483647 w 771"/>
                <a:gd name="T63" fmla="*/ 2147483647 h 2022"/>
                <a:gd name="T64" fmla="*/ 2147483647 w 771"/>
                <a:gd name="T65" fmla="*/ 2147483647 h 2022"/>
                <a:gd name="T66" fmla="*/ 2147483647 w 771"/>
                <a:gd name="T67" fmla="*/ 2147483647 h 2022"/>
                <a:gd name="T68" fmla="*/ 2147483647 w 771"/>
                <a:gd name="T69" fmla="*/ 2147483647 h 2022"/>
                <a:gd name="T70" fmla="*/ 2147483647 w 771"/>
                <a:gd name="T71" fmla="*/ 2147483647 h 2022"/>
                <a:gd name="T72" fmla="*/ 2147483647 w 771"/>
                <a:gd name="T73" fmla="*/ 2147483647 h 2022"/>
                <a:gd name="T74" fmla="*/ 2147483647 w 771"/>
                <a:gd name="T75" fmla="*/ 2147483647 h 2022"/>
                <a:gd name="T76" fmla="*/ 2147483647 w 771"/>
                <a:gd name="T77" fmla="*/ 2147483647 h 2022"/>
                <a:gd name="T78" fmla="*/ 2147483647 w 771"/>
                <a:gd name="T79" fmla="*/ 2147483647 h 2022"/>
                <a:gd name="T80" fmla="*/ 2147483647 w 771"/>
                <a:gd name="T81" fmla="*/ 2147483647 h 2022"/>
                <a:gd name="T82" fmla="*/ 2147483647 w 771"/>
                <a:gd name="T83" fmla="*/ 2147483647 h 2022"/>
                <a:gd name="T84" fmla="*/ 2147483647 w 771"/>
                <a:gd name="T85" fmla="*/ 2147483647 h 2022"/>
                <a:gd name="T86" fmla="*/ 2147483647 w 771"/>
                <a:gd name="T87" fmla="*/ 2147483647 h 2022"/>
                <a:gd name="T88" fmla="*/ 2147483647 w 771"/>
                <a:gd name="T89" fmla="*/ 2147483647 h 2022"/>
                <a:gd name="T90" fmla="*/ 2147483647 w 771"/>
                <a:gd name="T91" fmla="*/ 2147483647 h 2022"/>
                <a:gd name="T92" fmla="*/ 2147483647 w 771"/>
                <a:gd name="T93" fmla="*/ 2147483647 h 2022"/>
                <a:gd name="T94" fmla="*/ 2147483647 w 771"/>
                <a:gd name="T95" fmla="*/ 2147483647 h 2022"/>
                <a:gd name="T96" fmla="*/ 2147483647 w 771"/>
                <a:gd name="T97" fmla="*/ 2147483647 h 2022"/>
                <a:gd name="T98" fmla="*/ 2147483647 w 771"/>
                <a:gd name="T99" fmla="*/ 2147483647 h 2022"/>
                <a:gd name="T100" fmla="*/ 2147483647 w 771"/>
                <a:gd name="T101" fmla="*/ 2147483647 h 2022"/>
                <a:gd name="T102" fmla="*/ 2147483647 w 771"/>
                <a:gd name="T103" fmla="*/ 2147483647 h 2022"/>
                <a:gd name="T104" fmla="*/ 2147483647 w 771"/>
                <a:gd name="T105" fmla="*/ 2147483647 h 2022"/>
                <a:gd name="T106" fmla="*/ 2147483647 w 771"/>
                <a:gd name="T107" fmla="*/ 2147483647 h 2022"/>
                <a:gd name="T108" fmla="*/ 2147483647 w 771"/>
                <a:gd name="T109" fmla="*/ 2147483647 h 2022"/>
                <a:gd name="T110" fmla="*/ 2147483647 w 771"/>
                <a:gd name="T111" fmla="*/ 2147483647 h 2022"/>
                <a:gd name="T112" fmla="*/ 2147483647 w 771"/>
                <a:gd name="T113" fmla="*/ 2147483647 h 2022"/>
                <a:gd name="T114" fmla="*/ 2147483647 w 771"/>
                <a:gd name="T115" fmla="*/ 2147483647 h 2022"/>
                <a:gd name="T116" fmla="*/ 2147483647 w 771"/>
                <a:gd name="T117" fmla="*/ 2147483647 h 2022"/>
                <a:gd name="T118" fmla="*/ 2147483647 w 771"/>
                <a:gd name="T119" fmla="*/ 2147483647 h 2022"/>
                <a:gd name="T120" fmla="*/ 2147483647 w 771"/>
                <a:gd name="T121" fmla="*/ 2147483647 h 20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1"/>
                <a:gd name="T184" fmla="*/ 0 h 2022"/>
                <a:gd name="T185" fmla="*/ 771 w 771"/>
                <a:gd name="T186" fmla="*/ 2022 h 20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370"/>
            <p:cNvSpPr>
              <a:spLocks/>
            </p:cNvSpPr>
            <p:nvPr/>
          </p:nvSpPr>
          <p:spPr bwMode="auto">
            <a:xfrm>
              <a:off x="1776413" y="3971925"/>
              <a:ext cx="374650" cy="588963"/>
            </a:xfrm>
            <a:custGeom>
              <a:avLst/>
              <a:gdLst>
                <a:gd name="T0" fmla="*/ 2147483647 w 630"/>
                <a:gd name="T1" fmla="*/ 2147483647 h 993"/>
                <a:gd name="T2" fmla="*/ 2147483647 w 630"/>
                <a:gd name="T3" fmla="*/ 2147483647 h 993"/>
                <a:gd name="T4" fmla="*/ 2147483647 w 630"/>
                <a:gd name="T5" fmla="*/ 2147483647 h 993"/>
                <a:gd name="T6" fmla="*/ 2147483647 w 630"/>
                <a:gd name="T7" fmla="*/ 2147483647 h 993"/>
                <a:gd name="T8" fmla="*/ 2147483647 w 630"/>
                <a:gd name="T9" fmla="*/ 2147483647 h 993"/>
                <a:gd name="T10" fmla="*/ 2147483647 w 630"/>
                <a:gd name="T11" fmla="*/ 2147483647 h 993"/>
                <a:gd name="T12" fmla="*/ 2147483647 w 630"/>
                <a:gd name="T13" fmla="*/ 2147483647 h 993"/>
                <a:gd name="T14" fmla="*/ 2147483647 w 630"/>
                <a:gd name="T15" fmla="*/ 2147483647 h 993"/>
                <a:gd name="T16" fmla="*/ 2147483647 w 630"/>
                <a:gd name="T17" fmla="*/ 2147483647 h 993"/>
                <a:gd name="T18" fmla="*/ 2147483647 w 630"/>
                <a:gd name="T19" fmla="*/ 2147483647 h 993"/>
                <a:gd name="T20" fmla="*/ 2147483647 w 630"/>
                <a:gd name="T21" fmla="*/ 2147483647 h 993"/>
                <a:gd name="T22" fmla="*/ 2147483647 w 630"/>
                <a:gd name="T23" fmla="*/ 2147483647 h 993"/>
                <a:gd name="T24" fmla="*/ 2147483647 w 630"/>
                <a:gd name="T25" fmla="*/ 2147483647 h 993"/>
                <a:gd name="T26" fmla="*/ 2147483647 w 630"/>
                <a:gd name="T27" fmla="*/ 2147483647 h 993"/>
                <a:gd name="T28" fmla="*/ 2147483647 w 630"/>
                <a:gd name="T29" fmla="*/ 2147483647 h 993"/>
                <a:gd name="T30" fmla="*/ 2147483647 w 630"/>
                <a:gd name="T31" fmla="*/ 2147483647 h 993"/>
                <a:gd name="T32" fmla="*/ 2147483647 w 630"/>
                <a:gd name="T33" fmla="*/ 2147483647 h 993"/>
                <a:gd name="T34" fmla="*/ 2147483647 w 630"/>
                <a:gd name="T35" fmla="*/ 2147483647 h 993"/>
                <a:gd name="T36" fmla="*/ 2147483647 w 630"/>
                <a:gd name="T37" fmla="*/ 2147483647 h 993"/>
                <a:gd name="T38" fmla="*/ 2147483647 w 630"/>
                <a:gd name="T39" fmla="*/ 2147483647 h 993"/>
                <a:gd name="T40" fmla="*/ 2147483647 w 630"/>
                <a:gd name="T41" fmla="*/ 2147483647 h 993"/>
                <a:gd name="T42" fmla="*/ 2147483647 w 630"/>
                <a:gd name="T43" fmla="*/ 2147483647 h 993"/>
                <a:gd name="T44" fmla="*/ 2147483647 w 630"/>
                <a:gd name="T45" fmla="*/ 2147483647 h 993"/>
                <a:gd name="T46" fmla="*/ 2147483647 w 630"/>
                <a:gd name="T47" fmla="*/ 2147483647 h 993"/>
                <a:gd name="T48" fmla="*/ 2147483647 w 630"/>
                <a:gd name="T49" fmla="*/ 2147483647 h 993"/>
                <a:gd name="T50" fmla="*/ 2147483647 w 630"/>
                <a:gd name="T51" fmla="*/ 2147483647 h 993"/>
                <a:gd name="T52" fmla="*/ 2147483647 w 630"/>
                <a:gd name="T53" fmla="*/ 2147483647 h 993"/>
                <a:gd name="T54" fmla="*/ 2147483647 w 630"/>
                <a:gd name="T55" fmla="*/ 2147483647 h 993"/>
                <a:gd name="T56" fmla="*/ 2147483647 w 630"/>
                <a:gd name="T57" fmla="*/ 2147483647 h 993"/>
                <a:gd name="T58" fmla="*/ 2147483647 w 630"/>
                <a:gd name="T59" fmla="*/ 2147483647 h 993"/>
                <a:gd name="T60" fmla="*/ 2147483647 w 630"/>
                <a:gd name="T61" fmla="*/ 2147483647 h 993"/>
                <a:gd name="T62" fmla="*/ 2147483647 w 630"/>
                <a:gd name="T63" fmla="*/ 2147483647 h 993"/>
                <a:gd name="T64" fmla="*/ 2147483647 w 630"/>
                <a:gd name="T65" fmla="*/ 2147483647 h 993"/>
                <a:gd name="T66" fmla="*/ 2147483647 w 630"/>
                <a:gd name="T67" fmla="*/ 2147483647 h 993"/>
                <a:gd name="T68" fmla="*/ 2147483647 w 630"/>
                <a:gd name="T69" fmla="*/ 0 h 993"/>
                <a:gd name="T70" fmla="*/ 2147483647 w 630"/>
                <a:gd name="T71" fmla="*/ 2147483647 h 993"/>
                <a:gd name="T72" fmla="*/ 2147483647 w 630"/>
                <a:gd name="T73" fmla="*/ 2147483647 h 993"/>
                <a:gd name="T74" fmla="*/ 2147483647 w 630"/>
                <a:gd name="T75" fmla="*/ 2147483647 h 993"/>
                <a:gd name="T76" fmla="*/ 2147483647 w 630"/>
                <a:gd name="T77" fmla="*/ 2147483647 h 993"/>
                <a:gd name="T78" fmla="*/ 2147483647 w 630"/>
                <a:gd name="T79" fmla="*/ 2147483647 h 993"/>
                <a:gd name="T80" fmla="*/ 2147483647 w 630"/>
                <a:gd name="T81" fmla="*/ 2147483647 h 993"/>
                <a:gd name="T82" fmla="*/ 2147483647 w 630"/>
                <a:gd name="T83" fmla="*/ 2147483647 h 993"/>
                <a:gd name="T84" fmla="*/ 2147483647 w 630"/>
                <a:gd name="T85" fmla="*/ 2147483647 h 993"/>
                <a:gd name="T86" fmla="*/ 2147483647 w 630"/>
                <a:gd name="T87" fmla="*/ 2147483647 h 993"/>
                <a:gd name="T88" fmla="*/ 2147483647 w 630"/>
                <a:gd name="T89" fmla="*/ 2147483647 h 993"/>
                <a:gd name="T90" fmla="*/ 2147483647 w 630"/>
                <a:gd name="T91" fmla="*/ 2147483647 h 993"/>
                <a:gd name="T92" fmla="*/ 2147483647 w 630"/>
                <a:gd name="T93" fmla="*/ 2147483647 h 993"/>
                <a:gd name="T94" fmla="*/ 0 w 630"/>
                <a:gd name="T95" fmla="*/ 2147483647 h 993"/>
                <a:gd name="T96" fmla="*/ 2147483647 w 630"/>
                <a:gd name="T97" fmla="*/ 2147483647 h 993"/>
                <a:gd name="T98" fmla="*/ 2147483647 w 630"/>
                <a:gd name="T99" fmla="*/ 2147483647 h 993"/>
                <a:gd name="T100" fmla="*/ 2147483647 w 630"/>
                <a:gd name="T101" fmla="*/ 2147483647 h 993"/>
                <a:gd name="T102" fmla="*/ 2147483647 w 630"/>
                <a:gd name="T103" fmla="*/ 2147483647 h 993"/>
                <a:gd name="T104" fmla="*/ 2147483647 w 630"/>
                <a:gd name="T105" fmla="*/ 2147483647 h 993"/>
                <a:gd name="T106" fmla="*/ 2147483647 w 630"/>
                <a:gd name="T107" fmla="*/ 2147483647 h 993"/>
                <a:gd name="T108" fmla="*/ 2147483647 w 630"/>
                <a:gd name="T109" fmla="*/ 2147483647 h 993"/>
                <a:gd name="T110" fmla="*/ 2147483647 w 630"/>
                <a:gd name="T111" fmla="*/ 2147483647 h 993"/>
                <a:gd name="T112" fmla="*/ 2147483647 w 630"/>
                <a:gd name="T113" fmla="*/ 2147483647 h 993"/>
                <a:gd name="T114" fmla="*/ 2147483647 w 630"/>
                <a:gd name="T115" fmla="*/ 2147483647 h 993"/>
                <a:gd name="T116" fmla="*/ 2147483647 w 630"/>
                <a:gd name="T117" fmla="*/ 2147483647 h 993"/>
                <a:gd name="T118" fmla="*/ 2147483647 w 630"/>
                <a:gd name="T119" fmla="*/ 2147483647 h 993"/>
                <a:gd name="T120" fmla="*/ 2147483647 w 630"/>
                <a:gd name="T121" fmla="*/ 2147483647 h 993"/>
                <a:gd name="T122" fmla="*/ 2147483647 w 630"/>
                <a:gd name="T123" fmla="*/ 2147483647 h 993"/>
                <a:gd name="T124" fmla="*/ 2147483647 w 630"/>
                <a:gd name="T125" fmla="*/ 2147483647 h 9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0"/>
                <a:gd name="T190" fmla="*/ 0 h 993"/>
                <a:gd name="T191" fmla="*/ 630 w 630"/>
                <a:gd name="T192" fmla="*/ 993 h 9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371"/>
            <p:cNvSpPr>
              <a:spLocks noEditPoints="1"/>
            </p:cNvSpPr>
            <p:nvPr/>
          </p:nvSpPr>
          <p:spPr bwMode="auto">
            <a:xfrm>
              <a:off x="2112963" y="4281488"/>
              <a:ext cx="357187" cy="420687"/>
            </a:xfrm>
            <a:custGeom>
              <a:avLst/>
              <a:gdLst>
                <a:gd name="T0" fmla="*/ 2147483647 w 604"/>
                <a:gd name="T1" fmla="*/ 2147483647 h 712"/>
                <a:gd name="T2" fmla="*/ 2147483647 w 604"/>
                <a:gd name="T3" fmla="*/ 2147483647 h 712"/>
                <a:gd name="T4" fmla="*/ 2147483647 w 604"/>
                <a:gd name="T5" fmla="*/ 2147483647 h 712"/>
                <a:gd name="T6" fmla="*/ 2147483647 w 604"/>
                <a:gd name="T7" fmla="*/ 2147483647 h 712"/>
                <a:gd name="T8" fmla="*/ 2147483647 w 604"/>
                <a:gd name="T9" fmla="*/ 2147483647 h 712"/>
                <a:gd name="T10" fmla="*/ 2147483647 w 604"/>
                <a:gd name="T11" fmla="*/ 2147483647 h 712"/>
                <a:gd name="T12" fmla="*/ 2147483647 w 604"/>
                <a:gd name="T13" fmla="*/ 2147483647 h 712"/>
                <a:gd name="T14" fmla="*/ 2147483647 w 604"/>
                <a:gd name="T15" fmla="*/ 2147483647 h 712"/>
                <a:gd name="T16" fmla="*/ 2147483647 w 604"/>
                <a:gd name="T17" fmla="*/ 2147483647 h 712"/>
                <a:gd name="T18" fmla="*/ 2147483647 w 604"/>
                <a:gd name="T19" fmla="*/ 2147483647 h 712"/>
                <a:gd name="T20" fmla="*/ 2147483647 w 604"/>
                <a:gd name="T21" fmla="*/ 2147483647 h 712"/>
                <a:gd name="T22" fmla="*/ 2147483647 w 604"/>
                <a:gd name="T23" fmla="*/ 2147483647 h 712"/>
                <a:gd name="T24" fmla="*/ 2147483647 w 604"/>
                <a:gd name="T25" fmla="*/ 2147483647 h 712"/>
                <a:gd name="T26" fmla="*/ 2147483647 w 604"/>
                <a:gd name="T27" fmla="*/ 2147483647 h 712"/>
                <a:gd name="T28" fmla="*/ 2147483647 w 604"/>
                <a:gd name="T29" fmla="*/ 2147483647 h 712"/>
                <a:gd name="T30" fmla="*/ 2147483647 w 604"/>
                <a:gd name="T31" fmla="*/ 2147483647 h 712"/>
                <a:gd name="T32" fmla="*/ 2147483647 w 604"/>
                <a:gd name="T33" fmla="*/ 2147483647 h 712"/>
                <a:gd name="T34" fmla="*/ 2147483647 w 604"/>
                <a:gd name="T35" fmla="*/ 2147483647 h 712"/>
                <a:gd name="T36" fmla="*/ 2147483647 w 604"/>
                <a:gd name="T37" fmla="*/ 2147483647 h 712"/>
                <a:gd name="T38" fmla="*/ 2147483647 w 604"/>
                <a:gd name="T39" fmla="*/ 2147483647 h 712"/>
                <a:gd name="T40" fmla="*/ 2147483647 w 604"/>
                <a:gd name="T41" fmla="*/ 2147483647 h 712"/>
                <a:gd name="T42" fmla="*/ 2147483647 w 604"/>
                <a:gd name="T43" fmla="*/ 2147483647 h 712"/>
                <a:gd name="T44" fmla="*/ 2147483647 w 604"/>
                <a:gd name="T45" fmla="*/ 2147483647 h 712"/>
                <a:gd name="T46" fmla="*/ 2147483647 w 604"/>
                <a:gd name="T47" fmla="*/ 2147483647 h 712"/>
                <a:gd name="T48" fmla="*/ 2147483647 w 604"/>
                <a:gd name="T49" fmla="*/ 2147483647 h 712"/>
                <a:gd name="T50" fmla="*/ 2147483647 w 604"/>
                <a:gd name="T51" fmla="*/ 2147483647 h 712"/>
                <a:gd name="T52" fmla="*/ 2147483647 w 604"/>
                <a:gd name="T53" fmla="*/ 2147483647 h 712"/>
                <a:gd name="T54" fmla="*/ 2147483647 w 604"/>
                <a:gd name="T55" fmla="*/ 2147483647 h 712"/>
                <a:gd name="T56" fmla="*/ 2147483647 w 604"/>
                <a:gd name="T57" fmla="*/ 2147483647 h 712"/>
                <a:gd name="T58" fmla="*/ 2147483647 w 604"/>
                <a:gd name="T59" fmla="*/ 2147483647 h 712"/>
                <a:gd name="T60" fmla="*/ 2147483647 w 604"/>
                <a:gd name="T61" fmla="*/ 2147483647 h 712"/>
                <a:gd name="T62" fmla="*/ 2147483647 w 604"/>
                <a:gd name="T63" fmla="*/ 2147483647 h 712"/>
                <a:gd name="T64" fmla="*/ 2147483647 w 604"/>
                <a:gd name="T65" fmla="*/ 2147483647 h 712"/>
                <a:gd name="T66" fmla="*/ 2147483647 w 604"/>
                <a:gd name="T67" fmla="*/ 2147483647 h 712"/>
                <a:gd name="T68" fmla="*/ 2147483647 w 604"/>
                <a:gd name="T69" fmla="*/ 2147483647 h 712"/>
                <a:gd name="T70" fmla="*/ 2147483647 w 604"/>
                <a:gd name="T71" fmla="*/ 2147483647 h 712"/>
                <a:gd name="T72" fmla="*/ 2147483647 w 604"/>
                <a:gd name="T73" fmla="*/ 2147483647 h 712"/>
                <a:gd name="T74" fmla="*/ 2147483647 w 604"/>
                <a:gd name="T75" fmla="*/ 2147483647 h 712"/>
                <a:gd name="T76" fmla="*/ 2147483647 w 604"/>
                <a:gd name="T77" fmla="*/ 2147483647 h 712"/>
                <a:gd name="T78" fmla="*/ 2147483647 w 604"/>
                <a:gd name="T79" fmla="*/ 2147483647 h 712"/>
                <a:gd name="T80" fmla="*/ 2147483647 w 604"/>
                <a:gd name="T81" fmla="*/ 2147483647 h 712"/>
                <a:gd name="T82" fmla="*/ 2147483647 w 604"/>
                <a:gd name="T83" fmla="*/ 2147483647 h 712"/>
                <a:gd name="T84" fmla="*/ 2147483647 w 604"/>
                <a:gd name="T85" fmla="*/ 2147483647 h 712"/>
                <a:gd name="T86" fmla="*/ 2147483647 w 604"/>
                <a:gd name="T87" fmla="*/ 2147483647 h 712"/>
                <a:gd name="T88" fmla="*/ 2147483647 w 604"/>
                <a:gd name="T89" fmla="*/ 2147483647 h 712"/>
                <a:gd name="T90" fmla="*/ 2147483647 w 604"/>
                <a:gd name="T91" fmla="*/ 2147483647 h 712"/>
                <a:gd name="T92" fmla="*/ 2147483647 w 604"/>
                <a:gd name="T93" fmla="*/ 2147483647 h 712"/>
                <a:gd name="T94" fmla="*/ 2147483647 w 604"/>
                <a:gd name="T95" fmla="*/ 2147483647 h 712"/>
                <a:gd name="T96" fmla="*/ 2147483647 w 604"/>
                <a:gd name="T97" fmla="*/ 2147483647 h 712"/>
                <a:gd name="T98" fmla="*/ 2147483647 w 604"/>
                <a:gd name="T99" fmla="*/ 2147483647 h 7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712"/>
                <a:gd name="T152" fmla="*/ 604 w 604"/>
                <a:gd name="T153" fmla="*/ 712 h 7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204"/>
            <p:cNvSpPr>
              <a:spLocks/>
            </p:cNvSpPr>
            <p:nvPr/>
          </p:nvSpPr>
          <p:spPr bwMode="auto">
            <a:xfrm>
              <a:off x="1406525" y="2038350"/>
              <a:ext cx="19050" cy="17463"/>
            </a:xfrm>
            <a:custGeom>
              <a:avLst/>
              <a:gdLst>
                <a:gd name="T0" fmla="*/ 2147483647 w 39"/>
                <a:gd name="T1" fmla="*/ 0 h 35"/>
                <a:gd name="T2" fmla="*/ 2147483647 w 39"/>
                <a:gd name="T3" fmla="*/ 2147483647 h 35"/>
                <a:gd name="T4" fmla="*/ 2147483647 w 39"/>
                <a:gd name="T5" fmla="*/ 2147483647 h 35"/>
                <a:gd name="T6" fmla="*/ 2147483647 w 39"/>
                <a:gd name="T7" fmla="*/ 2147483647 h 35"/>
                <a:gd name="T8" fmla="*/ 2147483647 w 3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5"/>
                <a:gd name="T17" fmla="*/ 39 w 3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5">
                  <a:moveTo>
                    <a:pt x="25" y="0"/>
                  </a:moveTo>
                  <a:cubicBezTo>
                    <a:pt x="25" y="0"/>
                    <a:pt x="0" y="7"/>
                    <a:pt x="1" y="14"/>
                  </a:cubicBezTo>
                  <a:cubicBezTo>
                    <a:pt x="2" y="21"/>
                    <a:pt x="11" y="31"/>
                    <a:pt x="11" y="31"/>
                  </a:cubicBezTo>
                  <a:cubicBezTo>
                    <a:pt x="22" y="35"/>
                    <a:pt x="39" y="27"/>
                    <a:pt x="39" y="17"/>
                  </a:cubicBezTo>
                  <a:cubicBezTo>
                    <a:pt x="39" y="7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205"/>
            <p:cNvSpPr>
              <a:spLocks/>
            </p:cNvSpPr>
            <p:nvPr/>
          </p:nvSpPr>
          <p:spPr bwMode="auto">
            <a:xfrm>
              <a:off x="1419225" y="2035175"/>
              <a:ext cx="25400" cy="28575"/>
            </a:xfrm>
            <a:custGeom>
              <a:avLst/>
              <a:gdLst>
                <a:gd name="T0" fmla="*/ 2147483647 w 48"/>
                <a:gd name="T1" fmla="*/ 2147483647 h 54"/>
                <a:gd name="T2" fmla="*/ 2147483647 w 48"/>
                <a:gd name="T3" fmla="*/ 2147483647 h 54"/>
                <a:gd name="T4" fmla="*/ 0 w 48"/>
                <a:gd name="T5" fmla="*/ 2147483647 h 54"/>
                <a:gd name="T6" fmla="*/ 2147483647 w 48"/>
                <a:gd name="T7" fmla="*/ 2147483647 h 54"/>
                <a:gd name="T8" fmla="*/ 2147483647 w 48"/>
                <a:gd name="T9" fmla="*/ 2147483647 h 54"/>
                <a:gd name="T10" fmla="*/ 2147483647 w 48"/>
                <a:gd name="T11" fmla="*/ 2147483647 h 54"/>
                <a:gd name="T12" fmla="*/ 2147483647 w 48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54"/>
                <a:gd name="T23" fmla="*/ 48 w 48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54">
                  <a:moveTo>
                    <a:pt x="34" y="7"/>
                  </a:moveTo>
                  <a:cubicBezTo>
                    <a:pt x="26" y="14"/>
                    <a:pt x="12" y="30"/>
                    <a:pt x="12" y="3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21" y="50"/>
                    <a:pt x="31" y="41"/>
                  </a:cubicBezTo>
                  <a:cubicBezTo>
                    <a:pt x="41" y="32"/>
                    <a:pt x="38" y="23"/>
                    <a:pt x="38" y="2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2" y="0"/>
                    <a:pt x="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208"/>
            <p:cNvSpPr>
              <a:spLocks/>
            </p:cNvSpPr>
            <p:nvPr/>
          </p:nvSpPr>
          <p:spPr bwMode="auto">
            <a:xfrm>
              <a:off x="1416050" y="2068513"/>
              <a:ext cx="22225" cy="20637"/>
            </a:xfrm>
            <a:custGeom>
              <a:avLst/>
              <a:gdLst>
                <a:gd name="T0" fmla="*/ 2147483647 w 44"/>
                <a:gd name="T1" fmla="*/ 2147483647 h 39"/>
                <a:gd name="T2" fmla="*/ 2147483647 w 44"/>
                <a:gd name="T3" fmla="*/ 2147483647 h 39"/>
                <a:gd name="T4" fmla="*/ 2147483647 w 44"/>
                <a:gd name="T5" fmla="*/ 2147483647 h 39"/>
                <a:gd name="T6" fmla="*/ 2147483647 w 44"/>
                <a:gd name="T7" fmla="*/ 2147483647 h 39"/>
                <a:gd name="T8" fmla="*/ 2147483647 w 44"/>
                <a:gd name="T9" fmla="*/ 0 h 39"/>
                <a:gd name="T10" fmla="*/ 2147483647 w 44"/>
                <a:gd name="T11" fmla="*/ 2147483647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9"/>
                <a:gd name="T20" fmla="*/ 44 w 4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9">
                  <a:moveTo>
                    <a:pt x="3" y="25"/>
                  </a:moveTo>
                  <a:cubicBezTo>
                    <a:pt x="9" y="39"/>
                    <a:pt x="29" y="17"/>
                    <a:pt x="29" y="17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0" y="18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209"/>
            <p:cNvSpPr>
              <a:spLocks/>
            </p:cNvSpPr>
            <p:nvPr/>
          </p:nvSpPr>
          <p:spPr bwMode="auto">
            <a:xfrm>
              <a:off x="1063625" y="2027238"/>
              <a:ext cx="34925" cy="22225"/>
            </a:xfrm>
            <a:custGeom>
              <a:avLst/>
              <a:gdLst>
                <a:gd name="T0" fmla="*/ 2147483647 w 66"/>
                <a:gd name="T1" fmla="*/ 2147483647 h 41"/>
                <a:gd name="T2" fmla="*/ 2147483647 w 66"/>
                <a:gd name="T3" fmla="*/ 2147483647 h 41"/>
                <a:gd name="T4" fmla="*/ 2147483647 w 66"/>
                <a:gd name="T5" fmla="*/ 2147483647 h 41"/>
                <a:gd name="T6" fmla="*/ 2147483647 w 66"/>
                <a:gd name="T7" fmla="*/ 2147483647 h 41"/>
                <a:gd name="T8" fmla="*/ 2147483647 w 66"/>
                <a:gd name="T9" fmla="*/ 2147483647 h 41"/>
                <a:gd name="T10" fmla="*/ 2147483647 w 66"/>
                <a:gd name="T11" fmla="*/ 214748364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41"/>
                <a:gd name="T20" fmla="*/ 66 w 6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41">
                  <a:moveTo>
                    <a:pt x="37" y="9"/>
                  </a:moveTo>
                  <a:cubicBezTo>
                    <a:pt x="24" y="18"/>
                    <a:pt x="0" y="23"/>
                    <a:pt x="7" y="30"/>
                  </a:cubicBezTo>
                  <a:cubicBezTo>
                    <a:pt x="18" y="41"/>
                    <a:pt x="43" y="29"/>
                    <a:pt x="43" y="2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66" y="24"/>
                    <a:pt x="63" y="18"/>
                  </a:cubicBezTo>
                  <a:cubicBezTo>
                    <a:pt x="61" y="12"/>
                    <a:pt x="51" y="0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3" name="Freeform 210"/>
            <p:cNvSpPr>
              <a:spLocks/>
            </p:cNvSpPr>
            <p:nvPr/>
          </p:nvSpPr>
          <p:spPr bwMode="auto">
            <a:xfrm>
              <a:off x="1008063" y="2046288"/>
              <a:ext cx="63500" cy="23812"/>
            </a:xfrm>
            <a:custGeom>
              <a:avLst/>
              <a:gdLst>
                <a:gd name="T0" fmla="*/ 2147483647 w 122"/>
                <a:gd name="T1" fmla="*/ 2147483647 h 47"/>
                <a:gd name="T2" fmla="*/ 2147483647 w 122"/>
                <a:gd name="T3" fmla="*/ 2147483647 h 47"/>
                <a:gd name="T4" fmla="*/ 2147483647 w 122"/>
                <a:gd name="T5" fmla="*/ 2147483647 h 47"/>
                <a:gd name="T6" fmla="*/ 2147483647 w 122"/>
                <a:gd name="T7" fmla="*/ 2147483647 h 47"/>
                <a:gd name="T8" fmla="*/ 2147483647 w 122"/>
                <a:gd name="T9" fmla="*/ 2147483647 h 47"/>
                <a:gd name="T10" fmla="*/ 2147483647 w 122"/>
                <a:gd name="T11" fmla="*/ 2147483647 h 47"/>
                <a:gd name="T12" fmla="*/ 2147483647 w 122"/>
                <a:gd name="T13" fmla="*/ 2147483647 h 47"/>
                <a:gd name="T14" fmla="*/ 2147483647 w 122"/>
                <a:gd name="T15" fmla="*/ 2147483647 h 47"/>
                <a:gd name="T16" fmla="*/ 2147483647 w 122"/>
                <a:gd name="T17" fmla="*/ 2147483647 h 47"/>
                <a:gd name="T18" fmla="*/ 2147483647 w 122"/>
                <a:gd name="T19" fmla="*/ 2147483647 h 47"/>
                <a:gd name="T20" fmla="*/ 2147483647 w 122"/>
                <a:gd name="T21" fmla="*/ 2147483647 h 47"/>
                <a:gd name="T22" fmla="*/ 2147483647 w 122"/>
                <a:gd name="T23" fmla="*/ 2147483647 h 47"/>
                <a:gd name="T24" fmla="*/ 2147483647 w 122"/>
                <a:gd name="T25" fmla="*/ 2147483647 h 47"/>
                <a:gd name="T26" fmla="*/ 2147483647 w 122"/>
                <a:gd name="T27" fmla="*/ 2147483647 h 47"/>
                <a:gd name="T28" fmla="*/ 2147483647 w 122"/>
                <a:gd name="T29" fmla="*/ 2147483647 h 47"/>
                <a:gd name="T30" fmla="*/ 2147483647 w 122"/>
                <a:gd name="T31" fmla="*/ 2147483647 h 47"/>
                <a:gd name="T32" fmla="*/ 2147483647 w 122"/>
                <a:gd name="T33" fmla="*/ 21474836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47"/>
                <a:gd name="T53" fmla="*/ 122 w 122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47">
                  <a:moveTo>
                    <a:pt x="99" y="1"/>
                  </a:moveTo>
                  <a:cubicBezTo>
                    <a:pt x="96" y="2"/>
                    <a:pt x="83" y="7"/>
                    <a:pt x="83" y="7"/>
                  </a:cubicBezTo>
                  <a:cubicBezTo>
                    <a:pt x="83" y="7"/>
                    <a:pt x="75" y="0"/>
                    <a:pt x="70" y="1"/>
                  </a:cubicBezTo>
                  <a:cubicBezTo>
                    <a:pt x="65" y="2"/>
                    <a:pt x="66" y="17"/>
                    <a:pt x="66" y="17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36" y="7"/>
                    <a:pt x="22" y="20"/>
                  </a:cubicBezTo>
                  <a:cubicBezTo>
                    <a:pt x="22" y="20"/>
                    <a:pt x="5" y="31"/>
                    <a:pt x="2" y="38"/>
                  </a:cubicBezTo>
                  <a:cubicBezTo>
                    <a:pt x="0" y="46"/>
                    <a:pt x="22" y="47"/>
                    <a:pt x="22" y="47"/>
                  </a:cubicBezTo>
                  <a:cubicBezTo>
                    <a:pt x="22" y="47"/>
                    <a:pt x="52" y="47"/>
                    <a:pt x="63" y="42"/>
                  </a:cubicBezTo>
                  <a:cubicBezTo>
                    <a:pt x="75" y="37"/>
                    <a:pt x="72" y="30"/>
                    <a:pt x="72" y="30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6"/>
                    <a:pt x="103" y="0"/>
                    <a:pt x="9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4" name="Freeform 211"/>
            <p:cNvSpPr>
              <a:spLocks/>
            </p:cNvSpPr>
            <p:nvPr/>
          </p:nvSpPr>
          <p:spPr bwMode="auto">
            <a:xfrm>
              <a:off x="1423988" y="2097088"/>
              <a:ext cx="22225" cy="26987"/>
            </a:xfrm>
            <a:custGeom>
              <a:avLst/>
              <a:gdLst>
                <a:gd name="T0" fmla="*/ 2147483647 w 41"/>
                <a:gd name="T1" fmla="*/ 2147483647 h 50"/>
                <a:gd name="T2" fmla="*/ 2147483647 w 41"/>
                <a:gd name="T3" fmla="*/ 2147483647 h 50"/>
                <a:gd name="T4" fmla="*/ 0 w 41"/>
                <a:gd name="T5" fmla="*/ 2147483647 h 50"/>
                <a:gd name="T6" fmla="*/ 2147483647 w 41"/>
                <a:gd name="T7" fmla="*/ 2147483647 h 50"/>
                <a:gd name="T8" fmla="*/ 2147483647 w 41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0"/>
                <a:gd name="T17" fmla="*/ 41 w 4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0">
                  <a:moveTo>
                    <a:pt x="35" y="28"/>
                  </a:moveTo>
                  <a:cubicBezTo>
                    <a:pt x="41" y="15"/>
                    <a:pt x="26" y="0"/>
                    <a:pt x="16" y="10"/>
                  </a:cubicBezTo>
                  <a:cubicBezTo>
                    <a:pt x="6" y="20"/>
                    <a:pt x="0" y="50"/>
                    <a:pt x="0" y="50"/>
                  </a:cubicBezTo>
                  <a:cubicBezTo>
                    <a:pt x="0" y="50"/>
                    <a:pt x="13" y="39"/>
                    <a:pt x="18" y="39"/>
                  </a:cubicBezTo>
                  <a:cubicBezTo>
                    <a:pt x="23" y="39"/>
                    <a:pt x="29" y="41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5" name="Freeform 217"/>
            <p:cNvSpPr>
              <a:spLocks noEditPoints="1"/>
            </p:cNvSpPr>
            <p:nvPr/>
          </p:nvSpPr>
          <p:spPr bwMode="auto">
            <a:xfrm>
              <a:off x="1728788" y="3232150"/>
              <a:ext cx="292100" cy="111125"/>
            </a:xfrm>
            <a:custGeom>
              <a:avLst/>
              <a:gdLst>
                <a:gd name="T0" fmla="*/ 2147483647 w 493"/>
                <a:gd name="T1" fmla="*/ 2147483647 h 185"/>
                <a:gd name="T2" fmla="*/ 2147483647 w 493"/>
                <a:gd name="T3" fmla="*/ 2147483647 h 185"/>
                <a:gd name="T4" fmla="*/ 2147483647 w 493"/>
                <a:gd name="T5" fmla="*/ 2147483647 h 185"/>
                <a:gd name="T6" fmla="*/ 2147483647 w 493"/>
                <a:gd name="T7" fmla="*/ 2147483647 h 185"/>
                <a:gd name="T8" fmla="*/ 2147483647 w 493"/>
                <a:gd name="T9" fmla="*/ 2147483647 h 185"/>
                <a:gd name="T10" fmla="*/ 2147483647 w 493"/>
                <a:gd name="T11" fmla="*/ 2147483647 h 185"/>
                <a:gd name="T12" fmla="*/ 2147483647 w 493"/>
                <a:gd name="T13" fmla="*/ 2147483647 h 185"/>
                <a:gd name="T14" fmla="*/ 2147483647 w 493"/>
                <a:gd name="T15" fmla="*/ 2147483647 h 185"/>
                <a:gd name="T16" fmla="*/ 2147483647 w 493"/>
                <a:gd name="T17" fmla="*/ 2147483647 h 185"/>
                <a:gd name="T18" fmla="*/ 2147483647 w 493"/>
                <a:gd name="T19" fmla="*/ 2147483647 h 185"/>
                <a:gd name="T20" fmla="*/ 2147483647 w 493"/>
                <a:gd name="T21" fmla="*/ 2147483647 h 185"/>
                <a:gd name="T22" fmla="*/ 2147483647 w 493"/>
                <a:gd name="T23" fmla="*/ 2147483647 h 185"/>
                <a:gd name="T24" fmla="*/ 2147483647 w 493"/>
                <a:gd name="T25" fmla="*/ 2147483647 h 185"/>
                <a:gd name="T26" fmla="*/ 2147483647 w 493"/>
                <a:gd name="T27" fmla="*/ 2147483647 h 185"/>
                <a:gd name="T28" fmla="*/ 2147483647 w 493"/>
                <a:gd name="T29" fmla="*/ 0 h 185"/>
                <a:gd name="T30" fmla="*/ 2147483647 w 493"/>
                <a:gd name="T31" fmla="*/ 2147483647 h 185"/>
                <a:gd name="T32" fmla="*/ 0 w 493"/>
                <a:gd name="T33" fmla="*/ 2147483647 h 185"/>
                <a:gd name="T34" fmla="*/ 2147483647 w 493"/>
                <a:gd name="T35" fmla="*/ 2147483647 h 185"/>
                <a:gd name="T36" fmla="*/ 2147483647 w 493"/>
                <a:gd name="T37" fmla="*/ 2147483647 h 185"/>
                <a:gd name="T38" fmla="*/ 2147483647 w 493"/>
                <a:gd name="T39" fmla="*/ 2147483647 h 185"/>
                <a:gd name="T40" fmla="*/ 2147483647 w 493"/>
                <a:gd name="T41" fmla="*/ 2147483647 h 185"/>
                <a:gd name="T42" fmla="*/ 2147483647 w 493"/>
                <a:gd name="T43" fmla="*/ 2147483647 h 185"/>
                <a:gd name="T44" fmla="*/ 2147483647 w 493"/>
                <a:gd name="T45" fmla="*/ 2147483647 h 185"/>
                <a:gd name="T46" fmla="*/ 2147483647 w 493"/>
                <a:gd name="T47" fmla="*/ 2147483647 h 185"/>
                <a:gd name="T48" fmla="*/ 2147483647 w 493"/>
                <a:gd name="T49" fmla="*/ 2147483647 h 185"/>
                <a:gd name="T50" fmla="*/ 2147483647 w 493"/>
                <a:gd name="T51" fmla="*/ 2147483647 h 185"/>
                <a:gd name="T52" fmla="*/ 2147483647 w 493"/>
                <a:gd name="T53" fmla="*/ 2147483647 h 185"/>
                <a:gd name="T54" fmla="*/ 2147483647 w 493"/>
                <a:gd name="T55" fmla="*/ 2147483647 h 185"/>
                <a:gd name="T56" fmla="*/ 2147483647 w 493"/>
                <a:gd name="T57" fmla="*/ 2147483647 h 185"/>
                <a:gd name="T58" fmla="*/ 2147483647 w 493"/>
                <a:gd name="T59" fmla="*/ 2147483647 h 185"/>
                <a:gd name="T60" fmla="*/ 2147483647 w 493"/>
                <a:gd name="T61" fmla="*/ 2147483647 h 185"/>
                <a:gd name="T62" fmla="*/ 2147483647 w 493"/>
                <a:gd name="T63" fmla="*/ 2147483647 h 185"/>
                <a:gd name="T64" fmla="*/ 2147483647 w 493"/>
                <a:gd name="T65" fmla="*/ 2147483647 h 185"/>
                <a:gd name="T66" fmla="*/ 2147483647 w 493"/>
                <a:gd name="T67" fmla="*/ 2147483647 h 185"/>
                <a:gd name="T68" fmla="*/ 2147483647 w 493"/>
                <a:gd name="T69" fmla="*/ 2147483647 h 185"/>
                <a:gd name="T70" fmla="*/ 2147483647 w 493"/>
                <a:gd name="T71" fmla="*/ 2147483647 h 185"/>
                <a:gd name="T72" fmla="*/ 2147483647 w 493"/>
                <a:gd name="T73" fmla="*/ 2147483647 h 185"/>
                <a:gd name="T74" fmla="*/ 2147483647 w 493"/>
                <a:gd name="T75" fmla="*/ 2147483647 h 185"/>
                <a:gd name="T76" fmla="*/ 2147483647 w 493"/>
                <a:gd name="T77" fmla="*/ 2147483647 h 185"/>
                <a:gd name="T78" fmla="*/ 2147483647 w 493"/>
                <a:gd name="T79" fmla="*/ 2147483647 h 185"/>
                <a:gd name="T80" fmla="*/ 2147483647 w 493"/>
                <a:gd name="T81" fmla="*/ 2147483647 h 185"/>
                <a:gd name="T82" fmla="*/ 2147483647 w 493"/>
                <a:gd name="T83" fmla="*/ 2147483647 h 1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3"/>
                <a:gd name="T127" fmla="*/ 0 h 185"/>
                <a:gd name="T128" fmla="*/ 493 w 493"/>
                <a:gd name="T129" fmla="*/ 185 h 1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6" name="Freeform 218"/>
            <p:cNvSpPr>
              <a:spLocks/>
            </p:cNvSpPr>
            <p:nvPr/>
          </p:nvSpPr>
          <p:spPr bwMode="auto">
            <a:xfrm>
              <a:off x="1889125" y="3386138"/>
              <a:ext cx="65088" cy="23812"/>
            </a:xfrm>
            <a:custGeom>
              <a:avLst/>
              <a:gdLst>
                <a:gd name="T0" fmla="*/ 2147483647 w 108"/>
                <a:gd name="T1" fmla="*/ 2147483647 h 42"/>
                <a:gd name="T2" fmla="*/ 2147483647 w 108"/>
                <a:gd name="T3" fmla="*/ 2147483647 h 42"/>
                <a:gd name="T4" fmla="*/ 2147483647 w 108"/>
                <a:gd name="T5" fmla="*/ 2147483647 h 42"/>
                <a:gd name="T6" fmla="*/ 2147483647 w 108"/>
                <a:gd name="T7" fmla="*/ 2147483647 h 42"/>
                <a:gd name="T8" fmla="*/ 2147483647 w 108"/>
                <a:gd name="T9" fmla="*/ 2147483647 h 42"/>
                <a:gd name="T10" fmla="*/ 2147483647 w 108"/>
                <a:gd name="T11" fmla="*/ 2147483647 h 42"/>
                <a:gd name="T12" fmla="*/ 0 w 108"/>
                <a:gd name="T13" fmla="*/ 2147483647 h 42"/>
                <a:gd name="T14" fmla="*/ 2147483647 w 108"/>
                <a:gd name="T15" fmla="*/ 2147483647 h 42"/>
                <a:gd name="T16" fmla="*/ 2147483647 w 108"/>
                <a:gd name="T17" fmla="*/ 2147483647 h 42"/>
                <a:gd name="T18" fmla="*/ 2147483647 w 108"/>
                <a:gd name="T19" fmla="*/ 2147483647 h 42"/>
                <a:gd name="T20" fmla="*/ 2147483647 w 108"/>
                <a:gd name="T21" fmla="*/ 2147483647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42"/>
                <a:gd name="T35" fmla="*/ 108 w 108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7" name="Freeform 219"/>
            <p:cNvSpPr>
              <a:spLocks/>
            </p:cNvSpPr>
            <p:nvPr/>
          </p:nvSpPr>
          <p:spPr bwMode="auto">
            <a:xfrm>
              <a:off x="2205038" y="3387725"/>
              <a:ext cx="57150" cy="23813"/>
            </a:xfrm>
            <a:custGeom>
              <a:avLst/>
              <a:gdLst>
                <a:gd name="T0" fmla="*/ 2147483647 w 97"/>
                <a:gd name="T1" fmla="*/ 2147483647 h 40"/>
                <a:gd name="T2" fmla="*/ 2147483647 w 97"/>
                <a:gd name="T3" fmla="*/ 0 h 40"/>
                <a:gd name="T4" fmla="*/ 2147483647 w 97"/>
                <a:gd name="T5" fmla="*/ 2147483647 h 40"/>
                <a:gd name="T6" fmla="*/ 2147483647 w 97"/>
                <a:gd name="T7" fmla="*/ 2147483647 h 40"/>
                <a:gd name="T8" fmla="*/ 2147483647 w 97"/>
                <a:gd name="T9" fmla="*/ 2147483647 h 40"/>
                <a:gd name="T10" fmla="*/ 2147483647 w 97"/>
                <a:gd name="T11" fmla="*/ 2147483647 h 40"/>
                <a:gd name="T12" fmla="*/ 2147483647 w 97"/>
                <a:gd name="T13" fmla="*/ 2147483647 h 40"/>
                <a:gd name="T14" fmla="*/ 2147483647 w 97"/>
                <a:gd name="T15" fmla="*/ 2147483647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"/>
                <a:gd name="T25" fmla="*/ 0 h 40"/>
                <a:gd name="T26" fmla="*/ 97 w 9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 220"/>
            <p:cNvSpPr>
              <a:spLocks/>
            </p:cNvSpPr>
            <p:nvPr/>
          </p:nvSpPr>
          <p:spPr bwMode="auto">
            <a:xfrm>
              <a:off x="2622550" y="2339975"/>
              <a:ext cx="171450" cy="153988"/>
            </a:xfrm>
            <a:custGeom>
              <a:avLst/>
              <a:gdLst>
                <a:gd name="T0" fmla="*/ 2147483647 w 291"/>
                <a:gd name="T1" fmla="*/ 2147483647 h 260"/>
                <a:gd name="T2" fmla="*/ 2147483647 w 291"/>
                <a:gd name="T3" fmla="*/ 2147483647 h 260"/>
                <a:gd name="T4" fmla="*/ 2147483647 w 291"/>
                <a:gd name="T5" fmla="*/ 2147483647 h 260"/>
                <a:gd name="T6" fmla="*/ 2147483647 w 291"/>
                <a:gd name="T7" fmla="*/ 2147483647 h 260"/>
                <a:gd name="T8" fmla="*/ 2147483647 w 291"/>
                <a:gd name="T9" fmla="*/ 2147483647 h 260"/>
                <a:gd name="T10" fmla="*/ 2147483647 w 291"/>
                <a:gd name="T11" fmla="*/ 2147483647 h 260"/>
                <a:gd name="T12" fmla="*/ 2147483647 w 291"/>
                <a:gd name="T13" fmla="*/ 2147483647 h 260"/>
                <a:gd name="T14" fmla="*/ 2147483647 w 291"/>
                <a:gd name="T15" fmla="*/ 2147483647 h 260"/>
                <a:gd name="T16" fmla="*/ 2147483647 w 291"/>
                <a:gd name="T17" fmla="*/ 2147483647 h 260"/>
                <a:gd name="T18" fmla="*/ 2147483647 w 291"/>
                <a:gd name="T19" fmla="*/ 2147483647 h 260"/>
                <a:gd name="T20" fmla="*/ 2147483647 w 291"/>
                <a:gd name="T21" fmla="*/ 2147483647 h 260"/>
                <a:gd name="T22" fmla="*/ 2147483647 w 291"/>
                <a:gd name="T23" fmla="*/ 2147483647 h 260"/>
                <a:gd name="T24" fmla="*/ 2147483647 w 291"/>
                <a:gd name="T25" fmla="*/ 2147483647 h 260"/>
                <a:gd name="T26" fmla="*/ 2147483647 w 291"/>
                <a:gd name="T27" fmla="*/ 2147483647 h 260"/>
                <a:gd name="T28" fmla="*/ 2147483647 w 291"/>
                <a:gd name="T29" fmla="*/ 2147483647 h 260"/>
                <a:gd name="T30" fmla="*/ 2147483647 w 291"/>
                <a:gd name="T31" fmla="*/ 2147483647 h 260"/>
                <a:gd name="T32" fmla="*/ 2147483647 w 291"/>
                <a:gd name="T33" fmla="*/ 2147483647 h 260"/>
                <a:gd name="T34" fmla="*/ 2147483647 w 291"/>
                <a:gd name="T35" fmla="*/ 2147483647 h 260"/>
                <a:gd name="T36" fmla="*/ 2147483647 w 291"/>
                <a:gd name="T37" fmla="*/ 2147483647 h 260"/>
                <a:gd name="T38" fmla="*/ 2147483647 w 291"/>
                <a:gd name="T39" fmla="*/ 2147483647 h 260"/>
                <a:gd name="T40" fmla="*/ 2147483647 w 291"/>
                <a:gd name="T41" fmla="*/ 2147483647 h 260"/>
                <a:gd name="T42" fmla="*/ 2147483647 w 291"/>
                <a:gd name="T43" fmla="*/ 2147483647 h 260"/>
                <a:gd name="T44" fmla="*/ 2147483647 w 291"/>
                <a:gd name="T45" fmla="*/ 2147483647 h 260"/>
                <a:gd name="T46" fmla="*/ 2147483647 w 291"/>
                <a:gd name="T47" fmla="*/ 2147483647 h 260"/>
                <a:gd name="T48" fmla="*/ 2147483647 w 291"/>
                <a:gd name="T49" fmla="*/ 2147483647 h 260"/>
                <a:gd name="T50" fmla="*/ 2147483647 w 291"/>
                <a:gd name="T51" fmla="*/ 2147483647 h 260"/>
                <a:gd name="T52" fmla="*/ 2147483647 w 291"/>
                <a:gd name="T53" fmla="*/ 2147483647 h 260"/>
                <a:gd name="T54" fmla="*/ 2147483647 w 291"/>
                <a:gd name="T55" fmla="*/ 2147483647 h 260"/>
                <a:gd name="T56" fmla="*/ 2147483647 w 291"/>
                <a:gd name="T57" fmla="*/ 2147483647 h 260"/>
                <a:gd name="T58" fmla="*/ 2147483647 w 291"/>
                <a:gd name="T59" fmla="*/ 2147483647 h 260"/>
                <a:gd name="T60" fmla="*/ 2147483647 w 291"/>
                <a:gd name="T61" fmla="*/ 2147483647 h 260"/>
                <a:gd name="T62" fmla="*/ 2147483647 w 291"/>
                <a:gd name="T63" fmla="*/ 2147483647 h 260"/>
                <a:gd name="T64" fmla="*/ 2147483647 w 291"/>
                <a:gd name="T65" fmla="*/ 2147483647 h 260"/>
                <a:gd name="T66" fmla="*/ 2147483647 w 291"/>
                <a:gd name="T67" fmla="*/ 2147483647 h 260"/>
                <a:gd name="T68" fmla="*/ 2147483647 w 291"/>
                <a:gd name="T69" fmla="*/ 2147483647 h 260"/>
                <a:gd name="T70" fmla="*/ 2147483647 w 291"/>
                <a:gd name="T71" fmla="*/ 2147483647 h 260"/>
                <a:gd name="T72" fmla="*/ 2147483647 w 291"/>
                <a:gd name="T73" fmla="*/ 2147483647 h 260"/>
                <a:gd name="T74" fmla="*/ 2147483647 w 291"/>
                <a:gd name="T75" fmla="*/ 2147483647 h 260"/>
                <a:gd name="T76" fmla="*/ 2147483647 w 291"/>
                <a:gd name="T77" fmla="*/ 2147483647 h 260"/>
                <a:gd name="T78" fmla="*/ 2147483647 w 291"/>
                <a:gd name="T79" fmla="*/ 2147483647 h 260"/>
                <a:gd name="T80" fmla="*/ 2147483647 w 291"/>
                <a:gd name="T81" fmla="*/ 2147483647 h 260"/>
                <a:gd name="T82" fmla="*/ 2147483647 w 291"/>
                <a:gd name="T83" fmla="*/ 2147483647 h 260"/>
                <a:gd name="T84" fmla="*/ 2147483647 w 291"/>
                <a:gd name="T85" fmla="*/ 2147483647 h 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1"/>
                <a:gd name="T130" fmla="*/ 0 h 260"/>
                <a:gd name="T131" fmla="*/ 291 w 291"/>
                <a:gd name="T132" fmla="*/ 260 h 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9" name="Freeform 221"/>
            <p:cNvSpPr>
              <a:spLocks/>
            </p:cNvSpPr>
            <p:nvPr/>
          </p:nvSpPr>
          <p:spPr bwMode="auto">
            <a:xfrm>
              <a:off x="1547813" y="3513138"/>
              <a:ext cx="69850" cy="44450"/>
            </a:xfrm>
            <a:custGeom>
              <a:avLst/>
              <a:gdLst>
                <a:gd name="T0" fmla="*/ 2147483647 w 117"/>
                <a:gd name="T1" fmla="*/ 2147483647 h 74"/>
                <a:gd name="T2" fmla="*/ 2147483647 w 117"/>
                <a:gd name="T3" fmla="*/ 2147483647 h 74"/>
                <a:gd name="T4" fmla="*/ 2147483647 w 117"/>
                <a:gd name="T5" fmla="*/ 2147483647 h 74"/>
                <a:gd name="T6" fmla="*/ 2147483647 w 117"/>
                <a:gd name="T7" fmla="*/ 2147483647 h 74"/>
                <a:gd name="T8" fmla="*/ 2147483647 w 117"/>
                <a:gd name="T9" fmla="*/ 2147483647 h 74"/>
                <a:gd name="T10" fmla="*/ 2147483647 w 117"/>
                <a:gd name="T11" fmla="*/ 2147483647 h 74"/>
                <a:gd name="T12" fmla="*/ 2147483647 w 117"/>
                <a:gd name="T13" fmla="*/ 0 h 74"/>
                <a:gd name="T14" fmla="*/ 2147483647 w 117"/>
                <a:gd name="T15" fmla="*/ 2147483647 h 74"/>
                <a:gd name="T16" fmla="*/ 2147483647 w 117"/>
                <a:gd name="T17" fmla="*/ 2147483647 h 74"/>
                <a:gd name="T18" fmla="*/ 2147483647 w 117"/>
                <a:gd name="T19" fmla="*/ 2147483647 h 74"/>
                <a:gd name="T20" fmla="*/ 0 w 117"/>
                <a:gd name="T21" fmla="*/ 2147483647 h 74"/>
                <a:gd name="T22" fmla="*/ 2147483647 w 117"/>
                <a:gd name="T23" fmla="*/ 2147483647 h 74"/>
                <a:gd name="T24" fmla="*/ 2147483647 w 117"/>
                <a:gd name="T25" fmla="*/ 2147483647 h 74"/>
                <a:gd name="T26" fmla="*/ 2147483647 w 117"/>
                <a:gd name="T27" fmla="*/ 2147483647 h 74"/>
                <a:gd name="T28" fmla="*/ 2147483647 w 117"/>
                <a:gd name="T29" fmla="*/ 2147483647 h 74"/>
                <a:gd name="T30" fmla="*/ 2147483647 w 117"/>
                <a:gd name="T31" fmla="*/ 2147483647 h 74"/>
                <a:gd name="T32" fmla="*/ 2147483647 w 117"/>
                <a:gd name="T33" fmla="*/ 2147483647 h 74"/>
                <a:gd name="T34" fmla="*/ 2147483647 w 117"/>
                <a:gd name="T35" fmla="*/ 2147483647 h 74"/>
                <a:gd name="T36" fmla="*/ 2147483647 w 117"/>
                <a:gd name="T37" fmla="*/ 2147483647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74"/>
                <a:gd name="T59" fmla="*/ 117 w 11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0" name="Freeform 222"/>
            <p:cNvSpPr>
              <a:spLocks/>
            </p:cNvSpPr>
            <p:nvPr/>
          </p:nvSpPr>
          <p:spPr bwMode="auto">
            <a:xfrm>
              <a:off x="1582738" y="3384550"/>
              <a:ext cx="42862" cy="82550"/>
            </a:xfrm>
            <a:custGeom>
              <a:avLst/>
              <a:gdLst>
                <a:gd name="T0" fmla="*/ 2147483647 w 72"/>
                <a:gd name="T1" fmla="*/ 2147483647 h 140"/>
                <a:gd name="T2" fmla="*/ 2147483647 w 72"/>
                <a:gd name="T3" fmla="*/ 2147483647 h 140"/>
                <a:gd name="T4" fmla="*/ 2147483647 w 72"/>
                <a:gd name="T5" fmla="*/ 0 h 140"/>
                <a:gd name="T6" fmla="*/ 2147483647 w 72"/>
                <a:gd name="T7" fmla="*/ 2147483647 h 140"/>
                <a:gd name="T8" fmla="*/ 2147483647 w 72"/>
                <a:gd name="T9" fmla="*/ 2147483647 h 140"/>
                <a:gd name="T10" fmla="*/ 2147483647 w 72"/>
                <a:gd name="T11" fmla="*/ 2147483647 h 140"/>
                <a:gd name="T12" fmla="*/ 0 w 72"/>
                <a:gd name="T13" fmla="*/ 2147483647 h 140"/>
                <a:gd name="T14" fmla="*/ 2147483647 w 72"/>
                <a:gd name="T15" fmla="*/ 2147483647 h 140"/>
                <a:gd name="T16" fmla="*/ 2147483647 w 72"/>
                <a:gd name="T17" fmla="*/ 2147483647 h 140"/>
                <a:gd name="T18" fmla="*/ 2147483647 w 72"/>
                <a:gd name="T19" fmla="*/ 2147483647 h 140"/>
                <a:gd name="T20" fmla="*/ 2147483647 w 72"/>
                <a:gd name="T21" fmla="*/ 2147483647 h 140"/>
                <a:gd name="T22" fmla="*/ 2147483647 w 72"/>
                <a:gd name="T23" fmla="*/ 2147483647 h 140"/>
                <a:gd name="T24" fmla="*/ 2147483647 w 72"/>
                <a:gd name="T25" fmla="*/ 2147483647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140"/>
                <a:gd name="T41" fmla="*/ 72 w 72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1" name="Freeform 223"/>
            <p:cNvSpPr>
              <a:spLocks/>
            </p:cNvSpPr>
            <p:nvPr/>
          </p:nvSpPr>
          <p:spPr bwMode="auto">
            <a:xfrm>
              <a:off x="1492250" y="3405188"/>
              <a:ext cx="119063" cy="131762"/>
            </a:xfrm>
            <a:custGeom>
              <a:avLst/>
              <a:gdLst>
                <a:gd name="T0" fmla="*/ 2147483647 w 199"/>
                <a:gd name="T1" fmla="*/ 2147483647 h 222"/>
                <a:gd name="T2" fmla="*/ 2147483647 w 199"/>
                <a:gd name="T3" fmla="*/ 2147483647 h 222"/>
                <a:gd name="T4" fmla="*/ 2147483647 w 199"/>
                <a:gd name="T5" fmla="*/ 2147483647 h 222"/>
                <a:gd name="T6" fmla="*/ 2147483647 w 199"/>
                <a:gd name="T7" fmla="*/ 2147483647 h 222"/>
                <a:gd name="T8" fmla="*/ 2147483647 w 199"/>
                <a:gd name="T9" fmla="*/ 2147483647 h 222"/>
                <a:gd name="T10" fmla="*/ 2147483647 w 199"/>
                <a:gd name="T11" fmla="*/ 0 h 222"/>
                <a:gd name="T12" fmla="*/ 2147483647 w 199"/>
                <a:gd name="T13" fmla="*/ 2147483647 h 222"/>
                <a:gd name="T14" fmla="*/ 2147483647 w 199"/>
                <a:gd name="T15" fmla="*/ 2147483647 h 222"/>
                <a:gd name="T16" fmla="*/ 2147483647 w 199"/>
                <a:gd name="T17" fmla="*/ 2147483647 h 222"/>
                <a:gd name="T18" fmla="*/ 2147483647 w 199"/>
                <a:gd name="T19" fmla="*/ 2147483647 h 222"/>
                <a:gd name="T20" fmla="*/ 2147483647 w 199"/>
                <a:gd name="T21" fmla="*/ 2147483647 h 222"/>
                <a:gd name="T22" fmla="*/ 2147483647 w 199"/>
                <a:gd name="T23" fmla="*/ 2147483647 h 222"/>
                <a:gd name="T24" fmla="*/ 2147483647 w 199"/>
                <a:gd name="T25" fmla="*/ 2147483647 h 222"/>
                <a:gd name="T26" fmla="*/ 2147483647 w 199"/>
                <a:gd name="T27" fmla="*/ 2147483647 h 222"/>
                <a:gd name="T28" fmla="*/ 2147483647 w 199"/>
                <a:gd name="T29" fmla="*/ 2147483647 h 222"/>
                <a:gd name="T30" fmla="*/ 2147483647 w 199"/>
                <a:gd name="T31" fmla="*/ 2147483647 h 222"/>
                <a:gd name="T32" fmla="*/ 2147483647 w 199"/>
                <a:gd name="T33" fmla="*/ 2147483647 h 222"/>
                <a:gd name="T34" fmla="*/ 2147483647 w 199"/>
                <a:gd name="T35" fmla="*/ 2147483647 h 222"/>
                <a:gd name="T36" fmla="*/ 0 w 199"/>
                <a:gd name="T37" fmla="*/ 2147483647 h 222"/>
                <a:gd name="T38" fmla="*/ 2147483647 w 199"/>
                <a:gd name="T39" fmla="*/ 2147483647 h 222"/>
                <a:gd name="T40" fmla="*/ 2147483647 w 199"/>
                <a:gd name="T41" fmla="*/ 2147483647 h 222"/>
                <a:gd name="T42" fmla="*/ 2147483647 w 199"/>
                <a:gd name="T43" fmla="*/ 2147483647 h 222"/>
                <a:gd name="T44" fmla="*/ 2147483647 w 199"/>
                <a:gd name="T45" fmla="*/ 2147483647 h 222"/>
                <a:gd name="T46" fmla="*/ 2147483647 w 199"/>
                <a:gd name="T47" fmla="*/ 2147483647 h 222"/>
                <a:gd name="T48" fmla="*/ 2147483647 w 199"/>
                <a:gd name="T49" fmla="*/ 2147483647 h 222"/>
                <a:gd name="T50" fmla="*/ 2147483647 w 199"/>
                <a:gd name="T51" fmla="*/ 2147483647 h 222"/>
                <a:gd name="T52" fmla="*/ 2147483647 w 199"/>
                <a:gd name="T53" fmla="*/ 2147483647 h 222"/>
                <a:gd name="T54" fmla="*/ 2147483647 w 199"/>
                <a:gd name="T55" fmla="*/ 2147483647 h 222"/>
                <a:gd name="T56" fmla="*/ 2147483647 w 199"/>
                <a:gd name="T57" fmla="*/ 2147483647 h 222"/>
                <a:gd name="T58" fmla="*/ 2147483647 w 199"/>
                <a:gd name="T59" fmla="*/ 2147483647 h 222"/>
                <a:gd name="T60" fmla="*/ 2147483647 w 199"/>
                <a:gd name="T61" fmla="*/ 2147483647 h 2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9"/>
                <a:gd name="T94" fmla="*/ 0 h 222"/>
                <a:gd name="T95" fmla="*/ 199 w 199"/>
                <a:gd name="T96" fmla="*/ 222 h 2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2" name="Freeform 224"/>
            <p:cNvSpPr>
              <a:spLocks/>
            </p:cNvSpPr>
            <p:nvPr/>
          </p:nvSpPr>
          <p:spPr bwMode="auto">
            <a:xfrm>
              <a:off x="939800" y="2933700"/>
              <a:ext cx="739775" cy="577850"/>
            </a:xfrm>
            <a:custGeom>
              <a:avLst/>
              <a:gdLst>
                <a:gd name="T0" fmla="*/ 2147483647 w 1247"/>
                <a:gd name="T1" fmla="*/ 2147483647 h 976"/>
                <a:gd name="T2" fmla="*/ 2147483647 w 1247"/>
                <a:gd name="T3" fmla="*/ 2147483647 h 976"/>
                <a:gd name="T4" fmla="*/ 2147483647 w 1247"/>
                <a:gd name="T5" fmla="*/ 2147483647 h 976"/>
                <a:gd name="T6" fmla="*/ 2147483647 w 1247"/>
                <a:gd name="T7" fmla="*/ 2147483647 h 976"/>
                <a:gd name="T8" fmla="*/ 2147483647 w 1247"/>
                <a:gd name="T9" fmla="*/ 2147483647 h 976"/>
                <a:gd name="T10" fmla="*/ 2147483647 w 1247"/>
                <a:gd name="T11" fmla="*/ 2147483647 h 976"/>
                <a:gd name="T12" fmla="*/ 2147483647 w 1247"/>
                <a:gd name="T13" fmla="*/ 2147483647 h 976"/>
                <a:gd name="T14" fmla="*/ 2147483647 w 1247"/>
                <a:gd name="T15" fmla="*/ 2147483647 h 976"/>
                <a:gd name="T16" fmla="*/ 2147483647 w 1247"/>
                <a:gd name="T17" fmla="*/ 2147483647 h 976"/>
                <a:gd name="T18" fmla="*/ 2147483647 w 1247"/>
                <a:gd name="T19" fmla="*/ 2147483647 h 976"/>
                <a:gd name="T20" fmla="*/ 2147483647 w 1247"/>
                <a:gd name="T21" fmla="*/ 2147483647 h 976"/>
                <a:gd name="T22" fmla="*/ 2147483647 w 1247"/>
                <a:gd name="T23" fmla="*/ 2147483647 h 976"/>
                <a:gd name="T24" fmla="*/ 2147483647 w 1247"/>
                <a:gd name="T25" fmla="*/ 2147483647 h 976"/>
                <a:gd name="T26" fmla="*/ 2147483647 w 1247"/>
                <a:gd name="T27" fmla="*/ 2147483647 h 976"/>
                <a:gd name="T28" fmla="*/ 2147483647 w 1247"/>
                <a:gd name="T29" fmla="*/ 2147483647 h 976"/>
                <a:gd name="T30" fmla="*/ 2147483647 w 1247"/>
                <a:gd name="T31" fmla="*/ 2147483647 h 976"/>
                <a:gd name="T32" fmla="*/ 2147483647 w 1247"/>
                <a:gd name="T33" fmla="*/ 2147483647 h 976"/>
                <a:gd name="T34" fmla="*/ 2147483647 w 1247"/>
                <a:gd name="T35" fmla="*/ 2147483647 h 976"/>
                <a:gd name="T36" fmla="*/ 2147483647 w 1247"/>
                <a:gd name="T37" fmla="*/ 2147483647 h 976"/>
                <a:gd name="T38" fmla="*/ 2147483647 w 1247"/>
                <a:gd name="T39" fmla="*/ 2147483647 h 976"/>
                <a:gd name="T40" fmla="*/ 2147483647 w 1247"/>
                <a:gd name="T41" fmla="*/ 2147483647 h 976"/>
                <a:gd name="T42" fmla="*/ 2147483647 w 1247"/>
                <a:gd name="T43" fmla="*/ 2147483647 h 976"/>
                <a:gd name="T44" fmla="*/ 2147483647 w 1247"/>
                <a:gd name="T45" fmla="*/ 2147483647 h 976"/>
                <a:gd name="T46" fmla="*/ 2147483647 w 1247"/>
                <a:gd name="T47" fmla="*/ 2147483647 h 976"/>
                <a:gd name="T48" fmla="*/ 2147483647 w 1247"/>
                <a:gd name="T49" fmla="*/ 2147483647 h 976"/>
                <a:gd name="T50" fmla="*/ 2147483647 w 1247"/>
                <a:gd name="T51" fmla="*/ 2147483647 h 976"/>
                <a:gd name="T52" fmla="*/ 2147483647 w 1247"/>
                <a:gd name="T53" fmla="*/ 2147483647 h 976"/>
                <a:gd name="T54" fmla="*/ 2147483647 w 1247"/>
                <a:gd name="T55" fmla="*/ 2147483647 h 976"/>
                <a:gd name="T56" fmla="*/ 2147483647 w 1247"/>
                <a:gd name="T57" fmla="*/ 2147483647 h 976"/>
                <a:gd name="T58" fmla="*/ 2147483647 w 1247"/>
                <a:gd name="T59" fmla="*/ 2147483647 h 976"/>
                <a:gd name="T60" fmla="*/ 2147483647 w 1247"/>
                <a:gd name="T61" fmla="*/ 0 h 976"/>
                <a:gd name="T62" fmla="*/ 0 w 1247"/>
                <a:gd name="T63" fmla="*/ 2147483647 h 976"/>
                <a:gd name="T64" fmla="*/ 2147483647 w 1247"/>
                <a:gd name="T65" fmla="*/ 2147483647 h 976"/>
                <a:gd name="T66" fmla="*/ 2147483647 w 1247"/>
                <a:gd name="T67" fmla="*/ 2147483647 h 976"/>
                <a:gd name="T68" fmla="*/ 2147483647 w 1247"/>
                <a:gd name="T69" fmla="*/ 2147483647 h 976"/>
                <a:gd name="T70" fmla="*/ 2147483647 w 1247"/>
                <a:gd name="T71" fmla="*/ 2147483647 h 976"/>
                <a:gd name="T72" fmla="*/ 2147483647 w 1247"/>
                <a:gd name="T73" fmla="*/ 2147483647 h 976"/>
                <a:gd name="T74" fmla="*/ 2147483647 w 1247"/>
                <a:gd name="T75" fmla="*/ 2147483647 h 976"/>
                <a:gd name="T76" fmla="*/ 2147483647 w 1247"/>
                <a:gd name="T77" fmla="*/ 2147483647 h 976"/>
                <a:gd name="T78" fmla="*/ 2147483647 w 1247"/>
                <a:gd name="T79" fmla="*/ 2147483647 h 976"/>
                <a:gd name="T80" fmla="*/ 2147483647 w 1247"/>
                <a:gd name="T81" fmla="*/ 2147483647 h 976"/>
                <a:gd name="T82" fmla="*/ 2147483647 w 1247"/>
                <a:gd name="T83" fmla="*/ 2147483647 h 976"/>
                <a:gd name="T84" fmla="*/ 2147483647 w 1247"/>
                <a:gd name="T85" fmla="*/ 2147483647 h 976"/>
                <a:gd name="T86" fmla="*/ 2147483647 w 1247"/>
                <a:gd name="T87" fmla="*/ 2147483647 h 976"/>
                <a:gd name="T88" fmla="*/ 2147483647 w 1247"/>
                <a:gd name="T89" fmla="*/ 2147483647 h 976"/>
                <a:gd name="T90" fmla="*/ 2147483647 w 1247"/>
                <a:gd name="T91" fmla="*/ 2147483647 h 976"/>
                <a:gd name="T92" fmla="*/ 2147483647 w 1247"/>
                <a:gd name="T93" fmla="*/ 2147483647 h 976"/>
                <a:gd name="T94" fmla="*/ 2147483647 w 1247"/>
                <a:gd name="T95" fmla="*/ 2147483647 h 976"/>
                <a:gd name="T96" fmla="*/ 2147483647 w 1247"/>
                <a:gd name="T97" fmla="*/ 2147483647 h 976"/>
                <a:gd name="T98" fmla="*/ 2147483647 w 1247"/>
                <a:gd name="T99" fmla="*/ 2147483647 h 976"/>
                <a:gd name="T100" fmla="*/ 2147483647 w 1247"/>
                <a:gd name="T101" fmla="*/ 2147483647 h 976"/>
                <a:gd name="T102" fmla="*/ 2147483647 w 1247"/>
                <a:gd name="T103" fmla="*/ 2147483647 h 976"/>
                <a:gd name="T104" fmla="*/ 2147483647 w 1247"/>
                <a:gd name="T105" fmla="*/ 2147483647 h 976"/>
                <a:gd name="T106" fmla="*/ 2147483647 w 1247"/>
                <a:gd name="T107" fmla="*/ 2147483647 h 976"/>
                <a:gd name="T108" fmla="*/ 2147483647 w 1247"/>
                <a:gd name="T109" fmla="*/ 2147483647 h 976"/>
                <a:gd name="T110" fmla="*/ 2147483647 w 1247"/>
                <a:gd name="T111" fmla="*/ 2147483647 h 976"/>
                <a:gd name="T112" fmla="*/ 2147483647 w 1247"/>
                <a:gd name="T113" fmla="*/ 2147483647 h 976"/>
                <a:gd name="T114" fmla="*/ 2147483647 w 1247"/>
                <a:gd name="T115" fmla="*/ 2147483647 h 976"/>
                <a:gd name="T116" fmla="*/ 2147483647 w 1247"/>
                <a:gd name="T117" fmla="*/ 2147483647 h 976"/>
                <a:gd name="T118" fmla="*/ 2147483647 w 1247"/>
                <a:gd name="T119" fmla="*/ 2147483647 h 976"/>
                <a:gd name="T120" fmla="*/ 2147483647 w 1247"/>
                <a:gd name="T121" fmla="*/ 2147483647 h 9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47"/>
                <a:gd name="T184" fmla="*/ 0 h 976"/>
                <a:gd name="T185" fmla="*/ 1247 w 1247"/>
                <a:gd name="T186" fmla="*/ 976 h 9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3" name="Freeform 225"/>
            <p:cNvSpPr>
              <a:spLocks/>
            </p:cNvSpPr>
            <p:nvPr/>
          </p:nvSpPr>
          <p:spPr bwMode="auto">
            <a:xfrm>
              <a:off x="1577975" y="3462338"/>
              <a:ext cx="174625" cy="98425"/>
            </a:xfrm>
            <a:custGeom>
              <a:avLst/>
              <a:gdLst>
                <a:gd name="T0" fmla="*/ 2147483647 w 296"/>
                <a:gd name="T1" fmla="*/ 2147483647 h 166"/>
                <a:gd name="T2" fmla="*/ 2147483647 w 296"/>
                <a:gd name="T3" fmla="*/ 2147483647 h 166"/>
                <a:gd name="T4" fmla="*/ 2147483647 w 296"/>
                <a:gd name="T5" fmla="*/ 2147483647 h 166"/>
                <a:gd name="T6" fmla="*/ 2147483647 w 296"/>
                <a:gd name="T7" fmla="*/ 2147483647 h 166"/>
                <a:gd name="T8" fmla="*/ 2147483647 w 296"/>
                <a:gd name="T9" fmla="*/ 2147483647 h 166"/>
                <a:gd name="T10" fmla="*/ 2147483647 w 296"/>
                <a:gd name="T11" fmla="*/ 2147483647 h 166"/>
                <a:gd name="T12" fmla="*/ 2147483647 w 296"/>
                <a:gd name="T13" fmla="*/ 2147483647 h 166"/>
                <a:gd name="T14" fmla="*/ 2147483647 w 296"/>
                <a:gd name="T15" fmla="*/ 2147483647 h 166"/>
                <a:gd name="T16" fmla="*/ 2147483647 w 296"/>
                <a:gd name="T17" fmla="*/ 2147483647 h 166"/>
                <a:gd name="T18" fmla="*/ 2147483647 w 296"/>
                <a:gd name="T19" fmla="*/ 2147483647 h 166"/>
                <a:gd name="T20" fmla="*/ 2147483647 w 296"/>
                <a:gd name="T21" fmla="*/ 2147483647 h 166"/>
                <a:gd name="T22" fmla="*/ 2147483647 w 296"/>
                <a:gd name="T23" fmla="*/ 2147483647 h 166"/>
                <a:gd name="T24" fmla="*/ 2147483647 w 296"/>
                <a:gd name="T25" fmla="*/ 2147483647 h 166"/>
                <a:gd name="T26" fmla="*/ 2147483647 w 296"/>
                <a:gd name="T27" fmla="*/ 2147483647 h 166"/>
                <a:gd name="T28" fmla="*/ 2147483647 w 296"/>
                <a:gd name="T29" fmla="*/ 2147483647 h 166"/>
                <a:gd name="T30" fmla="*/ 2147483647 w 296"/>
                <a:gd name="T31" fmla="*/ 2147483647 h 166"/>
                <a:gd name="T32" fmla="*/ 2147483647 w 296"/>
                <a:gd name="T33" fmla="*/ 2147483647 h 166"/>
                <a:gd name="T34" fmla="*/ 2147483647 w 296"/>
                <a:gd name="T35" fmla="*/ 2147483647 h 166"/>
                <a:gd name="T36" fmla="*/ 2147483647 w 296"/>
                <a:gd name="T37" fmla="*/ 2147483647 h 166"/>
                <a:gd name="T38" fmla="*/ 2147483647 w 296"/>
                <a:gd name="T39" fmla="*/ 2147483647 h 166"/>
                <a:gd name="T40" fmla="*/ 2147483647 w 296"/>
                <a:gd name="T41" fmla="*/ 2147483647 h 166"/>
                <a:gd name="T42" fmla="*/ 2147483647 w 296"/>
                <a:gd name="T43" fmla="*/ 2147483647 h 166"/>
                <a:gd name="T44" fmla="*/ 2147483647 w 296"/>
                <a:gd name="T45" fmla="*/ 0 h 166"/>
                <a:gd name="T46" fmla="*/ 2147483647 w 296"/>
                <a:gd name="T47" fmla="*/ 2147483647 h 166"/>
                <a:gd name="T48" fmla="*/ 2147483647 w 296"/>
                <a:gd name="T49" fmla="*/ 2147483647 h 166"/>
                <a:gd name="T50" fmla="*/ 2147483647 w 296"/>
                <a:gd name="T51" fmla="*/ 2147483647 h 166"/>
                <a:gd name="T52" fmla="*/ 2147483647 w 296"/>
                <a:gd name="T53" fmla="*/ 2147483647 h 166"/>
                <a:gd name="T54" fmla="*/ 2147483647 w 296"/>
                <a:gd name="T55" fmla="*/ 2147483647 h 166"/>
                <a:gd name="T56" fmla="*/ 2147483647 w 296"/>
                <a:gd name="T57" fmla="*/ 2147483647 h 166"/>
                <a:gd name="T58" fmla="*/ 2147483647 w 296"/>
                <a:gd name="T59" fmla="*/ 2147483647 h 166"/>
                <a:gd name="T60" fmla="*/ 2147483647 w 296"/>
                <a:gd name="T61" fmla="*/ 2147483647 h 166"/>
                <a:gd name="T62" fmla="*/ 2147483647 w 296"/>
                <a:gd name="T63" fmla="*/ 2147483647 h 166"/>
                <a:gd name="T64" fmla="*/ 0 w 296"/>
                <a:gd name="T65" fmla="*/ 2147483647 h 166"/>
                <a:gd name="T66" fmla="*/ 2147483647 w 296"/>
                <a:gd name="T67" fmla="*/ 2147483647 h 166"/>
                <a:gd name="T68" fmla="*/ 2147483647 w 296"/>
                <a:gd name="T69" fmla="*/ 2147483647 h 166"/>
                <a:gd name="T70" fmla="*/ 2147483647 w 296"/>
                <a:gd name="T71" fmla="*/ 2147483647 h 166"/>
                <a:gd name="T72" fmla="*/ 2147483647 w 296"/>
                <a:gd name="T73" fmla="*/ 2147483647 h 166"/>
                <a:gd name="T74" fmla="*/ 2147483647 w 296"/>
                <a:gd name="T75" fmla="*/ 2147483647 h 166"/>
                <a:gd name="T76" fmla="*/ 2147483647 w 296"/>
                <a:gd name="T77" fmla="*/ 2147483647 h 166"/>
                <a:gd name="T78" fmla="*/ 2147483647 w 296"/>
                <a:gd name="T79" fmla="*/ 2147483647 h 166"/>
                <a:gd name="T80" fmla="*/ 2147483647 w 296"/>
                <a:gd name="T81" fmla="*/ 2147483647 h 166"/>
                <a:gd name="T82" fmla="*/ 2147483647 w 296"/>
                <a:gd name="T83" fmla="*/ 2147483647 h 1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6"/>
                <a:gd name="T127" fmla="*/ 0 h 166"/>
                <a:gd name="T128" fmla="*/ 296 w 296"/>
                <a:gd name="T129" fmla="*/ 166 h 1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229"/>
            <p:cNvSpPr>
              <a:spLocks/>
            </p:cNvSpPr>
            <p:nvPr/>
          </p:nvSpPr>
          <p:spPr bwMode="auto">
            <a:xfrm>
              <a:off x="1733550" y="3665538"/>
              <a:ext cx="165100" cy="84137"/>
            </a:xfrm>
            <a:custGeom>
              <a:avLst/>
              <a:gdLst>
                <a:gd name="T0" fmla="*/ 2147483647 w 279"/>
                <a:gd name="T1" fmla="*/ 2147483647 h 141"/>
                <a:gd name="T2" fmla="*/ 2147483647 w 279"/>
                <a:gd name="T3" fmla="*/ 2147483647 h 141"/>
                <a:gd name="T4" fmla="*/ 2147483647 w 279"/>
                <a:gd name="T5" fmla="*/ 2147483647 h 141"/>
                <a:gd name="T6" fmla="*/ 2147483647 w 279"/>
                <a:gd name="T7" fmla="*/ 2147483647 h 141"/>
                <a:gd name="T8" fmla="*/ 2147483647 w 279"/>
                <a:gd name="T9" fmla="*/ 2147483647 h 141"/>
                <a:gd name="T10" fmla="*/ 2147483647 w 279"/>
                <a:gd name="T11" fmla="*/ 2147483647 h 141"/>
                <a:gd name="T12" fmla="*/ 2147483647 w 279"/>
                <a:gd name="T13" fmla="*/ 2147483647 h 141"/>
                <a:gd name="T14" fmla="*/ 2147483647 w 279"/>
                <a:gd name="T15" fmla="*/ 2147483647 h 141"/>
                <a:gd name="T16" fmla="*/ 2147483647 w 279"/>
                <a:gd name="T17" fmla="*/ 2147483647 h 141"/>
                <a:gd name="T18" fmla="*/ 2147483647 w 279"/>
                <a:gd name="T19" fmla="*/ 2147483647 h 141"/>
                <a:gd name="T20" fmla="*/ 2147483647 w 279"/>
                <a:gd name="T21" fmla="*/ 2147483647 h 141"/>
                <a:gd name="T22" fmla="*/ 2147483647 w 279"/>
                <a:gd name="T23" fmla="*/ 2147483647 h 141"/>
                <a:gd name="T24" fmla="*/ 2147483647 w 279"/>
                <a:gd name="T25" fmla="*/ 2147483647 h 141"/>
                <a:gd name="T26" fmla="*/ 2147483647 w 279"/>
                <a:gd name="T27" fmla="*/ 2147483647 h 141"/>
                <a:gd name="T28" fmla="*/ 2147483647 w 279"/>
                <a:gd name="T29" fmla="*/ 2147483647 h 141"/>
                <a:gd name="T30" fmla="*/ 2147483647 w 279"/>
                <a:gd name="T31" fmla="*/ 2147483647 h 141"/>
                <a:gd name="T32" fmla="*/ 2147483647 w 279"/>
                <a:gd name="T33" fmla="*/ 2147483647 h 141"/>
                <a:gd name="T34" fmla="*/ 2147483647 w 279"/>
                <a:gd name="T35" fmla="*/ 2147483647 h 141"/>
                <a:gd name="T36" fmla="*/ 2147483647 w 279"/>
                <a:gd name="T37" fmla="*/ 2147483647 h 141"/>
                <a:gd name="T38" fmla="*/ 2147483647 w 279"/>
                <a:gd name="T39" fmla="*/ 2147483647 h 141"/>
                <a:gd name="T40" fmla="*/ 2147483647 w 279"/>
                <a:gd name="T41" fmla="*/ 2147483647 h 141"/>
                <a:gd name="T42" fmla="*/ 2147483647 w 279"/>
                <a:gd name="T43" fmla="*/ 2147483647 h 141"/>
                <a:gd name="T44" fmla="*/ 2147483647 w 279"/>
                <a:gd name="T45" fmla="*/ 2147483647 h 141"/>
                <a:gd name="T46" fmla="*/ 2147483647 w 279"/>
                <a:gd name="T47" fmla="*/ 2147483647 h 141"/>
                <a:gd name="T48" fmla="*/ 2147483647 w 279"/>
                <a:gd name="T49" fmla="*/ 2147483647 h 141"/>
                <a:gd name="T50" fmla="*/ 2147483647 w 279"/>
                <a:gd name="T51" fmla="*/ 2147483647 h 141"/>
                <a:gd name="T52" fmla="*/ 2147483647 w 279"/>
                <a:gd name="T53" fmla="*/ 2147483647 h 141"/>
                <a:gd name="T54" fmla="*/ 2147483647 w 279"/>
                <a:gd name="T55" fmla="*/ 2147483647 h 141"/>
                <a:gd name="T56" fmla="*/ 2147483647 w 279"/>
                <a:gd name="T57" fmla="*/ 2147483647 h 141"/>
                <a:gd name="T58" fmla="*/ 2147483647 w 279"/>
                <a:gd name="T59" fmla="*/ 2147483647 h 141"/>
                <a:gd name="T60" fmla="*/ 2147483647 w 279"/>
                <a:gd name="T61" fmla="*/ 2147483647 h 141"/>
                <a:gd name="T62" fmla="*/ 2147483647 w 279"/>
                <a:gd name="T63" fmla="*/ 2147483647 h 141"/>
                <a:gd name="T64" fmla="*/ 2147483647 w 279"/>
                <a:gd name="T65" fmla="*/ 2147483647 h 141"/>
                <a:gd name="T66" fmla="*/ 2147483647 w 279"/>
                <a:gd name="T67" fmla="*/ 2147483647 h 141"/>
                <a:gd name="T68" fmla="*/ 2147483647 w 279"/>
                <a:gd name="T69" fmla="*/ 2147483647 h 141"/>
                <a:gd name="T70" fmla="*/ 2147483647 w 279"/>
                <a:gd name="T71" fmla="*/ 2147483647 h 141"/>
                <a:gd name="T72" fmla="*/ 2147483647 w 279"/>
                <a:gd name="T73" fmla="*/ 2147483647 h 141"/>
                <a:gd name="T74" fmla="*/ 2147483647 w 279"/>
                <a:gd name="T75" fmla="*/ 2147483647 h 141"/>
                <a:gd name="T76" fmla="*/ 2147483647 w 279"/>
                <a:gd name="T77" fmla="*/ 2147483647 h 141"/>
                <a:gd name="T78" fmla="*/ 2147483647 w 279"/>
                <a:gd name="T79" fmla="*/ 2147483647 h 141"/>
                <a:gd name="T80" fmla="*/ 2147483647 w 279"/>
                <a:gd name="T81" fmla="*/ 2147483647 h 141"/>
                <a:gd name="T82" fmla="*/ 2147483647 w 279"/>
                <a:gd name="T83" fmla="*/ 2147483647 h 141"/>
                <a:gd name="T84" fmla="*/ 2147483647 w 279"/>
                <a:gd name="T85" fmla="*/ 2147483647 h 141"/>
                <a:gd name="T86" fmla="*/ 2147483647 w 279"/>
                <a:gd name="T87" fmla="*/ 2147483647 h 141"/>
                <a:gd name="T88" fmla="*/ 2147483647 w 279"/>
                <a:gd name="T89" fmla="*/ 2147483647 h 141"/>
                <a:gd name="T90" fmla="*/ 2147483647 w 279"/>
                <a:gd name="T91" fmla="*/ 2147483647 h 141"/>
                <a:gd name="T92" fmla="*/ 2147483647 w 279"/>
                <a:gd name="T93" fmla="*/ 2147483647 h 1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9"/>
                <a:gd name="T142" fmla="*/ 0 h 141"/>
                <a:gd name="T143" fmla="*/ 279 w 279"/>
                <a:gd name="T144" fmla="*/ 141 h 1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354"/>
            <p:cNvSpPr>
              <a:spLocks/>
            </p:cNvSpPr>
            <p:nvPr/>
          </p:nvSpPr>
          <p:spPr bwMode="auto">
            <a:xfrm>
              <a:off x="2071688" y="3340100"/>
              <a:ext cx="101600" cy="66675"/>
            </a:xfrm>
            <a:custGeom>
              <a:avLst/>
              <a:gdLst>
                <a:gd name="T0" fmla="*/ 2147483647 w 172"/>
                <a:gd name="T1" fmla="*/ 2147483647 h 111"/>
                <a:gd name="T2" fmla="*/ 2147483647 w 172"/>
                <a:gd name="T3" fmla="*/ 2147483647 h 111"/>
                <a:gd name="T4" fmla="*/ 2147483647 w 172"/>
                <a:gd name="T5" fmla="*/ 2147483647 h 111"/>
                <a:gd name="T6" fmla="*/ 2147483647 w 172"/>
                <a:gd name="T7" fmla="*/ 2147483647 h 111"/>
                <a:gd name="T8" fmla="*/ 2147483647 w 172"/>
                <a:gd name="T9" fmla="*/ 0 h 111"/>
                <a:gd name="T10" fmla="*/ 2147483647 w 172"/>
                <a:gd name="T11" fmla="*/ 2147483647 h 111"/>
                <a:gd name="T12" fmla="*/ 2147483647 w 172"/>
                <a:gd name="T13" fmla="*/ 2147483647 h 111"/>
                <a:gd name="T14" fmla="*/ 2147483647 w 172"/>
                <a:gd name="T15" fmla="*/ 2147483647 h 111"/>
                <a:gd name="T16" fmla="*/ 2147483647 w 172"/>
                <a:gd name="T17" fmla="*/ 2147483647 h 111"/>
                <a:gd name="T18" fmla="*/ 2147483647 w 172"/>
                <a:gd name="T19" fmla="*/ 2147483647 h 111"/>
                <a:gd name="T20" fmla="*/ 0 w 172"/>
                <a:gd name="T21" fmla="*/ 2147483647 h 111"/>
                <a:gd name="T22" fmla="*/ 2147483647 w 172"/>
                <a:gd name="T23" fmla="*/ 2147483647 h 111"/>
                <a:gd name="T24" fmla="*/ 2147483647 w 172"/>
                <a:gd name="T25" fmla="*/ 2147483647 h 111"/>
                <a:gd name="T26" fmla="*/ 2147483647 w 172"/>
                <a:gd name="T27" fmla="*/ 2147483647 h 111"/>
                <a:gd name="T28" fmla="*/ 2147483647 w 172"/>
                <a:gd name="T29" fmla="*/ 2147483647 h 111"/>
                <a:gd name="T30" fmla="*/ 2147483647 w 172"/>
                <a:gd name="T31" fmla="*/ 2147483647 h 1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11"/>
                <a:gd name="T50" fmla="*/ 172 w 172"/>
                <a:gd name="T51" fmla="*/ 111 h 1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355"/>
            <p:cNvSpPr>
              <a:spLocks/>
            </p:cNvSpPr>
            <p:nvPr/>
          </p:nvSpPr>
          <p:spPr bwMode="auto">
            <a:xfrm>
              <a:off x="2006600" y="3340100"/>
              <a:ext cx="77788" cy="63500"/>
            </a:xfrm>
            <a:custGeom>
              <a:avLst/>
              <a:gdLst>
                <a:gd name="T0" fmla="*/ 2147483647 w 132"/>
                <a:gd name="T1" fmla="*/ 2147483647 h 106"/>
                <a:gd name="T2" fmla="*/ 2147483647 w 132"/>
                <a:gd name="T3" fmla="*/ 2147483647 h 106"/>
                <a:gd name="T4" fmla="*/ 2147483647 w 132"/>
                <a:gd name="T5" fmla="*/ 2147483647 h 106"/>
                <a:gd name="T6" fmla="*/ 2147483647 w 132"/>
                <a:gd name="T7" fmla="*/ 2147483647 h 106"/>
                <a:gd name="T8" fmla="*/ 2147483647 w 132"/>
                <a:gd name="T9" fmla="*/ 2147483647 h 106"/>
                <a:gd name="T10" fmla="*/ 2147483647 w 132"/>
                <a:gd name="T11" fmla="*/ 0 h 106"/>
                <a:gd name="T12" fmla="*/ 2147483647 w 132"/>
                <a:gd name="T13" fmla="*/ 2147483647 h 106"/>
                <a:gd name="T14" fmla="*/ 2147483647 w 132"/>
                <a:gd name="T15" fmla="*/ 2147483647 h 106"/>
                <a:gd name="T16" fmla="*/ 2147483647 w 132"/>
                <a:gd name="T17" fmla="*/ 2147483647 h 106"/>
                <a:gd name="T18" fmla="*/ 2147483647 w 132"/>
                <a:gd name="T19" fmla="*/ 2147483647 h 106"/>
                <a:gd name="T20" fmla="*/ 2147483647 w 132"/>
                <a:gd name="T21" fmla="*/ 2147483647 h 106"/>
                <a:gd name="T22" fmla="*/ 2147483647 w 132"/>
                <a:gd name="T23" fmla="*/ 2147483647 h 106"/>
                <a:gd name="T24" fmla="*/ 0 w 132"/>
                <a:gd name="T25" fmla="*/ 2147483647 h 106"/>
                <a:gd name="T26" fmla="*/ 2147483647 w 132"/>
                <a:gd name="T27" fmla="*/ 2147483647 h 106"/>
                <a:gd name="T28" fmla="*/ 2147483647 w 132"/>
                <a:gd name="T29" fmla="*/ 2147483647 h 106"/>
                <a:gd name="T30" fmla="*/ 2147483647 w 132"/>
                <a:gd name="T31" fmla="*/ 2147483647 h 106"/>
                <a:gd name="T32" fmla="*/ 2147483647 w 132"/>
                <a:gd name="T33" fmla="*/ 2147483647 h 106"/>
                <a:gd name="T34" fmla="*/ 2147483647 w 132"/>
                <a:gd name="T35" fmla="*/ 2147483647 h 106"/>
                <a:gd name="T36" fmla="*/ 2147483647 w 132"/>
                <a:gd name="T37" fmla="*/ 2147483647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"/>
                <a:gd name="T58" fmla="*/ 0 h 106"/>
                <a:gd name="T59" fmla="*/ 132 w 132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368"/>
            <p:cNvSpPr>
              <a:spLocks/>
            </p:cNvSpPr>
            <p:nvPr/>
          </p:nvSpPr>
          <p:spPr bwMode="auto">
            <a:xfrm>
              <a:off x="1968500" y="2616200"/>
              <a:ext cx="11113" cy="12700"/>
            </a:xfrm>
            <a:custGeom>
              <a:avLst/>
              <a:gdLst>
                <a:gd name="T0" fmla="*/ 0 w 22"/>
                <a:gd name="T1" fmla="*/ 2147483647 h 25"/>
                <a:gd name="T2" fmla="*/ 2147483647 w 22"/>
                <a:gd name="T3" fmla="*/ 2147483647 h 25"/>
                <a:gd name="T4" fmla="*/ 2147483647 w 22"/>
                <a:gd name="T5" fmla="*/ 2147483647 h 25"/>
                <a:gd name="T6" fmla="*/ 0 w 22"/>
                <a:gd name="T7" fmla="*/ 2147483647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369"/>
            <p:cNvSpPr>
              <a:spLocks noEditPoints="1"/>
            </p:cNvSpPr>
            <p:nvPr/>
          </p:nvSpPr>
          <p:spPr bwMode="auto">
            <a:xfrm>
              <a:off x="944563" y="1497013"/>
              <a:ext cx="2201862" cy="1141412"/>
            </a:xfrm>
            <a:custGeom>
              <a:avLst/>
              <a:gdLst>
                <a:gd name="T0" fmla="*/ 2147483647 w 3718"/>
                <a:gd name="T1" fmla="*/ 2147483647 h 1928"/>
                <a:gd name="T2" fmla="*/ 2147483647 w 3718"/>
                <a:gd name="T3" fmla="*/ 2147483647 h 1928"/>
                <a:gd name="T4" fmla="*/ 2147483647 w 3718"/>
                <a:gd name="T5" fmla="*/ 2147483647 h 1928"/>
                <a:gd name="T6" fmla="*/ 2147483647 w 3718"/>
                <a:gd name="T7" fmla="*/ 2147483647 h 1928"/>
                <a:gd name="T8" fmla="*/ 2147483647 w 3718"/>
                <a:gd name="T9" fmla="*/ 2147483647 h 1928"/>
                <a:gd name="T10" fmla="*/ 2147483647 w 3718"/>
                <a:gd name="T11" fmla="*/ 2147483647 h 1928"/>
                <a:gd name="T12" fmla="*/ 2147483647 w 3718"/>
                <a:gd name="T13" fmla="*/ 2147483647 h 1928"/>
                <a:gd name="T14" fmla="*/ 2147483647 w 3718"/>
                <a:gd name="T15" fmla="*/ 2147483647 h 1928"/>
                <a:gd name="T16" fmla="*/ 2147483647 w 3718"/>
                <a:gd name="T17" fmla="*/ 2147483647 h 1928"/>
                <a:gd name="T18" fmla="*/ 2147483647 w 3718"/>
                <a:gd name="T19" fmla="*/ 2147483647 h 1928"/>
                <a:gd name="T20" fmla="*/ 2147483647 w 3718"/>
                <a:gd name="T21" fmla="*/ 2147483647 h 1928"/>
                <a:gd name="T22" fmla="*/ 2147483647 w 3718"/>
                <a:gd name="T23" fmla="*/ 2147483647 h 1928"/>
                <a:gd name="T24" fmla="*/ 2147483647 w 3718"/>
                <a:gd name="T25" fmla="*/ 2147483647 h 1928"/>
                <a:gd name="T26" fmla="*/ 2147483647 w 3718"/>
                <a:gd name="T27" fmla="*/ 2147483647 h 1928"/>
                <a:gd name="T28" fmla="*/ 2147483647 w 3718"/>
                <a:gd name="T29" fmla="*/ 2147483647 h 1928"/>
                <a:gd name="T30" fmla="*/ 2147483647 w 3718"/>
                <a:gd name="T31" fmla="*/ 2147483647 h 1928"/>
                <a:gd name="T32" fmla="*/ 2147483647 w 3718"/>
                <a:gd name="T33" fmla="*/ 2147483647 h 1928"/>
                <a:gd name="T34" fmla="*/ 2147483647 w 3718"/>
                <a:gd name="T35" fmla="*/ 2147483647 h 1928"/>
                <a:gd name="T36" fmla="*/ 2147483647 w 3718"/>
                <a:gd name="T37" fmla="*/ 2147483647 h 1928"/>
                <a:gd name="T38" fmla="*/ 2147483647 w 3718"/>
                <a:gd name="T39" fmla="*/ 2147483647 h 1928"/>
                <a:gd name="T40" fmla="*/ 2147483647 w 3718"/>
                <a:gd name="T41" fmla="*/ 2147483647 h 1928"/>
                <a:gd name="T42" fmla="*/ 2147483647 w 3718"/>
                <a:gd name="T43" fmla="*/ 2147483647 h 1928"/>
                <a:gd name="T44" fmla="*/ 2147483647 w 3718"/>
                <a:gd name="T45" fmla="*/ 2147483647 h 1928"/>
                <a:gd name="T46" fmla="*/ 2147483647 w 3718"/>
                <a:gd name="T47" fmla="*/ 2147483647 h 1928"/>
                <a:gd name="T48" fmla="*/ 2147483647 w 3718"/>
                <a:gd name="T49" fmla="*/ 2147483647 h 1928"/>
                <a:gd name="T50" fmla="*/ 2147483647 w 3718"/>
                <a:gd name="T51" fmla="*/ 2147483647 h 1928"/>
                <a:gd name="T52" fmla="*/ 2147483647 w 3718"/>
                <a:gd name="T53" fmla="*/ 2147483647 h 1928"/>
                <a:gd name="T54" fmla="*/ 2147483647 w 3718"/>
                <a:gd name="T55" fmla="*/ 2147483647 h 1928"/>
                <a:gd name="T56" fmla="*/ 2147483647 w 3718"/>
                <a:gd name="T57" fmla="*/ 2147483647 h 1928"/>
                <a:gd name="T58" fmla="*/ 2147483647 w 3718"/>
                <a:gd name="T59" fmla="*/ 2147483647 h 1928"/>
                <a:gd name="T60" fmla="*/ 2147483647 w 3718"/>
                <a:gd name="T61" fmla="*/ 2147483647 h 1928"/>
                <a:gd name="T62" fmla="*/ 2147483647 w 3718"/>
                <a:gd name="T63" fmla="*/ 2147483647 h 1928"/>
                <a:gd name="T64" fmla="*/ 2147483647 w 3718"/>
                <a:gd name="T65" fmla="*/ 2147483647 h 1928"/>
                <a:gd name="T66" fmla="*/ 2147483647 w 3718"/>
                <a:gd name="T67" fmla="*/ 2147483647 h 1928"/>
                <a:gd name="T68" fmla="*/ 2147483647 w 3718"/>
                <a:gd name="T69" fmla="*/ 2147483647 h 1928"/>
                <a:gd name="T70" fmla="*/ 2147483647 w 3718"/>
                <a:gd name="T71" fmla="*/ 2147483647 h 1928"/>
                <a:gd name="T72" fmla="*/ 2147483647 w 3718"/>
                <a:gd name="T73" fmla="*/ 2147483647 h 1928"/>
                <a:gd name="T74" fmla="*/ 2147483647 w 3718"/>
                <a:gd name="T75" fmla="*/ 2147483647 h 1928"/>
                <a:gd name="T76" fmla="*/ 2147483647 w 3718"/>
                <a:gd name="T77" fmla="*/ 2147483647 h 1928"/>
                <a:gd name="T78" fmla="*/ 2147483647 w 3718"/>
                <a:gd name="T79" fmla="*/ 2147483647 h 1928"/>
                <a:gd name="T80" fmla="*/ 2147483647 w 3718"/>
                <a:gd name="T81" fmla="*/ 2147483647 h 1928"/>
                <a:gd name="T82" fmla="*/ 2147483647 w 3718"/>
                <a:gd name="T83" fmla="*/ 2147483647 h 1928"/>
                <a:gd name="T84" fmla="*/ 2147483647 w 3718"/>
                <a:gd name="T85" fmla="*/ 2147483647 h 1928"/>
                <a:gd name="T86" fmla="*/ 2147483647 w 3718"/>
                <a:gd name="T87" fmla="*/ 2147483647 h 1928"/>
                <a:gd name="T88" fmla="*/ 2147483647 w 3718"/>
                <a:gd name="T89" fmla="*/ 2147483647 h 1928"/>
                <a:gd name="T90" fmla="*/ 2147483647 w 3718"/>
                <a:gd name="T91" fmla="*/ 2147483647 h 1928"/>
                <a:gd name="T92" fmla="*/ 2147483647 w 3718"/>
                <a:gd name="T93" fmla="*/ 2147483647 h 1928"/>
                <a:gd name="T94" fmla="*/ 2147483647 w 3718"/>
                <a:gd name="T95" fmla="*/ 2147483647 h 1928"/>
                <a:gd name="T96" fmla="*/ 2147483647 w 3718"/>
                <a:gd name="T97" fmla="*/ 2147483647 h 1928"/>
                <a:gd name="T98" fmla="*/ 2147483647 w 3718"/>
                <a:gd name="T99" fmla="*/ 2147483647 h 1928"/>
                <a:gd name="T100" fmla="*/ 2147483647 w 3718"/>
                <a:gd name="T101" fmla="*/ 2147483647 h 1928"/>
                <a:gd name="T102" fmla="*/ 2147483647 w 3718"/>
                <a:gd name="T103" fmla="*/ 2147483647 h 1928"/>
                <a:gd name="T104" fmla="*/ 2147483647 w 3718"/>
                <a:gd name="T105" fmla="*/ 2147483647 h 1928"/>
                <a:gd name="T106" fmla="*/ 2147483647 w 3718"/>
                <a:gd name="T107" fmla="*/ 2147483647 h 1928"/>
                <a:gd name="T108" fmla="*/ 2147483647 w 3718"/>
                <a:gd name="T109" fmla="*/ 2147483647 h 1928"/>
                <a:gd name="T110" fmla="*/ 2147483647 w 3718"/>
                <a:gd name="T111" fmla="*/ 2147483647 h 1928"/>
                <a:gd name="T112" fmla="*/ 2147483647 w 3718"/>
                <a:gd name="T113" fmla="*/ 2147483647 h 1928"/>
                <a:gd name="T114" fmla="*/ 2147483647 w 3718"/>
                <a:gd name="T115" fmla="*/ 2147483647 h 1928"/>
                <a:gd name="T116" fmla="*/ 2147483647 w 3718"/>
                <a:gd name="T117" fmla="*/ 2147483647 h 1928"/>
                <a:gd name="T118" fmla="*/ 2147483647 w 3718"/>
                <a:gd name="T119" fmla="*/ 2147483647 h 1928"/>
                <a:gd name="T120" fmla="*/ 2147483647 w 3718"/>
                <a:gd name="T121" fmla="*/ 2147483647 h 1928"/>
                <a:gd name="T122" fmla="*/ 2147483647 w 3718"/>
                <a:gd name="T123" fmla="*/ 2147483647 h 19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18"/>
                <a:gd name="T187" fmla="*/ 0 h 1928"/>
                <a:gd name="T188" fmla="*/ 3718 w 3718"/>
                <a:gd name="T189" fmla="*/ 1928 h 19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9" name="Freeform 382"/>
            <p:cNvSpPr>
              <a:spLocks noEditPoints="1"/>
            </p:cNvSpPr>
            <p:nvPr/>
          </p:nvSpPr>
          <p:spPr bwMode="auto">
            <a:xfrm>
              <a:off x="1617663" y="3500438"/>
              <a:ext cx="131762" cy="131762"/>
            </a:xfrm>
            <a:custGeom>
              <a:avLst/>
              <a:gdLst>
                <a:gd name="T0" fmla="*/ 2147483647 w 220"/>
                <a:gd name="T1" fmla="*/ 2147483647 h 223"/>
                <a:gd name="T2" fmla="*/ 2147483647 w 220"/>
                <a:gd name="T3" fmla="*/ 2147483647 h 223"/>
                <a:gd name="T4" fmla="*/ 2147483647 w 220"/>
                <a:gd name="T5" fmla="*/ 2147483647 h 223"/>
                <a:gd name="T6" fmla="*/ 2147483647 w 220"/>
                <a:gd name="T7" fmla="*/ 2147483647 h 223"/>
                <a:gd name="T8" fmla="*/ 2147483647 w 220"/>
                <a:gd name="T9" fmla="*/ 2147483647 h 223"/>
                <a:gd name="T10" fmla="*/ 2147483647 w 220"/>
                <a:gd name="T11" fmla="*/ 2147483647 h 223"/>
                <a:gd name="T12" fmla="*/ 2147483647 w 220"/>
                <a:gd name="T13" fmla="*/ 2147483647 h 223"/>
                <a:gd name="T14" fmla="*/ 2147483647 w 220"/>
                <a:gd name="T15" fmla="*/ 2147483647 h 223"/>
                <a:gd name="T16" fmla="*/ 2147483647 w 220"/>
                <a:gd name="T17" fmla="*/ 2147483647 h 223"/>
                <a:gd name="T18" fmla="*/ 2147483647 w 220"/>
                <a:gd name="T19" fmla="*/ 2147483647 h 223"/>
                <a:gd name="T20" fmla="*/ 2147483647 w 220"/>
                <a:gd name="T21" fmla="*/ 2147483647 h 223"/>
                <a:gd name="T22" fmla="*/ 2147483647 w 220"/>
                <a:gd name="T23" fmla="*/ 2147483647 h 223"/>
                <a:gd name="T24" fmla="*/ 2147483647 w 220"/>
                <a:gd name="T25" fmla="*/ 2147483647 h 223"/>
                <a:gd name="T26" fmla="*/ 2147483647 w 220"/>
                <a:gd name="T27" fmla="*/ 2147483647 h 223"/>
                <a:gd name="T28" fmla="*/ 2147483647 w 220"/>
                <a:gd name="T29" fmla="*/ 2147483647 h 223"/>
                <a:gd name="T30" fmla="*/ 2147483647 w 220"/>
                <a:gd name="T31" fmla="*/ 2147483647 h 223"/>
                <a:gd name="T32" fmla="*/ 2147483647 w 220"/>
                <a:gd name="T33" fmla="*/ 2147483647 h 223"/>
                <a:gd name="T34" fmla="*/ 2147483647 w 220"/>
                <a:gd name="T35" fmla="*/ 2147483647 h 223"/>
                <a:gd name="T36" fmla="*/ 2147483647 w 220"/>
                <a:gd name="T37" fmla="*/ 2147483647 h 223"/>
                <a:gd name="T38" fmla="*/ 2147483647 w 220"/>
                <a:gd name="T39" fmla="*/ 2147483647 h 223"/>
                <a:gd name="T40" fmla="*/ 2147483647 w 220"/>
                <a:gd name="T41" fmla="*/ 2147483647 h 223"/>
                <a:gd name="T42" fmla="*/ 0 w 220"/>
                <a:gd name="T43" fmla="*/ 2147483647 h 223"/>
                <a:gd name="T44" fmla="*/ 2147483647 w 220"/>
                <a:gd name="T45" fmla="*/ 2147483647 h 223"/>
                <a:gd name="T46" fmla="*/ 2147483647 w 220"/>
                <a:gd name="T47" fmla="*/ 2147483647 h 223"/>
                <a:gd name="T48" fmla="*/ 2147483647 w 220"/>
                <a:gd name="T49" fmla="*/ 2147483647 h 223"/>
                <a:gd name="T50" fmla="*/ 2147483647 w 220"/>
                <a:gd name="T51" fmla="*/ 2147483647 h 223"/>
                <a:gd name="T52" fmla="*/ 2147483647 w 220"/>
                <a:gd name="T53" fmla="*/ 2147483647 h 223"/>
                <a:gd name="T54" fmla="*/ 2147483647 w 220"/>
                <a:gd name="T55" fmla="*/ 2147483647 h 223"/>
                <a:gd name="T56" fmla="*/ 2147483647 w 220"/>
                <a:gd name="T57" fmla="*/ 2147483647 h 223"/>
                <a:gd name="T58" fmla="*/ 2147483647 w 220"/>
                <a:gd name="T59" fmla="*/ 2147483647 h 223"/>
                <a:gd name="T60" fmla="*/ 2147483647 w 220"/>
                <a:gd name="T61" fmla="*/ 2147483647 h 223"/>
                <a:gd name="T62" fmla="*/ 2147483647 w 220"/>
                <a:gd name="T63" fmla="*/ 2147483647 h 223"/>
                <a:gd name="T64" fmla="*/ 2147483647 w 220"/>
                <a:gd name="T65" fmla="*/ 2147483647 h 223"/>
                <a:gd name="T66" fmla="*/ 2147483647 w 220"/>
                <a:gd name="T67" fmla="*/ 2147483647 h 223"/>
                <a:gd name="T68" fmla="*/ 2147483647 w 220"/>
                <a:gd name="T69" fmla="*/ 2147483647 h 223"/>
                <a:gd name="T70" fmla="*/ 2147483647 w 220"/>
                <a:gd name="T71" fmla="*/ 2147483647 h 223"/>
                <a:gd name="T72" fmla="*/ 2147483647 w 220"/>
                <a:gd name="T73" fmla="*/ 2147483647 h 223"/>
                <a:gd name="T74" fmla="*/ 2147483647 w 220"/>
                <a:gd name="T75" fmla="*/ 2147483647 h 223"/>
                <a:gd name="T76" fmla="*/ 2147483647 w 220"/>
                <a:gd name="T77" fmla="*/ 2147483647 h 223"/>
                <a:gd name="T78" fmla="*/ 2147483647 w 220"/>
                <a:gd name="T79" fmla="*/ 2147483647 h 223"/>
                <a:gd name="T80" fmla="*/ 2147483647 w 220"/>
                <a:gd name="T81" fmla="*/ 2147483647 h 223"/>
                <a:gd name="T82" fmla="*/ 2147483647 w 220"/>
                <a:gd name="T83" fmla="*/ 2147483647 h 223"/>
                <a:gd name="T84" fmla="*/ 2147483647 w 220"/>
                <a:gd name="T85" fmla="*/ 2147483647 h 223"/>
                <a:gd name="T86" fmla="*/ 2147483647 w 220"/>
                <a:gd name="T87" fmla="*/ 2147483647 h 223"/>
                <a:gd name="T88" fmla="*/ 2147483647 w 220"/>
                <a:gd name="T89" fmla="*/ 2147483647 h 223"/>
                <a:gd name="T90" fmla="*/ 2147483647 w 220"/>
                <a:gd name="T91" fmla="*/ 2147483647 h 2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0"/>
                <a:gd name="T139" fmla="*/ 0 h 223"/>
                <a:gd name="T140" fmla="*/ 220 w 220"/>
                <a:gd name="T141" fmla="*/ 223 h 2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0" name="Freeform 383"/>
            <p:cNvSpPr>
              <a:spLocks/>
            </p:cNvSpPr>
            <p:nvPr/>
          </p:nvSpPr>
          <p:spPr bwMode="auto">
            <a:xfrm>
              <a:off x="1654175" y="3616325"/>
              <a:ext cx="96838" cy="92075"/>
            </a:xfrm>
            <a:custGeom>
              <a:avLst/>
              <a:gdLst>
                <a:gd name="T0" fmla="*/ 2147483647 w 162"/>
                <a:gd name="T1" fmla="*/ 2147483647 h 152"/>
                <a:gd name="T2" fmla="*/ 2147483647 w 162"/>
                <a:gd name="T3" fmla="*/ 2147483647 h 152"/>
                <a:gd name="T4" fmla="*/ 2147483647 w 162"/>
                <a:gd name="T5" fmla="*/ 2147483647 h 152"/>
                <a:gd name="T6" fmla="*/ 2147483647 w 162"/>
                <a:gd name="T7" fmla="*/ 2147483647 h 152"/>
                <a:gd name="T8" fmla="*/ 2147483647 w 162"/>
                <a:gd name="T9" fmla="*/ 2147483647 h 152"/>
                <a:gd name="T10" fmla="*/ 2147483647 w 162"/>
                <a:gd name="T11" fmla="*/ 2147483647 h 152"/>
                <a:gd name="T12" fmla="*/ 2147483647 w 162"/>
                <a:gd name="T13" fmla="*/ 2147483647 h 152"/>
                <a:gd name="T14" fmla="*/ 2147483647 w 162"/>
                <a:gd name="T15" fmla="*/ 2147483647 h 152"/>
                <a:gd name="T16" fmla="*/ 2147483647 w 162"/>
                <a:gd name="T17" fmla="*/ 2147483647 h 152"/>
                <a:gd name="T18" fmla="*/ 2147483647 w 162"/>
                <a:gd name="T19" fmla="*/ 2147483647 h 152"/>
                <a:gd name="T20" fmla="*/ 2147483647 w 162"/>
                <a:gd name="T21" fmla="*/ 2147483647 h 152"/>
                <a:gd name="T22" fmla="*/ 2147483647 w 162"/>
                <a:gd name="T23" fmla="*/ 2147483647 h 152"/>
                <a:gd name="T24" fmla="*/ 2147483647 w 162"/>
                <a:gd name="T25" fmla="*/ 2147483647 h 152"/>
                <a:gd name="T26" fmla="*/ 2147483647 w 162"/>
                <a:gd name="T27" fmla="*/ 2147483647 h 152"/>
                <a:gd name="T28" fmla="*/ 2147483647 w 162"/>
                <a:gd name="T29" fmla="*/ 2147483647 h 152"/>
                <a:gd name="T30" fmla="*/ 2147483647 w 162"/>
                <a:gd name="T31" fmla="*/ 2147483647 h 152"/>
                <a:gd name="T32" fmla="*/ 2147483647 w 162"/>
                <a:gd name="T33" fmla="*/ 2147483647 h 152"/>
                <a:gd name="T34" fmla="*/ 2147483647 w 162"/>
                <a:gd name="T35" fmla="*/ 2147483647 h 152"/>
                <a:gd name="T36" fmla="*/ 2147483647 w 162"/>
                <a:gd name="T37" fmla="*/ 2147483647 h 152"/>
                <a:gd name="T38" fmla="*/ 2147483647 w 162"/>
                <a:gd name="T39" fmla="*/ 2147483647 h 152"/>
                <a:gd name="T40" fmla="*/ 2147483647 w 162"/>
                <a:gd name="T41" fmla="*/ 2147483647 h 152"/>
                <a:gd name="T42" fmla="*/ 2147483647 w 162"/>
                <a:gd name="T43" fmla="*/ 2147483647 h 152"/>
                <a:gd name="T44" fmla="*/ 2147483647 w 162"/>
                <a:gd name="T45" fmla="*/ 2147483647 h 152"/>
                <a:gd name="T46" fmla="*/ 2147483647 w 162"/>
                <a:gd name="T47" fmla="*/ 2147483647 h 152"/>
                <a:gd name="T48" fmla="*/ 2147483647 w 162"/>
                <a:gd name="T49" fmla="*/ 2147483647 h 152"/>
                <a:gd name="T50" fmla="*/ 2147483647 w 162"/>
                <a:gd name="T51" fmla="*/ 2147483647 h 152"/>
                <a:gd name="T52" fmla="*/ 2147483647 w 162"/>
                <a:gd name="T53" fmla="*/ 2147483647 h 152"/>
                <a:gd name="T54" fmla="*/ 2147483647 w 162"/>
                <a:gd name="T55" fmla="*/ 2147483647 h 152"/>
                <a:gd name="T56" fmla="*/ 2147483647 w 162"/>
                <a:gd name="T57" fmla="*/ 2147483647 h 152"/>
                <a:gd name="T58" fmla="*/ 2147483647 w 162"/>
                <a:gd name="T59" fmla="*/ 2147483647 h 152"/>
                <a:gd name="T60" fmla="*/ 2147483647 w 162"/>
                <a:gd name="T61" fmla="*/ 2147483647 h 152"/>
                <a:gd name="T62" fmla="*/ 2147483647 w 162"/>
                <a:gd name="T63" fmla="*/ 2147483647 h 152"/>
                <a:gd name="T64" fmla="*/ 2147483647 w 162"/>
                <a:gd name="T65" fmla="*/ 2147483647 h 152"/>
                <a:gd name="T66" fmla="*/ 2147483647 w 162"/>
                <a:gd name="T67" fmla="*/ 2147483647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152"/>
                <a:gd name="T104" fmla="*/ 162 w 162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" name="Freeform 387"/>
            <p:cNvSpPr>
              <a:spLocks noEditPoints="1"/>
            </p:cNvSpPr>
            <p:nvPr/>
          </p:nvSpPr>
          <p:spPr bwMode="auto">
            <a:xfrm>
              <a:off x="862013" y="2401888"/>
              <a:ext cx="1544637" cy="771525"/>
            </a:xfrm>
            <a:custGeom>
              <a:avLst/>
              <a:gdLst>
                <a:gd name="T0" fmla="*/ 2147483647 w 2609"/>
                <a:gd name="T1" fmla="*/ 2147483647 h 1304"/>
                <a:gd name="T2" fmla="*/ 2147483647 w 2609"/>
                <a:gd name="T3" fmla="*/ 2147483647 h 1304"/>
                <a:gd name="T4" fmla="*/ 2147483647 w 2609"/>
                <a:gd name="T5" fmla="*/ 2147483647 h 1304"/>
                <a:gd name="T6" fmla="*/ 2147483647 w 2609"/>
                <a:gd name="T7" fmla="*/ 2147483647 h 1304"/>
                <a:gd name="T8" fmla="*/ 2147483647 w 2609"/>
                <a:gd name="T9" fmla="*/ 2147483647 h 1304"/>
                <a:gd name="T10" fmla="*/ 2147483647 w 2609"/>
                <a:gd name="T11" fmla="*/ 2147483647 h 1304"/>
                <a:gd name="T12" fmla="*/ 2147483647 w 2609"/>
                <a:gd name="T13" fmla="*/ 2147483647 h 1304"/>
                <a:gd name="T14" fmla="*/ 2147483647 w 2609"/>
                <a:gd name="T15" fmla="*/ 2147483647 h 1304"/>
                <a:gd name="T16" fmla="*/ 2147483647 w 2609"/>
                <a:gd name="T17" fmla="*/ 2147483647 h 1304"/>
                <a:gd name="T18" fmla="*/ 2147483647 w 2609"/>
                <a:gd name="T19" fmla="*/ 2147483647 h 1304"/>
                <a:gd name="T20" fmla="*/ 2147483647 w 2609"/>
                <a:gd name="T21" fmla="*/ 2147483647 h 1304"/>
                <a:gd name="T22" fmla="*/ 2147483647 w 2609"/>
                <a:gd name="T23" fmla="*/ 2147483647 h 1304"/>
                <a:gd name="T24" fmla="*/ 2147483647 w 2609"/>
                <a:gd name="T25" fmla="*/ 2147483647 h 1304"/>
                <a:gd name="T26" fmla="*/ 2147483647 w 2609"/>
                <a:gd name="T27" fmla="*/ 2147483647 h 1304"/>
                <a:gd name="T28" fmla="*/ 2147483647 w 2609"/>
                <a:gd name="T29" fmla="*/ 2147483647 h 1304"/>
                <a:gd name="T30" fmla="*/ 2147483647 w 2609"/>
                <a:gd name="T31" fmla="*/ 2147483647 h 1304"/>
                <a:gd name="T32" fmla="*/ 2147483647 w 2609"/>
                <a:gd name="T33" fmla="*/ 2147483647 h 1304"/>
                <a:gd name="T34" fmla="*/ 2147483647 w 2609"/>
                <a:gd name="T35" fmla="*/ 2147483647 h 1304"/>
                <a:gd name="T36" fmla="*/ 2147483647 w 2609"/>
                <a:gd name="T37" fmla="*/ 2147483647 h 1304"/>
                <a:gd name="T38" fmla="*/ 2147483647 w 2609"/>
                <a:gd name="T39" fmla="*/ 2147483647 h 1304"/>
                <a:gd name="T40" fmla="*/ 2147483647 w 2609"/>
                <a:gd name="T41" fmla="*/ 2147483647 h 1304"/>
                <a:gd name="T42" fmla="*/ 2147483647 w 2609"/>
                <a:gd name="T43" fmla="*/ 2147483647 h 1304"/>
                <a:gd name="T44" fmla="*/ 2147483647 w 2609"/>
                <a:gd name="T45" fmla="*/ 2147483647 h 1304"/>
                <a:gd name="T46" fmla="*/ 2147483647 w 2609"/>
                <a:gd name="T47" fmla="*/ 2147483647 h 1304"/>
                <a:gd name="T48" fmla="*/ 2147483647 w 2609"/>
                <a:gd name="T49" fmla="*/ 2147483647 h 1304"/>
                <a:gd name="T50" fmla="*/ 2147483647 w 2609"/>
                <a:gd name="T51" fmla="*/ 2147483647 h 1304"/>
                <a:gd name="T52" fmla="*/ 2147483647 w 2609"/>
                <a:gd name="T53" fmla="*/ 2147483647 h 1304"/>
                <a:gd name="T54" fmla="*/ 2147483647 w 2609"/>
                <a:gd name="T55" fmla="*/ 2147483647 h 1304"/>
                <a:gd name="T56" fmla="*/ 2147483647 w 2609"/>
                <a:gd name="T57" fmla="*/ 2147483647 h 1304"/>
                <a:gd name="T58" fmla="*/ 2147483647 w 2609"/>
                <a:gd name="T59" fmla="*/ 2147483647 h 1304"/>
                <a:gd name="T60" fmla="*/ 2147483647 w 2609"/>
                <a:gd name="T61" fmla="*/ 2147483647 h 1304"/>
                <a:gd name="T62" fmla="*/ 2147483647 w 2609"/>
                <a:gd name="T63" fmla="*/ 2147483647 h 1304"/>
                <a:gd name="T64" fmla="*/ 2147483647 w 2609"/>
                <a:gd name="T65" fmla="*/ 2147483647 h 1304"/>
                <a:gd name="T66" fmla="*/ 2147483647 w 2609"/>
                <a:gd name="T67" fmla="*/ 2147483647 h 1304"/>
                <a:gd name="T68" fmla="*/ 2147483647 w 2609"/>
                <a:gd name="T69" fmla="*/ 2147483647 h 1304"/>
                <a:gd name="T70" fmla="*/ 2147483647 w 2609"/>
                <a:gd name="T71" fmla="*/ 2147483647 h 1304"/>
                <a:gd name="T72" fmla="*/ 2147483647 w 2609"/>
                <a:gd name="T73" fmla="*/ 2147483647 h 1304"/>
                <a:gd name="T74" fmla="*/ 2147483647 w 2609"/>
                <a:gd name="T75" fmla="*/ 2147483647 h 1304"/>
                <a:gd name="T76" fmla="*/ 2147483647 w 2609"/>
                <a:gd name="T77" fmla="*/ 2147483647 h 1304"/>
                <a:gd name="T78" fmla="*/ 2147483647 w 2609"/>
                <a:gd name="T79" fmla="*/ 2147483647 h 1304"/>
                <a:gd name="T80" fmla="*/ 2147483647 w 2609"/>
                <a:gd name="T81" fmla="*/ 2147483647 h 1304"/>
                <a:gd name="T82" fmla="*/ 2147483647 w 2609"/>
                <a:gd name="T83" fmla="*/ 2147483647 h 1304"/>
                <a:gd name="T84" fmla="*/ 2147483647 w 2609"/>
                <a:gd name="T85" fmla="*/ 2147483647 h 1304"/>
                <a:gd name="T86" fmla="*/ 2147483647 w 2609"/>
                <a:gd name="T87" fmla="*/ 2147483647 h 1304"/>
                <a:gd name="T88" fmla="*/ 2147483647 w 2609"/>
                <a:gd name="T89" fmla="*/ 2147483647 h 1304"/>
                <a:gd name="T90" fmla="*/ 2147483647 w 2609"/>
                <a:gd name="T91" fmla="*/ 2147483647 h 1304"/>
                <a:gd name="T92" fmla="*/ 2147483647 w 2609"/>
                <a:gd name="T93" fmla="*/ 2147483647 h 1304"/>
                <a:gd name="T94" fmla="*/ 2147483647 w 2609"/>
                <a:gd name="T95" fmla="*/ 2147483647 h 1304"/>
                <a:gd name="T96" fmla="*/ 2147483647 w 2609"/>
                <a:gd name="T97" fmla="*/ 2147483647 h 1304"/>
                <a:gd name="T98" fmla="*/ 2147483647 w 2609"/>
                <a:gd name="T99" fmla="*/ 2147483647 h 1304"/>
                <a:gd name="T100" fmla="*/ 2147483647 w 2609"/>
                <a:gd name="T101" fmla="*/ 2147483647 h 1304"/>
                <a:gd name="T102" fmla="*/ 2147483647 w 2609"/>
                <a:gd name="T103" fmla="*/ 2147483647 h 1304"/>
                <a:gd name="T104" fmla="*/ 2147483647 w 2609"/>
                <a:gd name="T105" fmla="*/ 2147483647 h 1304"/>
                <a:gd name="T106" fmla="*/ 2147483647 w 2609"/>
                <a:gd name="T107" fmla="*/ 2147483647 h 1304"/>
                <a:gd name="T108" fmla="*/ 2147483647 w 2609"/>
                <a:gd name="T109" fmla="*/ 2147483647 h 13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09"/>
                <a:gd name="T166" fmla="*/ 0 h 1304"/>
                <a:gd name="T167" fmla="*/ 2609 w 2609"/>
                <a:gd name="T168" fmla="*/ 1304 h 13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2" name="Freeform 394"/>
            <p:cNvSpPr>
              <a:spLocks noEditPoints="1"/>
            </p:cNvSpPr>
            <p:nvPr/>
          </p:nvSpPr>
          <p:spPr bwMode="auto">
            <a:xfrm>
              <a:off x="2527300" y="2352675"/>
              <a:ext cx="1806575" cy="1554163"/>
            </a:xfrm>
            <a:custGeom>
              <a:avLst/>
              <a:gdLst>
                <a:gd name="T0" fmla="*/ 2147483647 w 3050"/>
                <a:gd name="T1" fmla="*/ 2147483647 h 2623"/>
                <a:gd name="T2" fmla="*/ 2147483647 w 3050"/>
                <a:gd name="T3" fmla="*/ 2147483647 h 2623"/>
                <a:gd name="T4" fmla="*/ 2147483647 w 3050"/>
                <a:gd name="T5" fmla="*/ 2147483647 h 2623"/>
                <a:gd name="T6" fmla="*/ 2147483647 w 3050"/>
                <a:gd name="T7" fmla="*/ 2147483647 h 2623"/>
                <a:gd name="T8" fmla="*/ 2147483647 w 3050"/>
                <a:gd name="T9" fmla="*/ 2147483647 h 2623"/>
                <a:gd name="T10" fmla="*/ 2147483647 w 3050"/>
                <a:gd name="T11" fmla="*/ 2147483647 h 2623"/>
                <a:gd name="T12" fmla="*/ 2147483647 w 3050"/>
                <a:gd name="T13" fmla="*/ 2147483647 h 2623"/>
                <a:gd name="T14" fmla="*/ 2147483647 w 3050"/>
                <a:gd name="T15" fmla="*/ 2147483647 h 2623"/>
                <a:gd name="T16" fmla="*/ 2147483647 w 3050"/>
                <a:gd name="T17" fmla="*/ 2147483647 h 2623"/>
                <a:gd name="T18" fmla="*/ 2147483647 w 3050"/>
                <a:gd name="T19" fmla="*/ 2147483647 h 2623"/>
                <a:gd name="T20" fmla="*/ 2147483647 w 3050"/>
                <a:gd name="T21" fmla="*/ 2147483647 h 2623"/>
                <a:gd name="T22" fmla="*/ 2147483647 w 3050"/>
                <a:gd name="T23" fmla="*/ 2147483647 h 2623"/>
                <a:gd name="T24" fmla="*/ 2147483647 w 3050"/>
                <a:gd name="T25" fmla="*/ 2147483647 h 2623"/>
                <a:gd name="T26" fmla="*/ 2147483647 w 3050"/>
                <a:gd name="T27" fmla="*/ 2147483647 h 2623"/>
                <a:gd name="T28" fmla="*/ 2147483647 w 3050"/>
                <a:gd name="T29" fmla="*/ 2147483647 h 2623"/>
                <a:gd name="T30" fmla="*/ 2147483647 w 3050"/>
                <a:gd name="T31" fmla="*/ 2147483647 h 2623"/>
                <a:gd name="T32" fmla="*/ 2147483647 w 3050"/>
                <a:gd name="T33" fmla="*/ 2147483647 h 2623"/>
                <a:gd name="T34" fmla="*/ 2147483647 w 3050"/>
                <a:gd name="T35" fmla="*/ 2147483647 h 2623"/>
                <a:gd name="T36" fmla="*/ 2147483647 w 3050"/>
                <a:gd name="T37" fmla="*/ 2147483647 h 2623"/>
                <a:gd name="T38" fmla="*/ 2147483647 w 3050"/>
                <a:gd name="T39" fmla="*/ 2147483647 h 2623"/>
                <a:gd name="T40" fmla="*/ 2147483647 w 3050"/>
                <a:gd name="T41" fmla="*/ 2147483647 h 2623"/>
                <a:gd name="T42" fmla="*/ 2147483647 w 3050"/>
                <a:gd name="T43" fmla="*/ 2147483647 h 2623"/>
                <a:gd name="T44" fmla="*/ 2147483647 w 3050"/>
                <a:gd name="T45" fmla="*/ 2147483647 h 2623"/>
                <a:gd name="T46" fmla="*/ 2147483647 w 3050"/>
                <a:gd name="T47" fmla="*/ 2147483647 h 2623"/>
                <a:gd name="T48" fmla="*/ 2147483647 w 3050"/>
                <a:gd name="T49" fmla="*/ 2147483647 h 2623"/>
                <a:gd name="T50" fmla="*/ 2147483647 w 3050"/>
                <a:gd name="T51" fmla="*/ 2147483647 h 2623"/>
                <a:gd name="T52" fmla="*/ 2147483647 w 3050"/>
                <a:gd name="T53" fmla="*/ 2147483647 h 2623"/>
                <a:gd name="T54" fmla="*/ 2147483647 w 3050"/>
                <a:gd name="T55" fmla="*/ 2147483647 h 2623"/>
                <a:gd name="T56" fmla="*/ 2147483647 w 3050"/>
                <a:gd name="T57" fmla="*/ 2147483647 h 2623"/>
                <a:gd name="T58" fmla="*/ 2147483647 w 3050"/>
                <a:gd name="T59" fmla="*/ 2147483647 h 2623"/>
                <a:gd name="T60" fmla="*/ 2147483647 w 3050"/>
                <a:gd name="T61" fmla="*/ 2147483647 h 2623"/>
                <a:gd name="T62" fmla="*/ 2147483647 w 3050"/>
                <a:gd name="T63" fmla="*/ 2147483647 h 2623"/>
                <a:gd name="T64" fmla="*/ 2147483647 w 3050"/>
                <a:gd name="T65" fmla="*/ 2147483647 h 2623"/>
                <a:gd name="T66" fmla="*/ 2147483647 w 3050"/>
                <a:gd name="T67" fmla="*/ 2147483647 h 2623"/>
                <a:gd name="T68" fmla="*/ 2147483647 w 3050"/>
                <a:gd name="T69" fmla="*/ 2147483647 h 2623"/>
                <a:gd name="T70" fmla="*/ 2147483647 w 3050"/>
                <a:gd name="T71" fmla="*/ 2147483647 h 2623"/>
                <a:gd name="T72" fmla="*/ 2147483647 w 3050"/>
                <a:gd name="T73" fmla="*/ 2147483647 h 2623"/>
                <a:gd name="T74" fmla="*/ 2147483647 w 3050"/>
                <a:gd name="T75" fmla="*/ 2147483647 h 2623"/>
                <a:gd name="T76" fmla="*/ 2147483647 w 3050"/>
                <a:gd name="T77" fmla="*/ 2147483647 h 2623"/>
                <a:gd name="T78" fmla="*/ 2147483647 w 3050"/>
                <a:gd name="T79" fmla="*/ 2147483647 h 2623"/>
                <a:gd name="T80" fmla="*/ 2147483647 w 3050"/>
                <a:gd name="T81" fmla="*/ 2147483647 h 2623"/>
                <a:gd name="T82" fmla="*/ 2147483647 w 3050"/>
                <a:gd name="T83" fmla="*/ 2147483647 h 2623"/>
                <a:gd name="T84" fmla="*/ 2147483647 w 3050"/>
                <a:gd name="T85" fmla="*/ 2147483647 h 2623"/>
                <a:gd name="T86" fmla="*/ 2147483647 w 3050"/>
                <a:gd name="T87" fmla="*/ 2147483647 h 2623"/>
                <a:gd name="T88" fmla="*/ 2147483647 w 3050"/>
                <a:gd name="T89" fmla="*/ 2147483647 h 2623"/>
                <a:gd name="T90" fmla="*/ 2147483647 w 3050"/>
                <a:gd name="T91" fmla="*/ 2147483647 h 2623"/>
                <a:gd name="T92" fmla="*/ 2147483647 w 3050"/>
                <a:gd name="T93" fmla="*/ 2147483647 h 2623"/>
                <a:gd name="T94" fmla="*/ 2147483647 w 3050"/>
                <a:gd name="T95" fmla="*/ 2147483647 h 2623"/>
                <a:gd name="T96" fmla="*/ 2147483647 w 3050"/>
                <a:gd name="T97" fmla="*/ 2147483647 h 2623"/>
                <a:gd name="T98" fmla="*/ 2147483647 w 3050"/>
                <a:gd name="T99" fmla="*/ 2147483647 h 2623"/>
                <a:gd name="T100" fmla="*/ 2147483647 w 3050"/>
                <a:gd name="T101" fmla="*/ 2147483647 h 2623"/>
                <a:gd name="T102" fmla="*/ 2147483647 w 3050"/>
                <a:gd name="T103" fmla="*/ 2147483647 h 2623"/>
                <a:gd name="T104" fmla="*/ 2147483647 w 3050"/>
                <a:gd name="T105" fmla="*/ 2147483647 h 26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50"/>
                <a:gd name="T160" fmla="*/ 0 h 2623"/>
                <a:gd name="T161" fmla="*/ 3050 w 3050"/>
                <a:gd name="T162" fmla="*/ 2623 h 26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50" h="2623">
                  <a:moveTo>
                    <a:pt x="3048" y="446"/>
                  </a:moveTo>
                  <a:cubicBezTo>
                    <a:pt x="3043" y="444"/>
                    <a:pt x="3043" y="444"/>
                    <a:pt x="3043" y="444"/>
                  </a:cubicBezTo>
                  <a:cubicBezTo>
                    <a:pt x="3043" y="444"/>
                    <a:pt x="3049" y="436"/>
                    <a:pt x="3045" y="429"/>
                  </a:cubicBezTo>
                  <a:cubicBezTo>
                    <a:pt x="3041" y="422"/>
                    <a:pt x="3033" y="440"/>
                    <a:pt x="3033" y="440"/>
                  </a:cubicBezTo>
                  <a:cubicBezTo>
                    <a:pt x="3033" y="440"/>
                    <a:pt x="3004" y="453"/>
                    <a:pt x="3007" y="467"/>
                  </a:cubicBezTo>
                  <a:cubicBezTo>
                    <a:pt x="3010" y="481"/>
                    <a:pt x="3017" y="487"/>
                    <a:pt x="3017" y="487"/>
                  </a:cubicBezTo>
                  <a:cubicBezTo>
                    <a:pt x="3017" y="487"/>
                    <a:pt x="3008" y="498"/>
                    <a:pt x="3016" y="505"/>
                  </a:cubicBezTo>
                  <a:cubicBezTo>
                    <a:pt x="3024" y="512"/>
                    <a:pt x="3033" y="513"/>
                    <a:pt x="3033" y="513"/>
                  </a:cubicBezTo>
                  <a:cubicBezTo>
                    <a:pt x="3033" y="513"/>
                    <a:pt x="3043" y="506"/>
                    <a:pt x="3043" y="495"/>
                  </a:cubicBezTo>
                  <a:cubicBezTo>
                    <a:pt x="3043" y="484"/>
                    <a:pt x="3042" y="481"/>
                    <a:pt x="3042" y="481"/>
                  </a:cubicBezTo>
                  <a:cubicBezTo>
                    <a:pt x="3050" y="477"/>
                    <a:pt x="3050" y="477"/>
                    <a:pt x="3050" y="477"/>
                  </a:cubicBezTo>
                  <a:lnTo>
                    <a:pt x="3048" y="446"/>
                  </a:lnTo>
                  <a:close/>
                  <a:moveTo>
                    <a:pt x="2964" y="107"/>
                  </a:moveTo>
                  <a:cubicBezTo>
                    <a:pt x="2964" y="103"/>
                    <a:pt x="2964" y="103"/>
                    <a:pt x="2964" y="103"/>
                  </a:cubicBezTo>
                  <a:cubicBezTo>
                    <a:pt x="2964" y="103"/>
                    <a:pt x="2950" y="107"/>
                    <a:pt x="2944" y="106"/>
                  </a:cubicBezTo>
                  <a:cubicBezTo>
                    <a:pt x="2938" y="105"/>
                    <a:pt x="2940" y="100"/>
                    <a:pt x="2940" y="100"/>
                  </a:cubicBezTo>
                  <a:cubicBezTo>
                    <a:pt x="2923" y="100"/>
                    <a:pt x="2923" y="100"/>
                    <a:pt x="2923" y="100"/>
                  </a:cubicBezTo>
                  <a:cubicBezTo>
                    <a:pt x="2923" y="100"/>
                    <a:pt x="2927" y="90"/>
                    <a:pt x="2924" y="87"/>
                  </a:cubicBezTo>
                  <a:cubicBezTo>
                    <a:pt x="2921" y="84"/>
                    <a:pt x="2919" y="80"/>
                    <a:pt x="2919" y="80"/>
                  </a:cubicBezTo>
                  <a:cubicBezTo>
                    <a:pt x="2908" y="78"/>
                    <a:pt x="2908" y="78"/>
                    <a:pt x="2908" y="78"/>
                  </a:cubicBezTo>
                  <a:cubicBezTo>
                    <a:pt x="2899" y="85"/>
                    <a:pt x="2899" y="85"/>
                    <a:pt x="2899" y="85"/>
                  </a:cubicBezTo>
                  <a:cubicBezTo>
                    <a:pt x="2894" y="81"/>
                    <a:pt x="2894" y="81"/>
                    <a:pt x="2894" y="81"/>
                  </a:cubicBezTo>
                  <a:cubicBezTo>
                    <a:pt x="2880" y="81"/>
                    <a:pt x="2880" y="81"/>
                    <a:pt x="2880" y="81"/>
                  </a:cubicBezTo>
                  <a:cubicBezTo>
                    <a:pt x="2880" y="81"/>
                    <a:pt x="2879" y="80"/>
                    <a:pt x="2877" y="77"/>
                  </a:cubicBezTo>
                  <a:cubicBezTo>
                    <a:pt x="2875" y="74"/>
                    <a:pt x="2853" y="70"/>
                    <a:pt x="2853" y="70"/>
                  </a:cubicBezTo>
                  <a:cubicBezTo>
                    <a:pt x="2853" y="54"/>
                    <a:pt x="2853" y="54"/>
                    <a:pt x="2853" y="54"/>
                  </a:cubicBezTo>
                  <a:cubicBezTo>
                    <a:pt x="2843" y="61"/>
                    <a:pt x="2843" y="61"/>
                    <a:pt x="2843" y="61"/>
                  </a:cubicBezTo>
                  <a:cubicBezTo>
                    <a:pt x="2828" y="61"/>
                    <a:pt x="2828" y="61"/>
                    <a:pt x="2828" y="61"/>
                  </a:cubicBezTo>
                  <a:cubicBezTo>
                    <a:pt x="2828" y="61"/>
                    <a:pt x="2828" y="45"/>
                    <a:pt x="2823" y="42"/>
                  </a:cubicBezTo>
                  <a:cubicBezTo>
                    <a:pt x="2818" y="39"/>
                    <a:pt x="2800" y="37"/>
                    <a:pt x="2800" y="37"/>
                  </a:cubicBezTo>
                  <a:cubicBezTo>
                    <a:pt x="2793" y="30"/>
                    <a:pt x="2793" y="30"/>
                    <a:pt x="2793" y="30"/>
                  </a:cubicBezTo>
                  <a:cubicBezTo>
                    <a:pt x="2777" y="26"/>
                    <a:pt x="2777" y="26"/>
                    <a:pt x="2777" y="26"/>
                  </a:cubicBezTo>
                  <a:cubicBezTo>
                    <a:pt x="2771" y="12"/>
                    <a:pt x="2771" y="12"/>
                    <a:pt x="2771" y="12"/>
                  </a:cubicBezTo>
                  <a:cubicBezTo>
                    <a:pt x="2772" y="3"/>
                    <a:pt x="2772" y="3"/>
                    <a:pt x="2772" y="3"/>
                  </a:cubicBezTo>
                  <a:cubicBezTo>
                    <a:pt x="2772" y="3"/>
                    <a:pt x="2756" y="0"/>
                    <a:pt x="2746" y="4"/>
                  </a:cubicBezTo>
                  <a:cubicBezTo>
                    <a:pt x="2736" y="8"/>
                    <a:pt x="2711" y="4"/>
                    <a:pt x="2715" y="12"/>
                  </a:cubicBezTo>
                  <a:cubicBezTo>
                    <a:pt x="2719" y="20"/>
                    <a:pt x="2722" y="27"/>
                    <a:pt x="2722" y="27"/>
                  </a:cubicBezTo>
                  <a:cubicBezTo>
                    <a:pt x="2722" y="27"/>
                    <a:pt x="2730" y="44"/>
                    <a:pt x="2719" y="52"/>
                  </a:cubicBezTo>
                  <a:cubicBezTo>
                    <a:pt x="2708" y="60"/>
                    <a:pt x="2686" y="60"/>
                    <a:pt x="2686" y="60"/>
                  </a:cubicBezTo>
                  <a:cubicBezTo>
                    <a:pt x="2661" y="80"/>
                    <a:pt x="2661" y="80"/>
                    <a:pt x="2661" y="80"/>
                  </a:cubicBezTo>
                  <a:cubicBezTo>
                    <a:pt x="2670" y="86"/>
                    <a:pt x="2670" y="86"/>
                    <a:pt x="2670" y="86"/>
                  </a:cubicBezTo>
                  <a:cubicBezTo>
                    <a:pt x="2670" y="86"/>
                    <a:pt x="2650" y="98"/>
                    <a:pt x="2635" y="97"/>
                  </a:cubicBezTo>
                  <a:cubicBezTo>
                    <a:pt x="2620" y="96"/>
                    <a:pt x="2611" y="91"/>
                    <a:pt x="2611" y="91"/>
                  </a:cubicBezTo>
                  <a:cubicBezTo>
                    <a:pt x="2600" y="76"/>
                    <a:pt x="2600" y="76"/>
                    <a:pt x="2600" y="76"/>
                  </a:cubicBezTo>
                  <a:cubicBezTo>
                    <a:pt x="2600" y="76"/>
                    <a:pt x="2579" y="68"/>
                    <a:pt x="2580" y="75"/>
                  </a:cubicBezTo>
                  <a:cubicBezTo>
                    <a:pt x="2581" y="82"/>
                    <a:pt x="2592" y="96"/>
                    <a:pt x="2592" y="96"/>
                  </a:cubicBezTo>
                  <a:cubicBezTo>
                    <a:pt x="2592" y="96"/>
                    <a:pt x="2605" y="120"/>
                    <a:pt x="2587" y="123"/>
                  </a:cubicBezTo>
                  <a:cubicBezTo>
                    <a:pt x="2569" y="126"/>
                    <a:pt x="2550" y="125"/>
                    <a:pt x="2550" y="125"/>
                  </a:cubicBezTo>
                  <a:cubicBezTo>
                    <a:pt x="2543" y="136"/>
                    <a:pt x="2543" y="136"/>
                    <a:pt x="2543" y="136"/>
                  </a:cubicBezTo>
                  <a:cubicBezTo>
                    <a:pt x="2543" y="136"/>
                    <a:pt x="2527" y="116"/>
                    <a:pt x="2521" y="117"/>
                  </a:cubicBezTo>
                  <a:cubicBezTo>
                    <a:pt x="2515" y="118"/>
                    <a:pt x="2495" y="124"/>
                    <a:pt x="2495" y="124"/>
                  </a:cubicBezTo>
                  <a:cubicBezTo>
                    <a:pt x="2495" y="124"/>
                    <a:pt x="2459" y="129"/>
                    <a:pt x="2456" y="136"/>
                  </a:cubicBezTo>
                  <a:cubicBezTo>
                    <a:pt x="2453" y="143"/>
                    <a:pt x="2475" y="149"/>
                    <a:pt x="2474" y="152"/>
                  </a:cubicBezTo>
                  <a:cubicBezTo>
                    <a:pt x="2473" y="155"/>
                    <a:pt x="2444" y="153"/>
                    <a:pt x="2450" y="161"/>
                  </a:cubicBezTo>
                  <a:cubicBezTo>
                    <a:pt x="2456" y="169"/>
                    <a:pt x="2475" y="170"/>
                    <a:pt x="2475" y="170"/>
                  </a:cubicBezTo>
                  <a:cubicBezTo>
                    <a:pt x="2482" y="166"/>
                    <a:pt x="2482" y="166"/>
                    <a:pt x="2482" y="166"/>
                  </a:cubicBezTo>
                  <a:cubicBezTo>
                    <a:pt x="2514" y="184"/>
                    <a:pt x="2514" y="184"/>
                    <a:pt x="2514" y="184"/>
                  </a:cubicBezTo>
                  <a:cubicBezTo>
                    <a:pt x="2534" y="184"/>
                    <a:pt x="2534" y="184"/>
                    <a:pt x="2534" y="184"/>
                  </a:cubicBezTo>
                  <a:cubicBezTo>
                    <a:pt x="2546" y="196"/>
                    <a:pt x="2546" y="196"/>
                    <a:pt x="2546" y="196"/>
                  </a:cubicBezTo>
                  <a:cubicBezTo>
                    <a:pt x="2572" y="199"/>
                    <a:pt x="2572" y="199"/>
                    <a:pt x="2572" y="199"/>
                  </a:cubicBezTo>
                  <a:cubicBezTo>
                    <a:pt x="2553" y="209"/>
                    <a:pt x="2553" y="209"/>
                    <a:pt x="2553" y="209"/>
                  </a:cubicBezTo>
                  <a:cubicBezTo>
                    <a:pt x="2553" y="209"/>
                    <a:pt x="2572" y="240"/>
                    <a:pt x="2576" y="244"/>
                  </a:cubicBezTo>
                  <a:cubicBezTo>
                    <a:pt x="2580" y="248"/>
                    <a:pt x="2597" y="248"/>
                    <a:pt x="2597" y="248"/>
                  </a:cubicBezTo>
                  <a:cubicBezTo>
                    <a:pt x="2595" y="277"/>
                    <a:pt x="2595" y="277"/>
                    <a:pt x="2595" y="277"/>
                  </a:cubicBezTo>
                  <a:cubicBezTo>
                    <a:pt x="2608" y="297"/>
                    <a:pt x="2608" y="297"/>
                    <a:pt x="2608" y="297"/>
                  </a:cubicBezTo>
                  <a:cubicBezTo>
                    <a:pt x="2617" y="320"/>
                    <a:pt x="2617" y="320"/>
                    <a:pt x="2617" y="320"/>
                  </a:cubicBezTo>
                  <a:cubicBezTo>
                    <a:pt x="2596" y="294"/>
                    <a:pt x="2596" y="294"/>
                    <a:pt x="2596" y="294"/>
                  </a:cubicBezTo>
                  <a:cubicBezTo>
                    <a:pt x="2596" y="294"/>
                    <a:pt x="2594" y="323"/>
                    <a:pt x="2593" y="333"/>
                  </a:cubicBezTo>
                  <a:cubicBezTo>
                    <a:pt x="2592" y="343"/>
                    <a:pt x="2581" y="383"/>
                    <a:pt x="2576" y="391"/>
                  </a:cubicBezTo>
                  <a:cubicBezTo>
                    <a:pt x="2572" y="398"/>
                    <a:pt x="2574" y="407"/>
                    <a:pt x="2562" y="409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72" y="407"/>
                    <a:pt x="2578" y="414"/>
                  </a:cubicBezTo>
                  <a:cubicBezTo>
                    <a:pt x="2584" y="421"/>
                    <a:pt x="2578" y="424"/>
                    <a:pt x="2578" y="424"/>
                  </a:cubicBezTo>
                  <a:cubicBezTo>
                    <a:pt x="2578" y="424"/>
                    <a:pt x="2592" y="426"/>
                    <a:pt x="2599" y="427"/>
                  </a:cubicBezTo>
                  <a:cubicBezTo>
                    <a:pt x="2606" y="428"/>
                    <a:pt x="2612" y="437"/>
                    <a:pt x="2612" y="437"/>
                  </a:cubicBezTo>
                  <a:cubicBezTo>
                    <a:pt x="2612" y="437"/>
                    <a:pt x="2622" y="433"/>
                    <a:pt x="2626" y="435"/>
                  </a:cubicBezTo>
                  <a:cubicBezTo>
                    <a:pt x="2630" y="437"/>
                    <a:pt x="2631" y="440"/>
                    <a:pt x="2631" y="440"/>
                  </a:cubicBezTo>
                  <a:cubicBezTo>
                    <a:pt x="2651" y="441"/>
                    <a:pt x="2651" y="441"/>
                    <a:pt x="2651" y="441"/>
                  </a:cubicBezTo>
                  <a:cubicBezTo>
                    <a:pt x="2653" y="449"/>
                    <a:pt x="2653" y="449"/>
                    <a:pt x="2653" y="449"/>
                  </a:cubicBezTo>
                  <a:cubicBezTo>
                    <a:pt x="2666" y="446"/>
                    <a:pt x="2666" y="446"/>
                    <a:pt x="2666" y="446"/>
                  </a:cubicBezTo>
                  <a:cubicBezTo>
                    <a:pt x="2666" y="446"/>
                    <a:pt x="2660" y="434"/>
                    <a:pt x="2673" y="434"/>
                  </a:cubicBezTo>
                  <a:cubicBezTo>
                    <a:pt x="2686" y="434"/>
                    <a:pt x="2686" y="441"/>
                    <a:pt x="2686" y="441"/>
                  </a:cubicBezTo>
                  <a:cubicBezTo>
                    <a:pt x="2695" y="442"/>
                    <a:pt x="2695" y="442"/>
                    <a:pt x="2695" y="442"/>
                  </a:cubicBezTo>
                  <a:cubicBezTo>
                    <a:pt x="2697" y="446"/>
                    <a:pt x="2697" y="446"/>
                    <a:pt x="2697" y="446"/>
                  </a:cubicBezTo>
                  <a:cubicBezTo>
                    <a:pt x="2698" y="445"/>
                    <a:pt x="2700" y="445"/>
                    <a:pt x="2702" y="445"/>
                  </a:cubicBezTo>
                  <a:cubicBezTo>
                    <a:pt x="2712" y="444"/>
                    <a:pt x="2716" y="445"/>
                    <a:pt x="2716" y="445"/>
                  </a:cubicBezTo>
                  <a:cubicBezTo>
                    <a:pt x="2717" y="454"/>
                    <a:pt x="2717" y="454"/>
                    <a:pt x="2717" y="454"/>
                  </a:cubicBezTo>
                  <a:cubicBezTo>
                    <a:pt x="2720" y="455"/>
                    <a:pt x="2722" y="459"/>
                    <a:pt x="2722" y="459"/>
                  </a:cubicBezTo>
                  <a:cubicBezTo>
                    <a:pt x="2722" y="459"/>
                    <a:pt x="2729" y="457"/>
                    <a:pt x="2732" y="456"/>
                  </a:cubicBezTo>
                  <a:cubicBezTo>
                    <a:pt x="2735" y="455"/>
                    <a:pt x="2742" y="463"/>
                    <a:pt x="2742" y="463"/>
                  </a:cubicBezTo>
                  <a:cubicBezTo>
                    <a:pt x="2742" y="463"/>
                    <a:pt x="2743" y="463"/>
                    <a:pt x="2750" y="463"/>
                  </a:cubicBezTo>
                  <a:cubicBezTo>
                    <a:pt x="2757" y="463"/>
                    <a:pt x="2757" y="453"/>
                    <a:pt x="2757" y="453"/>
                  </a:cubicBezTo>
                  <a:cubicBezTo>
                    <a:pt x="2763" y="453"/>
                    <a:pt x="2763" y="453"/>
                    <a:pt x="2763" y="453"/>
                  </a:cubicBezTo>
                  <a:cubicBezTo>
                    <a:pt x="2763" y="452"/>
                    <a:pt x="2763" y="451"/>
                    <a:pt x="2763" y="450"/>
                  </a:cubicBezTo>
                  <a:cubicBezTo>
                    <a:pt x="2763" y="440"/>
                    <a:pt x="2778" y="417"/>
                    <a:pt x="2785" y="413"/>
                  </a:cubicBezTo>
                  <a:cubicBezTo>
                    <a:pt x="2792" y="409"/>
                    <a:pt x="2813" y="392"/>
                    <a:pt x="2822" y="397"/>
                  </a:cubicBezTo>
                  <a:cubicBezTo>
                    <a:pt x="2831" y="402"/>
                    <a:pt x="2839" y="407"/>
                    <a:pt x="2839" y="407"/>
                  </a:cubicBezTo>
                  <a:cubicBezTo>
                    <a:pt x="2839" y="407"/>
                    <a:pt x="2862" y="401"/>
                    <a:pt x="2867" y="406"/>
                  </a:cubicBezTo>
                  <a:cubicBezTo>
                    <a:pt x="2872" y="411"/>
                    <a:pt x="2879" y="419"/>
                    <a:pt x="2882" y="421"/>
                  </a:cubicBezTo>
                  <a:cubicBezTo>
                    <a:pt x="2882" y="421"/>
                    <a:pt x="2907" y="431"/>
                    <a:pt x="2920" y="421"/>
                  </a:cubicBezTo>
                  <a:cubicBezTo>
                    <a:pt x="2933" y="411"/>
                    <a:pt x="2937" y="392"/>
                    <a:pt x="2943" y="390"/>
                  </a:cubicBezTo>
                  <a:cubicBezTo>
                    <a:pt x="2945" y="389"/>
                    <a:pt x="2951" y="389"/>
                    <a:pt x="2957" y="388"/>
                  </a:cubicBezTo>
                  <a:cubicBezTo>
                    <a:pt x="2957" y="385"/>
                    <a:pt x="2958" y="383"/>
                    <a:pt x="2960" y="383"/>
                  </a:cubicBezTo>
                  <a:cubicBezTo>
                    <a:pt x="2964" y="383"/>
                    <a:pt x="2970" y="373"/>
                    <a:pt x="2967" y="369"/>
                  </a:cubicBezTo>
                  <a:cubicBezTo>
                    <a:pt x="2964" y="365"/>
                    <a:pt x="2950" y="367"/>
                    <a:pt x="2950" y="367"/>
                  </a:cubicBezTo>
                  <a:cubicBezTo>
                    <a:pt x="2947" y="361"/>
                    <a:pt x="2947" y="361"/>
                    <a:pt x="2947" y="361"/>
                  </a:cubicBezTo>
                  <a:cubicBezTo>
                    <a:pt x="2947" y="361"/>
                    <a:pt x="2933" y="360"/>
                    <a:pt x="2934" y="350"/>
                  </a:cubicBezTo>
                  <a:cubicBezTo>
                    <a:pt x="2935" y="340"/>
                    <a:pt x="2941" y="340"/>
                    <a:pt x="2940" y="335"/>
                  </a:cubicBezTo>
                  <a:cubicBezTo>
                    <a:pt x="2939" y="330"/>
                    <a:pt x="2935" y="327"/>
                    <a:pt x="2935" y="327"/>
                  </a:cubicBezTo>
                  <a:cubicBezTo>
                    <a:pt x="2928" y="327"/>
                    <a:pt x="2928" y="327"/>
                    <a:pt x="2928" y="327"/>
                  </a:cubicBezTo>
                  <a:cubicBezTo>
                    <a:pt x="2922" y="314"/>
                    <a:pt x="2922" y="314"/>
                    <a:pt x="2922" y="314"/>
                  </a:cubicBezTo>
                  <a:cubicBezTo>
                    <a:pt x="2931" y="312"/>
                    <a:pt x="2931" y="312"/>
                    <a:pt x="2931" y="312"/>
                  </a:cubicBezTo>
                  <a:cubicBezTo>
                    <a:pt x="2931" y="312"/>
                    <a:pt x="2950" y="311"/>
                    <a:pt x="2950" y="302"/>
                  </a:cubicBezTo>
                  <a:cubicBezTo>
                    <a:pt x="2950" y="293"/>
                    <a:pt x="2939" y="289"/>
                    <a:pt x="2939" y="289"/>
                  </a:cubicBezTo>
                  <a:cubicBezTo>
                    <a:pt x="2931" y="281"/>
                    <a:pt x="2931" y="281"/>
                    <a:pt x="2931" y="281"/>
                  </a:cubicBezTo>
                  <a:cubicBezTo>
                    <a:pt x="2931" y="281"/>
                    <a:pt x="2941" y="277"/>
                    <a:pt x="2941" y="273"/>
                  </a:cubicBezTo>
                  <a:cubicBezTo>
                    <a:pt x="2941" y="269"/>
                    <a:pt x="2934" y="263"/>
                    <a:pt x="2934" y="263"/>
                  </a:cubicBezTo>
                  <a:cubicBezTo>
                    <a:pt x="2935" y="245"/>
                    <a:pt x="2935" y="245"/>
                    <a:pt x="2935" y="245"/>
                  </a:cubicBezTo>
                  <a:cubicBezTo>
                    <a:pt x="2935" y="245"/>
                    <a:pt x="2927" y="239"/>
                    <a:pt x="2920" y="243"/>
                  </a:cubicBezTo>
                  <a:cubicBezTo>
                    <a:pt x="2913" y="247"/>
                    <a:pt x="2908" y="260"/>
                    <a:pt x="2902" y="259"/>
                  </a:cubicBezTo>
                  <a:cubicBezTo>
                    <a:pt x="2896" y="258"/>
                    <a:pt x="2906" y="250"/>
                    <a:pt x="2906" y="250"/>
                  </a:cubicBezTo>
                  <a:cubicBezTo>
                    <a:pt x="2900" y="242"/>
                    <a:pt x="2900" y="242"/>
                    <a:pt x="2900" y="242"/>
                  </a:cubicBezTo>
                  <a:cubicBezTo>
                    <a:pt x="2900" y="242"/>
                    <a:pt x="2912" y="233"/>
                    <a:pt x="2918" y="226"/>
                  </a:cubicBezTo>
                  <a:cubicBezTo>
                    <a:pt x="2924" y="219"/>
                    <a:pt x="2921" y="213"/>
                    <a:pt x="2921" y="213"/>
                  </a:cubicBezTo>
                  <a:cubicBezTo>
                    <a:pt x="2921" y="213"/>
                    <a:pt x="2927" y="219"/>
                    <a:pt x="2932" y="213"/>
                  </a:cubicBezTo>
                  <a:cubicBezTo>
                    <a:pt x="2937" y="207"/>
                    <a:pt x="2943" y="198"/>
                    <a:pt x="2943" y="198"/>
                  </a:cubicBezTo>
                  <a:cubicBezTo>
                    <a:pt x="2948" y="189"/>
                    <a:pt x="2948" y="189"/>
                    <a:pt x="2948" y="189"/>
                  </a:cubicBezTo>
                  <a:cubicBezTo>
                    <a:pt x="2961" y="196"/>
                    <a:pt x="2961" y="196"/>
                    <a:pt x="2961" y="196"/>
                  </a:cubicBezTo>
                  <a:cubicBezTo>
                    <a:pt x="2966" y="186"/>
                    <a:pt x="2966" y="186"/>
                    <a:pt x="2966" y="186"/>
                  </a:cubicBezTo>
                  <a:cubicBezTo>
                    <a:pt x="2966" y="186"/>
                    <a:pt x="2962" y="177"/>
                    <a:pt x="2964" y="166"/>
                  </a:cubicBezTo>
                  <a:cubicBezTo>
                    <a:pt x="2966" y="155"/>
                    <a:pt x="2976" y="136"/>
                    <a:pt x="2976" y="136"/>
                  </a:cubicBezTo>
                  <a:cubicBezTo>
                    <a:pt x="2976" y="128"/>
                    <a:pt x="2976" y="128"/>
                    <a:pt x="2976" y="128"/>
                  </a:cubicBezTo>
                  <a:cubicBezTo>
                    <a:pt x="2990" y="117"/>
                    <a:pt x="2990" y="117"/>
                    <a:pt x="2990" y="117"/>
                  </a:cubicBezTo>
                  <a:cubicBezTo>
                    <a:pt x="2992" y="111"/>
                    <a:pt x="2992" y="111"/>
                    <a:pt x="2992" y="111"/>
                  </a:cubicBezTo>
                  <a:cubicBezTo>
                    <a:pt x="2982" y="106"/>
                    <a:pt x="2982" y="106"/>
                    <a:pt x="2982" y="106"/>
                  </a:cubicBezTo>
                  <a:lnTo>
                    <a:pt x="2964" y="107"/>
                  </a:lnTo>
                  <a:close/>
                  <a:moveTo>
                    <a:pt x="106" y="2472"/>
                  </a:moveTo>
                  <a:cubicBezTo>
                    <a:pt x="90" y="2439"/>
                    <a:pt x="90" y="2439"/>
                    <a:pt x="90" y="2439"/>
                  </a:cubicBezTo>
                  <a:cubicBezTo>
                    <a:pt x="67" y="2439"/>
                    <a:pt x="67" y="2439"/>
                    <a:pt x="67" y="2439"/>
                  </a:cubicBezTo>
                  <a:cubicBezTo>
                    <a:pt x="67" y="2439"/>
                    <a:pt x="44" y="2431"/>
                    <a:pt x="36" y="2423"/>
                  </a:cubicBezTo>
                  <a:cubicBezTo>
                    <a:pt x="32" y="2430"/>
                    <a:pt x="32" y="2439"/>
                    <a:pt x="32" y="2444"/>
                  </a:cubicBezTo>
                  <a:cubicBezTo>
                    <a:pt x="32" y="2451"/>
                    <a:pt x="21" y="2450"/>
                    <a:pt x="10" y="2467"/>
                  </a:cubicBezTo>
                  <a:cubicBezTo>
                    <a:pt x="0" y="2483"/>
                    <a:pt x="10" y="2504"/>
                    <a:pt x="11" y="2517"/>
                  </a:cubicBezTo>
                  <a:cubicBezTo>
                    <a:pt x="12" y="2529"/>
                    <a:pt x="31" y="2534"/>
                    <a:pt x="32" y="2544"/>
                  </a:cubicBezTo>
                  <a:cubicBezTo>
                    <a:pt x="33" y="2554"/>
                    <a:pt x="21" y="2559"/>
                    <a:pt x="21" y="2559"/>
                  </a:cubicBezTo>
                  <a:cubicBezTo>
                    <a:pt x="23" y="2587"/>
                    <a:pt x="23" y="2587"/>
                    <a:pt x="23" y="2587"/>
                  </a:cubicBezTo>
                  <a:cubicBezTo>
                    <a:pt x="23" y="2587"/>
                    <a:pt x="12" y="2591"/>
                    <a:pt x="11" y="2594"/>
                  </a:cubicBezTo>
                  <a:cubicBezTo>
                    <a:pt x="10" y="2597"/>
                    <a:pt x="4" y="2611"/>
                    <a:pt x="4" y="2611"/>
                  </a:cubicBezTo>
                  <a:cubicBezTo>
                    <a:pt x="4" y="2611"/>
                    <a:pt x="6" y="2621"/>
                    <a:pt x="20" y="2622"/>
                  </a:cubicBezTo>
                  <a:cubicBezTo>
                    <a:pt x="34" y="2623"/>
                    <a:pt x="32" y="2617"/>
                    <a:pt x="38" y="2611"/>
                  </a:cubicBezTo>
                  <a:cubicBezTo>
                    <a:pt x="44" y="2605"/>
                    <a:pt x="48" y="2613"/>
                    <a:pt x="48" y="2613"/>
                  </a:cubicBezTo>
                  <a:cubicBezTo>
                    <a:pt x="58" y="2615"/>
                    <a:pt x="58" y="2615"/>
                    <a:pt x="58" y="2615"/>
                  </a:cubicBezTo>
                  <a:cubicBezTo>
                    <a:pt x="62" y="2610"/>
                    <a:pt x="62" y="2610"/>
                    <a:pt x="62" y="2610"/>
                  </a:cubicBezTo>
                  <a:cubicBezTo>
                    <a:pt x="62" y="2610"/>
                    <a:pt x="66" y="2618"/>
                    <a:pt x="66" y="2619"/>
                  </a:cubicBezTo>
                  <a:cubicBezTo>
                    <a:pt x="72" y="2619"/>
                    <a:pt x="87" y="2613"/>
                    <a:pt x="87" y="2613"/>
                  </a:cubicBezTo>
                  <a:cubicBezTo>
                    <a:pt x="104" y="2599"/>
                    <a:pt x="105" y="2580"/>
                    <a:pt x="108" y="2570"/>
                  </a:cubicBezTo>
                  <a:cubicBezTo>
                    <a:pt x="111" y="2560"/>
                    <a:pt x="120" y="2545"/>
                    <a:pt x="127" y="2539"/>
                  </a:cubicBezTo>
                  <a:cubicBezTo>
                    <a:pt x="134" y="2533"/>
                    <a:pt x="139" y="2516"/>
                    <a:pt x="139" y="2516"/>
                  </a:cubicBezTo>
                  <a:cubicBezTo>
                    <a:pt x="137" y="2511"/>
                    <a:pt x="125" y="2479"/>
                    <a:pt x="125" y="2479"/>
                  </a:cubicBezTo>
                  <a:lnTo>
                    <a:pt x="106" y="247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3" name="Freeform 395"/>
            <p:cNvSpPr>
              <a:spLocks/>
            </p:cNvSpPr>
            <p:nvPr/>
          </p:nvSpPr>
          <p:spPr bwMode="auto">
            <a:xfrm>
              <a:off x="4449763" y="2814638"/>
              <a:ext cx="19050" cy="19050"/>
            </a:xfrm>
            <a:custGeom>
              <a:avLst/>
              <a:gdLst>
                <a:gd name="T0" fmla="*/ 2147483647 w 34"/>
                <a:gd name="T1" fmla="*/ 2147483647 h 33"/>
                <a:gd name="T2" fmla="*/ 2147483647 w 34"/>
                <a:gd name="T3" fmla="*/ 2147483647 h 33"/>
                <a:gd name="T4" fmla="*/ 2147483647 w 34"/>
                <a:gd name="T5" fmla="*/ 2147483647 h 33"/>
                <a:gd name="T6" fmla="*/ 0 60000 65536"/>
                <a:gd name="T7" fmla="*/ 0 60000 65536"/>
                <a:gd name="T8" fmla="*/ 0 60000 65536"/>
                <a:gd name="T9" fmla="*/ 0 w 34"/>
                <a:gd name="T10" fmla="*/ 0 h 33"/>
                <a:gd name="T11" fmla="*/ 34 w 3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4" name="Freeform 396"/>
            <p:cNvSpPr>
              <a:spLocks/>
            </p:cNvSpPr>
            <p:nvPr/>
          </p:nvSpPr>
          <p:spPr bwMode="auto">
            <a:xfrm>
              <a:off x="3614738" y="1900238"/>
              <a:ext cx="233362" cy="90487"/>
            </a:xfrm>
            <a:custGeom>
              <a:avLst/>
              <a:gdLst>
                <a:gd name="T0" fmla="*/ 2147483647 w 396"/>
                <a:gd name="T1" fmla="*/ 2147483647 h 152"/>
                <a:gd name="T2" fmla="*/ 2147483647 w 396"/>
                <a:gd name="T3" fmla="*/ 2147483647 h 152"/>
                <a:gd name="T4" fmla="*/ 2147483647 w 396"/>
                <a:gd name="T5" fmla="*/ 2147483647 h 152"/>
                <a:gd name="T6" fmla="*/ 2147483647 w 396"/>
                <a:gd name="T7" fmla="*/ 2147483647 h 152"/>
                <a:gd name="T8" fmla="*/ 2147483647 w 396"/>
                <a:gd name="T9" fmla="*/ 2147483647 h 152"/>
                <a:gd name="T10" fmla="*/ 2147483647 w 396"/>
                <a:gd name="T11" fmla="*/ 2147483647 h 152"/>
                <a:gd name="T12" fmla="*/ 2147483647 w 396"/>
                <a:gd name="T13" fmla="*/ 2147483647 h 152"/>
                <a:gd name="T14" fmla="*/ 2147483647 w 396"/>
                <a:gd name="T15" fmla="*/ 2147483647 h 152"/>
                <a:gd name="T16" fmla="*/ 2147483647 w 396"/>
                <a:gd name="T17" fmla="*/ 2147483647 h 152"/>
                <a:gd name="T18" fmla="*/ 2147483647 w 396"/>
                <a:gd name="T19" fmla="*/ 2147483647 h 152"/>
                <a:gd name="T20" fmla="*/ 2147483647 w 396"/>
                <a:gd name="T21" fmla="*/ 2147483647 h 152"/>
                <a:gd name="T22" fmla="*/ 2147483647 w 396"/>
                <a:gd name="T23" fmla="*/ 2147483647 h 152"/>
                <a:gd name="T24" fmla="*/ 2147483647 w 396"/>
                <a:gd name="T25" fmla="*/ 2147483647 h 152"/>
                <a:gd name="T26" fmla="*/ 2147483647 w 396"/>
                <a:gd name="T27" fmla="*/ 2147483647 h 152"/>
                <a:gd name="T28" fmla="*/ 2147483647 w 396"/>
                <a:gd name="T29" fmla="*/ 2147483647 h 152"/>
                <a:gd name="T30" fmla="*/ 2147483647 w 396"/>
                <a:gd name="T31" fmla="*/ 2147483647 h 152"/>
                <a:gd name="T32" fmla="*/ 2147483647 w 396"/>
                <a:gd name="T33" fmla="*/ 2147483647 h 152"/>
                <a:gd name="T34" fmla="*/ 2147483647 w 396"/>
                <a:gd name="T35" fmla="*/ 2147483647 h 152"/>
                <a:gd name="T36" fmla="*/ 2147483647 w 396"/>
                <a:gd name="T37" fmla="*/ 2147483647 h 152"/>
                <a:gd name="T38" fmla="*/ 2147483647 w 396"/>
                <a:gd name="T39" fmla="*/ 2147483647 h 152"/>
                <a:gd name="T40" fmla="*/ 2147483647 w 396"/>
                <a:gd name="T41" fmla="*/ 2147483647 h 152"/>
                <a:gd name="T42" fmla="*/ 2147483647 w 396"/>
                <a:gd name="T43" fmla="*/ 2147483647 h 152"/>
                <a:gd name="T44" fmla="*/ 2147483647 w 396"/>
                <a:gd name="T45" fmla="*/ 2147483647 h 152"/>
                <a:gd name="T46" fmla="*/ 2147483647 w 396"/>
                <a:gd name="T47" fmla="*/ 2147483647 h 152"/>
                <a:gd name="T48" fmla="*/ 2147483647 w 396"/>
                <a:gd name="T49" fmla="*/ 2147483647 h 152"/>
                <a:gd name="T50" fmla="*/ 2147483647 w 396"/>
                <a:gd name="T51" fmla="*/ 2147483647 h 152"/>
                <a:gd name="T52" fmla="*/ 2147483647 w 396"/>
                <a:gd name="T53" fmla="*/ 2147483647 h 152"/>
                <a:gd name="T54" fmla="*/ 2147483647 w 396"/>
                <a:gd name="T55" fmla="*/ 2147483647 h 152"/>
                <a:gd name="T56" fmla="*/ 2147483647 w 396"/>
                <a:gd name="T57" fmla="*/ 2147483647 h 152"/>
                <a:gd name="T58" fmla="*/ 2147483647 w 396"/>
                <a:gd name="T59" fmla="*/ 2147483647 h 152"/>
                <a:gd name="T60" fmla="*/ 2147483647 w 396"/>
                <a:gd name="T61" fmla="*/ 2147483647 h 152"/>
                <a:gd name="T62" fmla="*/ 2147483647 w 396"/>
                <a:gd name="T63" fmla="*/ 2147483647 h 152"/>
                <a:gd name="T64" fmla="*/ 2147483647 w 396"/>
                <a:gd name="T65" fmla="*/ 2147483647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6"/>
                <a:gd name="T100" fmla="*/ 0 h 152"/>
                <a:gd name="T101" fmla="*/ 396 w 396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5" name="Freeform 397"/>
            <p:cNvSpPr>
              <a:spLocks noEditPoints="1"/>
            </p:cNvSpPr>
            <p:nvPr/>
          </p:nvSpPr>
          <p:spPr bwMode="auto">
            <a:xfrm>
              <a:off x="4610100" y="2644775"/>
              <a:ext cx="215900" cy="217488"/>
            </a:xfrm>
            <a:custGeom>
              <a:avLst/>
              <a:gdLst/>
              <a:ahLst/>
              <a:cxnLst>
                <a:cxn ang="0">
                  <a:pos x="190" y="78"/>
                </a:cxn>
                <a:cxn ang="0">
                  <a:pos x="5" y="188"/>
                </a:cxn>
                <a:cxn ang="0">
                  <a:pos x="212" y="277"/>
                </a:cxn>
                <a:cxn ang="0">
                  <a:pos x="210" y="258"/>
                </a:cxn>
                <a:cxn ang="0">
                  <a:pos x="210" y="258"/>
                </a:cxn>
                <a:cxn ang="0">
                  <a:pos x="223" y="213"/>
                </a:cxn>
                <a:cxn ang="0">
                  <a:pos x="97" y="176"/>
                </a:cxn>
                <a:cxn ang="0">
                  <a:pos x="166" y="188"/>
                </a:cxn>
                <a:cxn ang="0">
                  <a:pos x="128" y="152"/>
                </a:cxn>
                <a:cxn ang="0">
                  <a:pos x="153" y="156"/>
                </a:cxn>
                <a:cxn ang="0">
                  <a:pos x="107" y="94"/>
                </a:cxn>
                <a:cxn ang="0">
                  <a:pos x="129" y="78"/>
                </a:cxn>
                <a:cxn ang="0">
                  <a:pos x="140" y="79"/>
                </a:cxn>
                <a:cxn ang="0">
                  <a:pos x="152" y="77"/>
                </a:cxn>
                <a:cxn ang="0">
                  <a:pos x="182" y="49"/>
                </a:cxn>
                <a:cxn ang="0">
                  <a:pos x="258" y="52"/>
                </a:cxn>
                <a:cxn ang="0">
                  <a:pos x="275" y="22"/>
                </a:cxn>
                <a:cxn ang="0">
                  <a:pos x="261" y="0"/>
                </a:cxn>
                <a:cxn ang="0">
                  <a:pos x="237" y="25"/>
                </a:cxn>
                <a:cxn ang="0">
                  <a:pos x="205" y="17"/>
                </a:cxn>
                <a:cxn ang="0">
                  <a:pos x="161" y="9"/>
                </a:cxn>
                <a:cxn ang="0">
                  <a:pos x="123" y="25"/>
                </a:cxn>
                <a:cxn ang="0">
                  <a:pos x="70" y="36"/>
                </a:cxn>
                <a:cxn ang="0">
                  <a:pos x="38" y="50"/>
                </a:cxn>
                <a:cxn ang="0">
                  <a:pos x="21" y="84"/>
                </a:cxn>
                <a:cxn ang="0">
                  <a:pos x="3" y="109"/>
                </a:cxn>
                <a:cxn ang="0">
                  <a:pos x="29" y="156"/>
                </a:cxn>
                <a:cxn ang="0">
                  <a:pos x="266" y="168"/>
                </a:cxn>
                <a:cxn ang="0">
                  <a:pos x="261" y="196"/>
                </a:cxn>
                <a:cxn ang="0">
                  <a:pos x="30" y="220"/>
                </a:cxn>
                <a:cxn ang="0">
                  <a:pos x="255" y="270"/>
                </a:cxn>
                <a:cxn ang="0">
                  <a:pos x="275" y="220"/>
                </a:cxn>
                <a:cxn ang="0">
                  <a:pos x="269" y="127"/>
                </a:cxn>
                <a:cxn ang="0">
                  <a:pos x="278" y="148"/>
                </a:cxn>
                <a:cxn ang="0">
                  <a:pos x="247" y="254"/>
                </a:cxn>
                <a:cxn ang="0">
                  <a:pos x="291" y="220"/>
                </a:cxn>
                <a:cxn ang="0">
                  <a:pos x="307" y="236"/>
                </a:cxn>
                <a:cxn ang="0">
                  <a:pos x="186" y="146"/>
                </a:cxn>
                <a:cxn ang="0">
                  <a:pos x="361" y="281"/>
                </a:cxn>
                <a:cxn ang="0">
                  <a:pos x="310" y="258"/>
                </a:cxn>
                <a:cxn ang="0">
                  <a:pos x="326" y="249"/>
                </a:cxn>
                <a:cxn ang="0">
                  <a:pos x="324" y="339"/>
                </a:cxn>
                <a:cxn ang="0">
                  <a:pos x="186" y="221"/>
                </a:cxn>
                <a:cxn ang="0">
                  <a:pos x="127" y="288"/>
                </a:cxn>
                <a:cxn ang="0">
                  <a:pos x="259" y="352"/>
                </a:cxn>
                <a:cxn ang="0">
                  <a:pos x="209" y="336"/>
                </a:cxn>
                <a:cxn ang="0">
                  <a:pos x="161" y="342"/>
                </a:cxn>
                <a:cxn ang="0">
                  <a:pos x="205" y="352"/>
                </a:cxn>
                <a:cxn ang="0">
                  <a:pos x="241" y="362"/>
                </a:cxn>
                <a:cxn ang="0">
                  <a:pos x="285" y="272"/>
                </a:cxn>
                <a:cxn ang="0">
                  <a:pos x="79" y="186"/>
                </a:cxn>
                <a:cxn ang="0">
                  <a:pos x="47" y="207"/>
                </a:cxn>
                <a:cxn ang="0">
                  <a:pos x="81" y="260"/>
                </a:cxn>
                <a:cxn ang="0">
                  <a:pos x="113" y="262"/>
                </a:cxn>
                <a:cxn ang="0">
                  <a:pos x="129" y="270"/>
                </a:cxn>
                <a:cxn ang="0">
                  <a:pos x="117" y="221"/>
                </a:cxn>
                <a:cxn ang="0">
                  <a:pos x="132" y="212"/>
                </a:cxn>
              </a:cxnLst>
              <a:rect l="0" t="0" r="r" b="b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6" name="Freeform 398"/>
            <p:cNvSpPr>
              <a:spLocks/>
            </p:cNvSpPr>
            <p:nvPr/>
          </p:nvSpPr>
          <p:spPr bwMode="auto">
            <a:xfrm>
              <a:off x="4575175" y="2617788"/>
              <a:ext cx="58738" cy="96837"/>
            </a:xfrm>
            <a:custGeom>
              <a:avLst/>
              <a:gdLst/>
              <a:ahLst/>
              <a:cxnLst>
                <a:cxn ang="0">
                  <a:pos x="62" y="142"/>
                </a:cxn>
                <a:cxn ang="0">
                  <a:pos x="72" y="138"/>
                </a:cxn>
                <a:cxn ang="0">
                  <a:pos x="80" y="133"/>
                </a:cxn>
                <a:cxn ang="0">
                  <a:pos x="80" y="119"/>
                </a:cxn>
                <a:cxn ang="0">
                  <a:pos x="95" y="113"/>
                </a:cxn>
                <a:cxn ang="0">
                  <a:pos x="95" y="92"/>
                </a:cxn>
                <a:cxn ang="0">
                  <a:pos x="77" y="99"/>
                </a:cxn>
                <a:cxn ang="0">
                  <a:pos x="77" y="85"/>
                </a:cxn>
                <a:cxn ang="0">
                  <a:pos x="69" y="79"/>
                </a:cxn>
                <a:cxn ang="0">
                  <a:pos x="71" y="67"/>
                </a:cxn>
                <a:cxn ang="0">
                  <a:pos x="66" y="56"/>
                </a:cxn>
                <a:cxn ang="0">
                  <a:pos x="68" y="41"/>
                </a:cxn>
                <a:cxn ang="0">
                  <a:pos x="68" y="29"/>
                </a:cxn>
                <a:cxn ang="0">
                  <a:pos x="64" y="19"/>
                </a:cxn>
                <a:cxn ang="0">
                  <a:pos x="55" y="19"/>
                </a:cxn>
                <a:cxn ang="0">
                  <a:pos x="47" y="4"/>
                </a:cxn>
                <a:cxn ang="0">
                  <a:pos x="41" y="10"/>
                </a:cxn>
                <a:cxn ang="0">
                  <a:pos x="23" y="0"/>
                </a:cxn>
                <a:cxn ang="0">
                  <a:pos x="21" y="14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9" y="25"/>
                </a:cxn>
                <a:cxn ang="0">
                  <a:pos x="15" y="22"/>
                </a:cxn>
                <a:cxn ang="0">
                  <a:pos x="17" y="32"/>
                </a:cxn>
                <a:cxn ang="0">
                  <a:pos x="10" y="41"/>
                </a:cxn>
                <a:cxn ang="0">
                  <a:pos x="14" y="45"/>
                </a:cxn>
                <a:cxn ang="0">
                  <a:pos x="30" y="45"/>
                </a:cxn>
                <a:cxn ang="0">
                  <a:pos x="24" y="96"/>
                </a:cxn>
                <a:cxn ang="0">
                  <a:pos x="17" y="129"/>
                </a:cxn>
                <a:cxn ang="0">
                  <a:pos x="40" y="144"/>
                </a:cxn>
                <a:cxn ang="0">
                  <a:pos x="41" y="163"/>
                </a:cxn>
                <a:cxn ang="0">
                  <a:pos x="64" y="165"/>
                </a:cxn>
                <a:cxn ang="0">
                  <a:pos x="62" y="158"/>
                </a:cxn>
                <a:cxn ang="0">
                  <a:pos x="62" y="142"/>
                </a:cxn>
              </a:cxnLst>
              <a:rect l="0" t="0" r="r" b="b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7" name="Freeform 399"/>
            <p:cNvSpPr>
              <a:spLocks/>
            </p:cNvSpPr>
            <p:nvPr/>
          </p:nvSpPr>
          <p:spPr bwMode="auto">
            <a:xfrm>
              <a:off x="4657725" y="2568575"/>
              <a:ext cx="158750" cy="92075"/>
            </a:xfrm>
            <a:custGeom>
              <a:avLst/>
              <a:gdLst>
                <a:gd name="T0" fmla="*/ 2147483647 w 267"/>
                <a:gd name="T1" fmla="*/ 2147483647 h 155"/>
                <a:gd name="T2" fmla="*/ 2147483647 w 267"/>
                <a:gd name="T3" fmla="*/ 2147483647 h 155"/>
                <a:gd name="T4" fmla="*/ 2147483647 w 267"/>
                <a:gd name="T5" fmla="*/ 2147483647 h 155"/>
                <a:gd name="T6" fmla="*/ 2147483647 w 267"/>
                <a:gd name="T7" fmla="*/ 2147483647 h 155"/>
                <a:gd name="T8" fmla="*/ 2147483647 w 267"/>
                <a:gd name="T9" fmla="*/ 2147483647 h 155"/>
                <a:gd name="T10" fmla="*/ 2147483647 w 267"/>
                <a:gd name="T11" fmla="*/ 2147483647 h 155"/>
                <a:gd name="T12" fmla="*/ 2147483647 w 267"/>
                <a:gd name="T13" fmla="*/ 2147483647 h 155"/>
                <a:gd name="T14" fmla="*/ 2147483647 w 267"/>
                <a:gd name="T15" fmla="*/ 2147483647 h 155"/>
                <a:gd name="T16" fmla="*/ 2147483647 w 267"/>
                <a:gd name="T17" fmla="*/ 2147483647 h 155"/>
                <a:gd name="T18" fmla="*/ 2147483647 w 267"/>
                <a:gd name="T19" fmla="*/ 2147483647 h 155"/>
                <a:gd name="T20" fmla="*/ 2147483647 w 267"/>
                <a:gd name="T21" fmla="*/ 2147483647 h 155"/>
                <a:gd name="T22" fmla="*/ 2147483647 w 267"/>
                <a:gd name="T23" fmla="*/ 2147483647 h 155"/>
                <a:gd name="T24" fmla="*/ 2147483647 w 267"/>
                <a:gd name="T25" fmla="*/ 0 h 155"/>
                <a:gd name="T26" fmla="*/ 0 w 267"/>
                <a:gd name="T27" fmla="*/ 2147483647 h 155"/>
                <a:gd name="T28" fmla="*/ 2147483647 w 267"/>
                <a:gd name="T29" fmla="*/ 2147483647 h 155"/>
                <a:gd name="T30" fmla="*/ 2147483647 w 267"/>
                <a:gd name="T31" fmla="*/ 2147483647 h 155"/>
                <a:gd name="T32" fmla="*/ 2147483647 w 267"/>
                <a:gd name="T33" fmla="*/ 2147483647 h 155"/>
                <a:gd name="T34" fmla="*/ 2147483647 w 267"/>
                <a:gd name="T35" fmla="*/ 2147483647 h 155"/>
                <a:gd name="T36" fmla="*/ 2147483647 w 267"/>
                <a:gd name="T37" fmla="*/ 2147483647 h 155"/>
                <a:gd name="T38" fmla="*/ 2147483647 w 267"/>
                <a:gd name="T39" fmla="*/ 2147483647 h 155"/>
                <a:gd name="T40" fmla="*/ 2147483647 w 267"/>
                <a:gd name="T41" fmla="*/ 2147483647 h 155"/>
                <a:gd name="T42" fmla="*/ 2147483647 w 267"/>
                <a:gd name="T43" fmla="*/ 2147483647 h 155"/>
                <a:gd name="T44" fmla="*/ 2147483647 w 267"/>
                <a:gd name="T45" fmla="*/ 2147483647 h 155"/>
                <a:gd name="T46" fmla="*/ 2147483647 w 267"/>
                <a:gd name="T47" fmla="*/ 2147483647 h 155"/>
                <a:gd name="T48" fmla="*/ 2147483647 w 267"/>
                <a:gd name="T49" fmla="*/ 2147483647 h 155"/>
                <a:gd name="T50" fmla="*/ 2147483647 w 267"/>
                <a:gd name="T51" fmla="*/ 2147483647 h 155"/>
                <a:gd name="T52" fmla="*/ 2147483647 w 267"/>
                <a:gd name="T53" fmla="*/ 2147483647 h 155"/>
                <a:gd name="T54" fmla="*/ 2147483647 w 267"/>
                <a:gd name="T55" fmla="*/ 2147483647 h 155"/>
                <a:gd name="T56" fmla="*/ 2147483647 w 267"/>
                <a:gd name="T57" fmla="*/ 2147483647 h 155"/>
                <a:gd name="T58" fmla="*/ 2147483647 w 267"/>
                <a:gd name="T59" fmla="*/ 2147483647 h 155"/>
                <a:gd name="T60" fmla="*/ 2147483647 w 267"/>
                <a:gd name="T61" fmla="*/ 2147483647 h 155"/>
                <a:gd name="T62" fmla="*/ 2147483647 w 267"/>
                <a:gd name="T63" fmla="*/ 2147483647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7"/>
                <a:gd name="T97" fmla="*/ 0 h 155"/>
                <a:gd name="T98" fmla="*/ 267 w 267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400"/>
            <p:cNvSpPr>
              <a:spLocks/>
            </p:cNvSpPr>
            <p:nvPr/>
          </p:nvSpPr>
          <p:spPr bwMode="auto">
            <a:xfrm>
              <a:off x="4613275" y="2624138"/>
              <a:ext cx="66675" cy="52387"/>
            </a:xfrm>
            <a:custGeom>
              <a:avLst/>
              <a:gdLst/>
              <a:ahLst/>
              <a:cxnLst>
                <a:cxn ang="0">
                  <a:pos x="100" y="26"/>
                </a:cxn>
                <a:cxn ang="0">
                  <a:pos x="88" y="17"/>
                </a:cxn>
                <a:cxn ang="0">
                  <a:pos x="88" y="9"/>
                </a:cxn>
                <a:cxn ang="0">
                  <a:pos x="83" y="9"/>
                </a:cxn>
                <a:cxn ang="0">
                  <a:pos x="77" y="0"/>
                </a:cxn>
                <a:cxn ang="0">
                  <a:pos x="76" y="0"/>
                </a:cxn>
                <a:cxn ang="0">
                  <a:pos x="50" y="2"/>
                </a:cxn>
                <a:cxn ang="0">
                  <a:pos x="46" y="6"/>
                </a:cxn>
                <a:cxn ang="0">
                  <a:pos x="33" y="6"/>
                </a:cxn>
                <a:cxn ang="0">
                  <a:pos x="30" y="14"/>
                </a:cxn>
                <a:cxn ang="0">
                  <a:pos x="18" y="14"/>
                </a:cxn>
                <a:cxn ang="0">
                  <a:pos x="13" y="22"/>
                </a:cxn>
                <a:cxn ang="0">
                  <a:pos x="2" y="26"/>
                </a:cxn>
                <a:cxn ang="0">
                  <a:pos x="0" y="41"/>
                </a:cxn>
                <a:cxn ang="0">
                  <a:pos x="5" y="52"/>
                </a:cxn>
                <a:cxn ang="0">
                  <a:pos x="3" y="64"/>
                </a:cxn>
                <a:cxn ang="0">
                  <a:pos x="11" y="70"/>
                </a:cxn>
                <a:cxn ang="0">
                  <a:pos x="11" y="84"/>
                </a:cxn>
                <a:cxn ang="0">
                  <a:pos x="29" y="77"/>
                </a:cxn>
                <a:cxn ang="0">
                  <a:pos x="31" y="84"/>
                </a:cxn>
                <a:cxn ang="0">
                  <a:pos x="36" y="79"/>
                </a:cxn>
                <a:cxn ang="0">
                  <a:pos x="60" y="81"/>
                </a:cxn>
                <a:cxn ang="0">
                  <a:pos x="63" y="70"/>
                </a:cxn>
                <a:cxn ang="0">
                  <a:pos x="90" y="66"/>
                </a:cxn>
                <a:cxn ang="0">
                  <a:pos x="108" y="44"/>
                </a:cxn>
                <a:cxn ang="0">
                  <a:pos x="100" y="26"/>
                </a:cxn>
              </a:cxnLst>
              <a:rect l="0" t="0" r="r" b="b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401"/>
            <p:cNvSpPr>
              <a:spLocks/>
            </p:cNvSpPr>
            <p:nvPr/>
          </p:nvSpPr>
          <p:spPr bwMode="auto">
            <a:xfrm>
              <a:off x="4757738" y="2433638"/>
              <a:ext cx="84137" cy="93662"/>
            </a:xfrm>
            <a:custGeom>
              <a:avLst/>
              <a:gdLst>
                <a:gd name="T0" fmla="*/ 0 w 143"/>
                <a:gd name="T1" fmla="*/ 2147483647 h 158"/>
                <a:gd name="T2" fmla="*/ 2147483647 w 143"/>
                <a:gd name="T3" fmla="*/ 2147483647 h 158"/>
                <a:gd name="T4" fmla="*/ 2147483647 w 143"/>
                <a:gd name="T5" fmla="*/ 2147483647 h 158"/>
                <a:gd name="T6" fmla="*/ 2147483647 w 143"/>
                <a:gd name="T7" fmla="*/ 2147483647 h 158"/>
                <a:gd name="T8" fmla="*/ 2147483647 w 143"/>
                <a:gd name="T9" fmla="*/ 2147483647 h 158"/>
                <a:gd name="T10" fmla="*/ 2147483647 w 143"/>
                <a:gd name="T11" fmla="*/ 2147483647 h 158"/>
                <a:gd name="T12" fmla="*/ 2147483647 w 143"/>
                <a:gd name="T13" fmla="*/ 2147483647 h 158"/>
                <a:gd name="T14" fmla="*/ 2147483647 w 143"/>
                <a:gd name="T15" fmla="*/ 2147483647 h 158"/>
                <a:gd name="T16" fmla="*/ 2147483647 w 143"/>
                <a:gd name="T17" fmla="*/ 2147483647 h 158"/>
                <a:gd name="T18" fmla="*/ 2147483647 w 143"/>
                <a:gd name="T19" fmla="*/ 2147483647 h 158"/>
                <a:gd name="T20" fmla="*/ 2147483647 w 143"/>
                <a:gd name="T21" fmla="*/ 2147483647 h 158"/>
                <a:gd name="T22" fmla="*/ 2147483647 w 143"/>
                <a:gd name="T23" fmla="*/ 2147483647 h 158"/>
                <a:gd name="T24" fmla="*/ 2147483647 w 143"/>
                <a:gd name="T25" fmla="*/ 2147483647 h 158"/>
                <a:gd name="T26" fmla="*/ 2147483647 w 143"/>
                <a:gd name="T27" fmla="*/ 2147483647 h 158"/>
                <a:gd name="T28" fmla="*/ 2147483647 w 143"/>
                <a:gd name="T29" fmla="*/ 2147483647 h 158"/>
                <a:gd name="T30" fmla="*/ 2147483647 w 143"/>
                <a:gd name="T31" fmla="*/ 2147483647 h 158"/>
                <a:gd name="T32" fmla="*/ 2147483647 w 143"/>
                <a:gd name="T33" fmla="*/ 2147483647 h 158"/>
                <a:gd name="T34" fmla="*/ 2147483647 w 143"/>
                <a:gd name="T35" fmla="*/ 2147483647 h 158"/>
                <a:gd name="T36" fmla="*/ 2147483647 w 143"/>
                <a:gd name="T37" fmla="*/ 2147483647 h 158"/>
                <a:gd name="T38" fmla="*/ 2147483647 w 143"/>
                <a:gd name="T39" fmla="*/ 2147483647 h 158"/>
                <a:gd name="T40" fmla="*/ 2147483647 w 143"/>
                <a:gd name="T41" fmla="*/ 2147483647 h 158"/>
                <a:gd name="T42" fmla="*/ 2147483647 w 143"/>
                <a:gd name="T43" fmla="*/ 2147483647 h 158"/>
                <a:gd name="T44" fmla="*/ 2147483647 w 143"/>
                <a:gd name="T45" fmla="*/ 2147483647 h 158"/>
                <a:gd name="T46" fmla="*/ 2147483647 w 143"/>
                <a:gd name="T47" fmla="*/ 2147483647 h 158"/>
                <a:gd name="T48" fmla="*/ 2147483647 w 143"/>
                <a:gd name="T49" fmla="*/ 2147483647 h 158"/>
                <a:gd name="T50" fmla="*/ 2147483647 w 143"/>
                <a:gd name="T51" fmla="*/ 2147483647 h 158"/>
                <a:gd name="T52" fmla="*/ 2147483647 w 143"/>
                <a:gd name="T53" fmla="*/ 2147483647 h 158"/>
                <a:gd name="T54" fmla="*/ 2147483647 w 143"/>
                <a:gd name="T55" fmla="*/ 2147483647 h 158"/>
                <a:gd name="T56" fmla="*/ 2147483647 w 143"/>
                <a:gd name="T57" fmla="*/ 2147483647 h 158"/>
                <a:gd name="T58" fmla="*/ 2147483647 w 143"/>
                <a:gd name="T59" fmla="*/ 2147483647 h 158"/>
                <a:gd name="T60" fmla="*/ 2147483647 w 143"/>
                <a:gd name="T61" fmla="*/ 2147483647 h 158"/>
                <a:gd name="T62" fmla="*/ 2147483647 w 143"/>
                <a:gd name="T63" fmla="*/ 2147483647 h 158"/>
                <a:gd name="T64" fmla="*/ 2147483647 w 143"/>
                <a:gd name="T65" fmla="*/ 2147483647 h 158"/>
                <a:gd name="T66" fmla="*/ 2147483647 w 143"/>
                <a:gd name="T67" fmla="*/ 2147483647 h 158"/>
                <a:gd name="T68" fmla="*/ 2147483647 w 143"/>
                <a:gd name="T69" fmla="*/ 2147483647 h 158"/>
                <a:gd name="T70" fmla="*/ 2147483647 w 143"/>
                <a:gd name="T71" fmla="*/ 2147483647 h 158"/>
                <a:gd name="T72" fmla="*/ 0 w 143"/>
                <a:gd name="T73" fmla="*/ 2147483647 h 158"/>
                <a:gd name="T74" fmla="*/ 0 w 143"/>
                <a:gd name="T75" fmla="*/ 2147483647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3"/>
                <a:gd name="T115" fmla="*/ 0 h 158"/>
                <a:gd name="T116" fmla="*/ 143 w 143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402"/>
            <p:cNvSpPr>
              <a:spLocks/>
            </p:cNvSpPr>
            <p:nvPr/>
          </p:nvSpPr>
          <p:spPr bwMode="auto">
            <a:xfrm>
              <a:off x="4325938" y="2470150"/>
              <a:ext cx="9525" cy="9525"/>
            </a:xfrm>
            <a:custGeom>
              <a:avLst/>
              <a:gdLst>
                <a:gd name="T0" fmla="*/ 2147483647 w 15"/>
                <a:gd name="T1" fmla="*/ 2147483647 h 16"/>
                <a:gd name="T2" fmla="*/ 2147483647 w 15"/>
                <a:gd name="T3" fmla="*/ 2147483647 h 16"/>
                <a:gd name="T4" fmla="*/ 2147483647 w 15"/>
                <a:gd name="T5" fmla="*/ 2147483647 h 16"/>
                <a:gd name="T6" fmla="*/ 2147483647 w 15"/>
                <a:gd name="T7" fmla="*/ 2147483647 h 16"/>
                <a:gd name="T8" fmla="*/ 2147483647 w 15"/>
                <a:gd name="T9" fmla="*/ 2147483647 h 16"/>
                <a:gd name="T10" fmla="*/ 2147483647 w 15"/>
                <a:gd name="T11" fmla="*/ 0 h 16"/>
                <a:gd name="T12" fmla="*/ 2147483647 w 15"/>
                <a:gd name="T13" fmla="*/ 214748364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403"/>
            <p:cNvSpPr>
              <a:spLocks/>
            </p:cNvSpPr>
            <p:nvPr/>
          </p:nvSpPr>
          <p:spPr bwMode="auto">
            <a:xfrm>
              <a:off x="4602163" y="2439988"/>
              <a:ext cx="242887" cy="147637"/>
            </a:xfrm>
            <a:custGeom>
              <a:avLst/>
              <a:gdLst>
                <a:gd name="T0" fmla="*/ 2147483647 w 411"/>
                <a:gd name="T1" fmla="*/ 2147483647 h 248"/>
                <a:gd name="T2" fmla="*/ 2147483647 w 411"/>
                <a:gd name="T3" fmla="*/ 2147483647 h 248"/>
                <a:gd name="T4" fmla="*/ 2147483647 w 411"/>
                <a:gd name="T5" fmla="*/ 2147483647 h 248"/>
                <a:gd name="T6" fmla="*/ 2147483647 w 411"/>
                <a:gd name="T7" fmla="*/ 2147483647 h 248"/>
                <a:gd name="T8" fmla="*/ 2147483647 w 411"/>
                <a:gd name="T9" fmla="*/ 2147483647 h 248"/>
                <a:gd name="T10" fmla="*/ 2147483647 w 411"/>
                <a:gd name="T11" fmla="*/ 2147483647 h 248"/>
                <a:gd name="T12" fmla="*/ 2147483647 w 411"/>
                <a:gd name="T13" fmla="*/ 2147483647 h 248"/>
                <a:gd name="T14" fmla="*/ 2147483647 w 411"/>
                <a:gd name="T15" fmla="*/ 2147483647 h 248"/>
                <a:gd name="T16" fmla="*/ 2147483647 w 411"/>
                <a:gd name="T17" fmla="*/ 2147483647 h 248"/>
                <a:gd name="T18" fmla="*/ 2147483647 w 411"/>
                <a:gd name="T19" fmla="*/ 2147483647 h 248"/>
                <a:gd name="T20" fmla="*/ 2147483647 w 411"/>
                <a:gd name="T21" fmla="*/ 2147483647 h 248"/>
                <a:gd name="T22" fmla="*/ 2147483647 w 411"/>
                <a:gd name="T23" fmla="*/ 2147483647 h 248"/>
                <a:gd name="T24" fmla="*/ 2147483647 w 411"/>
                <a:gd name="T25" fmla="*/ 2147483647 h 248"/>
                <a:gd name="T26" fmla="*/ 2147483647 w 411"/>
                <a:gd name="T27" fmla="*/ 2147483647 h 248"/>
                <a:gd name="T28" fmla="*/ 2147483647 w 411"/>
                <a:gd name="T29" fmla="*/ 2147483647 h 248"/>
                <a:gd name="T30" fmla="*/ 2147483647 w 411"/>
                <a:gd name="T31" fmla="*/ 2147483647 h 248"/>
                <a:gd name="T32" fmla="*/ 2147483647 w 411"/>
                <a:gd name="T33" fmla="*/ 2147483647 h 248"/>
                <a:gd name="T34" fmla="*/ 2147483647 w 411"/>
                <a:gd name="T35" fmla="*/ 2147483647 h 248"/>
                <a:gd name="T36" fmla="*/ 2147483647 w 411"/>
                <a:gd name="T37" fmla="*/ 2147483647 h 248"/>
                <a:gd name="T38" fmla="*/ 2147483647 w 411"/>
                <a:gd name="T39" fmla="*/ 2147483647 h 248"/>
                <a:gd name="T40" fmla="*/ 2147483647 w 411"/>
                <a:gd name="T41" fmla="*/ 2147483647 h 248"/>
                <a:gd name="T42" fmla="*/ 2147483647 w 411"/>
                <a:gd name="T43" fmla="*/ 2147483647 h 248"/>
                <a:gd name="T44" fmla="*/ 2147483647 w 411"/>
                <a:gd name="T45" fmla="*/ 2147483647 h 248"/>
                <a:gd name="T46" fmla="*/ 2147483647 w 411"/>
                <a:gd name="T47" fmla="*/ 2147483647 h 248"/>
                <a:gd name="T48" fmla="*/ 2147483647 w 411"/>
                <a:gd name="T49" fmla="*/ 2147483647 h 248"/>
                <a:gd name="T50" fmla="*/ 2147483647 w 411"/>
                <a:gd name="T51" fmla="*/ 2147483647 h 248"/>
                <a:gd name="T52" fmla="*/ 2147483647 w 411"/>
                <a:gd name="T53" fmla="*/ 2147483647 h 248"/>
                <a:gd name="T54" fmla="*/ 2147483647 w 411"/>
                <a:gd name="T55" fmla="*/ 2147483647 h 248"/>
                <a:gd name="T56" fmla="*/ 2147483647 w 411"/>
                <a:gd name="T57" fmla="*/ 2147483647 h 248"/>
                <a:gd name="T58" fmla="*/ 2147483647 w 411"/>
                <a:gd name="T59" fmla="*/ 2147483647 h 248"/>
                <a:gd name="T60" fmla="*/ 2147483647 w 411"/>
                <a:gd name="T61" fmla="*/ 2147483647 h 248"/>
                <a:gd name="T62" fmla="*/ 2147483647 w 411"/>
                <a:gd name="T63" fmla="*/ 2147483647 h 248"/>
                <a:gd name="T64" fmla="*/ 2147483647 w 411"/>
                <a:gd name="T65" fmla="*/ 2147483647 h 248"/>
                <a:gd name="T66" fmla="*/ 2147483647 w 411"/>
                <a:gd name="T67" fmla="*/ 2147483647 h 248"/>
                <a:gd name="T68" fmla="*/ 2147483647 w 411"/>
                <a:gd name="T69" fmla="*/ 2147483647 h 248"/>
                <a:gd name="T70" fmla="*/ 2147483647 w 411"/>
                <a:gd name="T71" fmla="*/ 2147483647 h 248"/>
                <a:gd name="T72" fmla="*/ 2147483647 w 411"/>
                <a:gd name="T73" fmla="*/ 2147483647 h 248"/>
                <a:gd name="T74" fmla="*/ 2147483647 w 411"/>
                <a:gd name="T75" fmla="*/ 2147483647 h 2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1"/>
                <a:gd name="T115" fmla="*/ 0 h 248"/>
                <a:gd name="T116" fmla="*/ 411 w 411"/>
                <a:gd name="T117" fmla="*/ 248 h 2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404"/>
            <p:cNvSpPr>
              <a:spLocks/>
            </p:cNvSpPr>
            <p:nvPr/>
          </p:nvSpPr>
          <p:spPr bwMode="auto">
            <a:xfrm>
              <a:off x="4484688" y="2533650"/>
              <a:ext cx="103187" cy="90488"/>
            </a:xfrm>
            <a:custGeom>
              <a:avLst/>
              <a:gdLst/>
              <a:ahLst/>
              <a:cxnLst>
                <a:cxn ang="0">
                  <a:pos x="162" y="51"/>
                </a:cxn>
                <a:cxn ang="0">
                  <a:pos x="151" y="52"/>
                </a:cxn>
                <a:cxn ang="0">
                  <a:pos x="151" y="41"/>
                </a:cxn>
                <a:cxn ang="0">
                  <a:pos x="163" y="22"/>
                </a:cxn>
                <a:cxn ang="0">
                  <a:pos x="144" y="23"/>
                </a:cxn>
                <a:cxn ang="0">
                  <a:pos x="141" y="18"/>
                </a:cxn>
                <a:cxn ang="0">
                  <a:pos x="136" y="19"/>
                </a:cxn>
                <a:cxn ang="0">
                  <a:pos x="126" y="8"/>
                </a:cxn>
                <a:cxn ang="0">
                  <a:pos x="109" y="7"/>
                </a:cxn>
                <a:cxn ang="0">
                  <a:pos x="93" y="8"/>
                </a:cxn>
                <a:cxn ang="0">
                  <a:pos x="80" y="5"/>
                </a:cxn>
                <a:cxn ang="0">
                  <a:pos x="71" y="9"/>
                </a:cxn>
                <a:cxn ang="0">
                  <a:pos x="58" y="2"/>
                </a:cxn>
                <a:cxn ang="0">
                  <a:pos x="43" y="4"/>
                </a:cxn>
                <a:cxn ang="0">
                  <a:pos x="28" y="8"/>
                </a:cxn>
                <a:cxn ang="0">
                  <a:pos x="12" y="1"/>
                </a:cxn>
                <a:cxn ang="0">
                  <a:pos x="9" y="15"/>
                </a:cxn>
                <a:cxn ang="0">
                  <a:pos x="0" y="20"/>
                </a:cxn>
                <a:cxn ang="0">
                  <a:pos x="7" y="27"/>
                </a:cxn>
                <a:cxn ang="0">
                  <a:pos x="19" y="30"/>
                </a:cxn>
                <a:cxn ang="0">
                  <a:pos x="18" y="39"/>
                </a:cxn>
                <a:cxn ang="0">
                  <a:pos x="26" y="43"/>
                </a:cxn>
                <a:cxn ang="0">
                  <a:pos x="26" y="57"/>
                </a:cxn>
                <a:cxn ang="0">
                  <a:pos x="37" y="60"/>
                </a:cxn>
                <a:cxn ang="0">
                  <a:pos x="47" y="80"/>
                </a:cxn>
                <a:cxn ang="0">
                  <a:pos x="75" y="99"/>
                </a:cxn>
                <a:cxn ang="0">
                  <a:pos x="81" y="120"/>
                </a:cxn>
                <a:cxn ang="0">
                  <a:pos x="89" y="121"/>
                </a:cxn>
                <a:cxn ang="0">
                  <a:pos x="125" y="153"/>
                </a:cxn>
                <a:cxn ang="0">
                  <a:pos x="138" y="137"/>
                </a:cxn>
                <a:cxn ang="0">
                  <a:pos x="124" y="128"/>
                </a:cxn>
                <a:cxn ang="0">
                  <a:pos x="125" y="118"/>
                </a:cxn>
                <a:cxn ang="0">
                  <a:pos x="130" y="118"/>
                </a:cxn>
                <a:cxn ang="0">
                  <a:pos x="139" y="103"/>
                </a:cxn>
                <a:cxn ang="0">
                  <a:pos x="150" y="104"/>
                </a:cxn>
                <a:cxn ang="0">
                  <a:pos x="150" y="89"/>
                </a:cxn>
                <a:cxn ang="0">
                  <a:pos x="171" y="86"/>
                </a:cxn>
                <a:cxn ang="0">
                  <a:pos x="159" y="66"/>
                </a:cxn>
                <a:cxn ang="0">
                  <a:pos x="173" y="64"/>
                </a:cxn>
                <a:cxn ang="0">
                  <a:pos x="162" y="51"/>
                </a:cxn>
              </a:cxnLst>
              <a:rect l="0" t="0" r="r" b="b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3" name="Freeform 405"/>
            <p:cNvSpPr>
              <a:spLocks/>
            </p:cNvSpPr>
            <p:nvPr/>
          </p:nvSpPr>
          <p:spPr bwMode="auto">
            <a:xfrm>
              <a:off x="4433888" y="2495550"/>
              <a:ext cx="147637" cy="111125"/>
            </a:xfrm>
            <a:custGeom>
              <a:avLst/>
              <a:gdLst/>
              <a:ahLst/>
              <a:cxnLst>
                <a:cxn ang="0">
                  <a:pos x="232" y="77"/>
                </a:cxn>
                <a:cxn ang="0">
                  <a:pos x="228" y="65"/>
                </a:cxn>
                <a:cxn ang="0">
                  <a:pos x="226" y="52"/>
                </a:cxn>
                <a:cxn ang="0">
                  <a:pos x="217" y="32"/>
                </a:cxn>
                <a:cxn ang="0">
                  <a:pos x="183" y="41"/>
                </a:cxn>
                <a:cxn ang="0">
                  <a:pos x="168" y="34"/>
                </a:cxn>
                <a:cxn ang="0">
                  <a:pos x="139" y="13"/>
                </a:cxn>
                <a:cxn ang="0">
                  <a:pos x="112" y="2"/>
                </a:cxn>
                <a:cxn ang="0">
                  <a:pos x="93" y="14"/>
                </a:cxn>
                <a:cxn ang="0">
                  <a:pos x="87" y="31"/>
                </a:cxn>
                <a:cxn ang="0">
                  <a:pos x="70" y="40"/>
                </a:cxn>
                <a:cxn ang="0">
                  <a:pos x="59" y="53"/>
                </a:cxn>
                <a:cxn ang="0">
                  <a:pos x="40" y="45"/>
                </a:cxn>
                <a:cxn ang="0">
                  <a:pos x="22" y="54"/>
                </a:cxn>
                <a:cxn ang="0">
                  <a:pos x="14" y="57"/>
                </a:cxn>
                <a:cxn ang="0">
                  <a:pos x="1" y="67"/>
                </a:cxn>
                <a:cxn ang="0">
                  <a:pos x="31" y="70"/>
                </a:cxn>
                <a:cxn ang="0">
                  <a:pos x="54" y="87"/>
                </a:cxn>
                <a:cxn ang="0">
                  <a:pos x="68" y="123"/>
                </a:cxn>
                <a:cxn ang="0">
                  <a:pos x="98" y="161"/>
                </a:cxn>
                <a:cxn ang="0">
                  <a:pos x="146" y="171"/>
                </a:cxn>
                <a:cxn ang="0">
                  <a:pos x="165" y="186"/>
                </a:cxn>
                <a:cxn ang="0">
                  <a:pos x="131" y="146"/>
                </a:cxn>
                <a:cxn ang="0">
                  <a:pos x="110" y="123"/>
                </a:cxn>
                <a:cxn ang="0">
                  <a:pos x="102" y="105"/>
                </a:cxn>
                <a:cxn ang="0">
                  <a:pos x="91" y="93"/>
                </a:cxn>
                <a:cxn ang="0">
                  <a:pos x="93" y="81"/>
                </a:cxn>
                <a:cxn ang="0">
                  <a:pos x="112" y="74"/>
                </a:cxn>
                <a:cxn ang="0">
                  <a:pos x="142" y="68"/>
                </a:cxn>
                <a:cxn ang="0">
                  <a:pos x="164" y="71"/>
                </a:cxn>
                <a:cxn ang="0">
                  <a:pos x="193" y="73"/>
                </a:cxn>
                <a:cxn ang="0">
                  <a:pos x="220" y="85"/>
                </a:cxn>
              </a:cxnLst>
              <a:rect l="0" t="0" r="r" b="b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4" name="Freeform 406"/>
            <p:cNvSpPr>
              <a:spLocks/>
            </p:cNvSpPr>
            <p:nvPr/>
          </p:nvSpPr>
          <p:spPr bwMode="auto">
            <a:xfrm>
              <a:off x="4427538" y="2482850"/>
              <a:ext cx="82550" cy="46038"/>
            </a:xfrm>
            <a:custGeom>
              <a:avLst/>
              <a:gdLst/>
              <a:ahLst/>
              <a:cxnLst>
                <a:cxn ang="0">
                  <a:pos x="18" y="80"/>
                </a:cxn>
                <a:cxn ang="0">
                  <a:pos x="27" y="79"/>
                </a:cxn>
                <a:cxn ang="0">
                  <a:pos x="29" y="70"/>
                </a:cxn>
                <a:cxn ang="0">
                  <a:pos x="35" y="76"/>
                </a:cxn>
                <a:cxn ang="0">
                  <a:pos x="47" y="75"/>
                </a:cxn>
                <a:cxn ang="0">
                  <a:pos x="53" y="67"/>
                </a:cxn>
                <a:cxn ang="0">
                  <a:pos x="59" y="75"/>
                </a:cxn>
                <a:cxn ang="0">
                  <a:pos x="72" y="75"/>
                </a:cxn>
                <a:cxn ang="0">
                  <a:pos x="82" y="75"/>
                </a:cxn>
                <a:cxn ang="0">
                  <a:pos x="83" y="62"/>
                </a:cxn>
                <a:cxn ang="0">
                  <a:pos x="93" y="61"/>
                </a:cxn>
                <a:cxn ang="0">
                  <a:pos x="100" y="53"/>
                </a:cxn>
                <a:cxn ang="0">
                  <a:pos x="97" y="40"/>
                </a:cxn>
                <a:cxn ang="0">
                  <a:pos x="106" y="36"/>
                </a:cxn>
                <a:cxn ang="0">
                  <a:pos x="122" y="32"/>
                </a:cxn>
                <a:cxn ang="0">
                  <a:pos x="125" y="24"/>
                </a:cxn>
                <a:cxn ang="0">
                  <a:pos x="138" y="22"/>
                </a:cxn>
                <a:cxn ang="0">
                  <a:pos x="128" y="15"/>
                </a:cxn>
                <a:cxn ang="0">
                  <a:pos x="125" y="5"/>
                </a:cxn>
                <a:cxn ang="0">
                  <a:pos x="118" y="0"/>
                </a:cxn>
                <a:cxn ang="0">
                  <a:pos x="115" y="8"/>
                </a:cxn>
                <a:cxn ang="0">
                  <a:pos x="113" y="20"/>
                </a:cxn>
                <a:cxn ang="0">
                  <a:pos x="97" y="15"/>
                </a:cxn>
                <a:cxn ang="0">
                  <a:pos x="90" y="19"/>
                </a:cxn>
                <a:cxn ang="0">
                  <a:pos x="57" y="18"/>
                </a:cxn>
                <a:cxn ang="0">
                  <a:pos x="50" y="27"/>
                </a:cxn>
                <a:cxn ang="0">
                  <a:pos x="35" y="25"/>
                </a:cxn>
                <a:cxn ang="0">
                  <a:pos x="26" y="21"/>
                </a:cxn>
                <a:cxn ang="0">
                  <a:pos x="14" y="25"/>
                </a:cxn>
                <a:cxn ang="0">
                  <a:pos x="5" y="25"/>
                </a:cxn>
                <a:cxn ang="0">
                  <a:pos x="0" y="34"/>
                </a:cxn>
                <a:cxn ang="0">
                  <a:pos x="8" y="37"/>
                </a:cxn>
                <a:cxn ang="0">
                  <a:pos x="3" y="62"/>
                </a:cxn>
                <a:cxn ang="0">
                  <a:pos x="23" y="70"/>
                </a:cxn>
                <a:cxn ang="0">
                  <a:pos x="18" y="80"/>
                </a:cxn>
              </a:cxnLst>
              <a:rect l="0" t="0" r="r" b="b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5" name="Freeform 407"/>
            <p:cNvSpPr>
              <a:spLocks/>
            </p:cNvSpPr>
            <p:nvPr/>
          </p:nvSpPr>
          <p:spPr bwMode="auto">
            <a:xfrm>
              <a:off x="4513263" y="2400300"/>
              <a:ext cx="139700" cy="58738"/>
            </a:xfrm>
            <a:custGeom>
              <a:avLst/>
              <a:gdLst/>
              <a:ahLst/>
              <a:cxnLst>
                <a:cxn ang="0">
                  <a:pos x="233" y="23"/>
                </a:cxn>
                <a:cxn ang="0">
                  <a:pos x="214" y="19"/>
                </a:cxn>
                <a:cxn ang="0">
                  <a:pos x="194" y="6"/>
                </a:cxn>
                <a:cxn ang="0">
                  <a:pos x="170" y="14"/>
                </a:cxn>
                <a:cxn ang="0">
                  <a:pos x="159" y="10"/>
                </a:cxn>
                <a:cxn ang="0">
                  <a:pos x="140" y="9"/>
                </a:cxn>
                <a:cxn ang="0">
                  <a:pos x="132" y="18"/>
                </a:cxn>
                <a:cxn ang="0">
                  <a:pos x="126" y="11"/>
                </a:cxn>
                <a:cxn ang="0">
                  <a:pos x="119" y="11"/>
                </a:cxn>
                <a:cxn ang="0">
                  <a:pos x="111" y="2"/>
                </a:cxn>
                <a:cxn ang="0">
                  <a:pos x="91" y="8"/>
                </a:cxn>
                <a:cxn ang="0">
                  <a:pos x="83" y="2"/>
                </a:cxn>
                <a:cxn ang="0">
                  <a:pos x="72" y="9"/>
                </a:cxn>
                <a:cxn ang="0">
                  <a:pos x="58" y="15"/>
                </a:cxn>
                <a:cxn ang="0">
                  <a:pos x="58" y="28"/>
                </a:cxn>
                <a:cxn ang="0">
                  <a:pos x="36" y="40"/>
                </a:cxn>
                <a:cxn ang="0">
                  <a:pos x="24" y="39"/>
                </a:cxn>
                <a:cxn ang="0">
                  <a:pos x="12" y="41"/>
                </a:cxn>
                <a:cxn ang="0">
                  <a:pos x="3" y="46"/>
                </a:cxn>
                <a:cxn ang="0">
                  <a:pos x="1" y="60"/>
                </a:cxn>
                <a:cxn ang="0">
                  <a:pos x="0" y="70"/>
                </a:cxn>
                <a:cxn ang="0">
                  <a:pos x="7" y="75"/>
                </a:cxn>
                <a:cxn ang="0">
                  <a:pos x="7" y="87"/>
                </a:cxn>
                <a:cxn ang="0">
                  <a:pos x="7" y="87"/>
                </a:cxn>
                <a:cxn ang="0">
                  <a:pos x="13" y="92"/>
                </a:cxn>
                <a:cxn ang="0">
                  <a:pos x="20" y="81"/>
                </a:cxn>
                <a:cxn ang="0">
                  <a:pos x="40" y="97"/>
                </a:cxn>
                <a:cxn ang="0">
                  <a:pos x="81" y="94"/>
                </a:cxn>
                <a:cxn ang="0">
                  <a:pos x="87" y="78"/>
                </a:cxn>
                <a:cxn ang="0">
                  <a:pos x="111" y="81"/>
                </a:cxn>
                <a:cxn ang="0">
                  <a:pos x="118" y="73"/>
                </a:cxn>
                <a:cxn ang="0">
                  <a:pos x="144" y="69"/>
                </a:cxn>
                <a:cxn ang="0">
                  <a:pos x="155" y="53"/>
                </a:cxn>
                <a:cxn ang="0">
                  <a:pos x="171" y="53"/>
                </a:cxn>
                <a:cxn ang="0">
                  <a:pos x="174" y="63"/>
                </a:cxn>
                <a:cxn ang="0">
                  <a:pos x="183" y="64"/>
                </a:cxn>
                <a:cxn ang="0">
                  <a:pos x="188" y="53"/>
                </a:cxn>
                <a:cxn ang="0">
                  <a:pos x="194" y="63"/>
                </a:cxn>
                <a:cxn ang="0">
                  <a:pos x="223" y="59"/>
                </a:cxn>
                <a:cxn ang="0">
                  <a:pos x="223" y="59"/>
                </a:cxn>
                <a:cxn ang="0">
                  <a:pos x="224" y="51"/>
                </a:cxn>
                <a:cxn ang="0">
                  <a:pos x="234" y="43"/>
                </a:cxn>
                <a:cxn ang="0">
                  <a:pos x="237" y="30"/>
                </a:cxn>
                <a:cxn ang="0">
                  <a:pos x="233" y="23"/>
                </a:cxn>
              </a:cxnLst>
              <a:rect l="0" t="0" r="r" b="b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6" name="Freeform 408"/>
            <p:cNvSpPr>
              <a:spLocks/>
            </p:cNvSpPr>
            <p:nvPr/>
          </p:nvSpPr>
          <p:spPr bwMode="auto">
            <a:xfrm>
              <a:off x="4497388" y="2432050"/>
              <a:ext cx="169862" cy="88900"/>
            </a:xfrm>
            <a:custGeom>
              <a:avLst/>
              <a:gdLst/>
              <a:ahLst/>
              <a:cxnLst>
                <a:cxn ang="0">
                  <a:pos x="31" y="43"/>
                </a:cxn>
                <a:cxn ang="0">
                  <a:pos x="16" y="43"/>
                </a:cxn>
                <a:cxn ang="0">
                  <a:pos x="15" y="52"/>
                </a:cxn>
                <a:cxn ang="0">
                  <a:pos x="23" y="53"/>
                </a:cxn>
                <a:cxn ang="0">
                  <a:pos x="15" y="65"/>
                </a:cxn>
                <a:cxn ang="0">
                  <a:pos x="15" y="79"/>
                </a:cxn>
                <a:cxn ang="0">
                  <a:pos x="2" y="81"/>
                </a:cxn>
                <a:cxn ang="0">
                  <a:pos x="0" y="85"/>
                </a:cxn>
                <a:cxn ang="0">
                  <a:pos x="7" y="90"/>
                </a:cxn>
                <a:cxn ang="0">
                  <a:pos x="10" y="100"/>
                </a:cxn>
                <a:cxn ang="0">
                  <a:pos x="20" y="107"/>
                </a:cxn>
                <a:cxn ang="0">
                  <a:pos x="34" y="120"/>
                </a:cxn>
                <a:cxn ang="0">
                  <a:pos x="54" y="137"/>
                </a:cxn>
                <a:cxn ang="0">
                  <a:pos x="63" y="141"/>
                </a:cxn>
                <a:cxn ang="0">
                  <a:pos x="75" y="141"/>
                </a:cxn>
                <a:cxn ang="0">
                  <a:pos x="78" y="148"/>
                </a:cxn>
                <a:cxn ang="0">
                  <a:pos x="106" y="145"/>
                </a:cxn>
                <a:cxn ang="0">
                  <a:pos x="112" y="139"/>
                </a:cxn>
                <a:cxn ang="0">
                  <a:pos x="115" y="140"/>
                </a:cxn>
                <a:cxn ang="0">
                  <a:pos x="118" y="136"/>
                </a:cxn>
                <a:cxn ang="0">
                  <a:pos x="133" y="136"/>
                </a:cxn>
                <a:cxn ang="0">
                  <a:pos x="145" y="125"/>
                </a:cxn>
                <a:cxn ang="0">
                  <a:pos x="163" y="125"/>
                </a:cxn>
                <a:cxn ang="0">
                  <a:pos x="176" y="131"/>
                </a:cxn>
                <a:cxn ang="0">
                  <a:pos x="192" y="127"/>
                </a:cxn>
                <a:cxn ang="0">
                  <a:pos x="194" y="118"/>
                </a:cxn>
                <a:cxn ang="0">
                  <a:pos x="205" y="120"/>
                </a:cxn>
                <a:cxn ang="0">
                  <a:pos x="221" y="110"/>
                </a:cxn>
                <a:cxn ang="0">
                  <a:pos x="222" y="96"/>
                </a:cxn>
                <a:cxn ang="0">
                  <a:pos x="238" y="83"/>
                </a:cxn>
                <a:cxn ang="0">
                  <a:pos x="245" y="66"/>
                </a:cxn>
                <a:cxn ang="0">
                  <a:pos x="246" y="48"/>
                </a:cxn>
                <a:cxn ang="0">
                  <a:pos x="266" y="41"/>
                </a:cxn>
                <a:cxn ang="0">
                  <a:pos x="286" y="27"/>
                </a:cxn>
                <a:cxn ang="0">
                  <a:pos x="264" y="19"/>
                </a:cxn>
                <a:cxn ang="0">
                  <a:pos x="248" y="6"/>
                </a:cxn>
                <a:cxn ang="0">
                  <a:pos x="219" y="10"/>
                </a:cxn>
                <a:cxn ang="0">
                  <a:pos x="213" y="0"/>
                </a:cxn>
                <a:cxn ang="0">
                  <a:pos x="208" y="11"/>
                </a:cxn>
                <a:cxn ang="0">
                  <a:pos x="199" y="10"/>
                </a:cxn>
                <a:cxn ang="0">
                  <a:pos x="196" y="0"/>
                </a:cxn>
                <a:cxn ang="0">
                  <a:pos x="180" y="0"/>
                </a:cxn>
                <a:cxn ang="0">
                  <a:pos x="169" y="16"/>
                </a:cxn>
                <a:cxn ang="0">
                  <a:pos x="143" y="20"/>
                </a:cxn>
                <a:cxn ang="0">
                  <a:pos x="136" y="28"/>
                </a:cxn>
                <a:cxn ang="0">
                  <a:pos x="112" y="25"/>
                </a:cxn>
                <a:cxn ang="0">
                  <a:pos x="106" y="41"/>
                </a:cxn>
                <a:cxn ang="0">
                  <a:pos x="65" y="44"/>
                </a:cxn>
                <a:cxn ang="0">
                  <a:pos x="45" y="28"/>
                </a:cxn>
                <a:cxn ang="0">
                  <a:pos x="38" y="39"/>
                </a:cxn>
                <a:cxn ang="0">
                  <a:pos x="32" y="34"/>
                </a:cxn>
                <a:cxn ang="0">
                  <a:pos x="31" y="43"/>
                </a:cxn>
              </a:cxnLst>
              <a:rect l="0" t="0" r="r" b="b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7" name="Freeform 409"/>
            <p:cNvSpPr>
              <a:spLocks/>
            </p:cNvSpPr>
            <p:nvPr/>
          </p:nvSpPr>
          <p:spPr bwMode="auto">
            <a:xfrm>
              <a:off x="4602163" y="2189163"/>
              <a:ext cx="136525" cy="79375"/>
            </a:xfrm>
            <a:custGeom>
              <a:avLst/>
              <a:gdLst/>
              <a:ahLst/>
              <a:cxnLst>
                <a:cxn ang="0">
                  <a:pos x="222" y="42"/>
                </a:cxn>
                <a:cxn ang="0">
                  <a:pos x="210" y="38"/>
                </a:cxn>
                <a:cxn ang="0">
                  <a:pos x="195" y="30"/>
                </a:cxn>
                <a:cxn ang="0">
                  <a:pos x="184" y="20"/>
                </a:cxn>
                <a:cxn ang="0">
                  <a:pos x="157" y="17"/>
                </a:cxn>
                <a:cxn ang="0">
                  <a:pos x="145" y="4"/>
                </a:cxn>
                <a:cxn ang="0">
                  <a:pos x="128" y="12"/>
                </a:cxn>
                <a:cxn ang="0">
                  <a:pos x="113" y="8"/>
                </a:cxn>
                <a:cxn ang="0">
                  <a:pos x="104" y="13"/>
                </a:cxn>
                <a:cxn ang="0">
                  <a:pos x="81" y="7"/>
                </a:cxn>
                <a:cxn ang="0">
                  <a:pos x="73" y="9"/>
                </a:cxn>
                <a:cxn ang="0">
                  <a:pos x="60" y="2"/>
                </a:cxn>
                <a:cxn ang="0">
                  <a:pos x="46" y="5"/>
                </a:cxn>
                <a:cxn ang="0">
                  <a:pos x="13" y="11"/>
                </a:cxn>
                <a:cxn ang="0">
                  <a:pos x="0" y="16"/>
                </a:cxn>
                <a:cxn ang="0">
                  <a:pos x="1" y="23"/>
                </a:cxn>
                <a:cxn ang="0">
                  <a:pos x="11" y="60"/>
                </a:cxn>
                <a:cxn ang="0">
                  <a:pos x="14" y="64"/>
                </a:cxn>
                <a:cxn ang="0">
                  <a:pos x="19" y="64"/>
                </a:cxn>
                <a:cxn ang="0">
                  <a:pos x="22" y="70"/>
                </a:cxn>
                <a:cxn ang="0">
                  <a:pos x="30" y="69"/>
                </a:cxn>
                <a:cxn ang="0">
                  <a:pos x="32" y="75"/>
                </a:cxn>
                <a:cxn ang="0">
                  <a:pos x="64" y="71"/>
                </a:cxn>
                <a:cxn ang="0">
                  <a:pos x="74" y="86"/>
                </a:cxn>
                <a:cxn ang="0">
                  <a:pos x="65" y="98"/>
                </a:cxn>
                <a:cxn ang="0">
                  <a:pos x="70" y="108"/>
                </a:cxn>
                <a:cxn ang="0">
                  <a:pos x="74" y="108"/>
                </a:cxn>
                <a:cxn ang="0">
                  <a:pos x="103" y="119"/>
                </a:cxn>
                <a:cxn ang="0">
                  <a:pos x="103" y="132"/>
                </a:cxn>
                <a:cxn ang="0">
                  <a:pos x="127" y="127"/>
                </a:cxn>
                <a:cxn ang="0">
                  <a:pos x="137" y="132"/>
                </a:cxn>
                <a:cxn ang="0">
                  <a:pos x="155" y="132"/>
                </a:cxn>
                <a:cxn ang="0">
                  <a:pos x="157" y="122"/>
                </a:cxn>
                <a:cxn ang="0">
                  <a:pos x="165" y="130"/>
                </a:cxn>
                <a:cxn ang="0">
                  <a:pos x="169" y="122"/>
                </a:cxn>
                <a:cxn ang="0">
                  <a:pos x="187" y="115"/>
                </a:cxn>
                <a:cxn ang="0">
                  <a:pos x="193" y="123"/>
                </a:cxn>
                <a:cxn ang="0">
                  <a:pos x="188" y="103"/>
                </a:cxn>
                <a:cxn ang="0">
                  <a:pos x="195" y="96"/>
                </a:cxn>
                <a:cxn ang="0">
                  <a:pos x="193" y="81"/>
                </a:cxn>
                <a:cxn ang="0">
                  <a:pos x="208" y="79"/>
                </a:cxn>
                <a:cxn ang="0">
                  <a:pos x="204" y="66"/>
                </a:cxn>
                <a:cxn ang="0">
                  <a:pos x="217" y="71"/>
                </a:cxn>
                <a:cxn ang="0">
                  <a:pos x="230" y="65"/>
                </a:cxn>
                <a:cxn ang="0">
                  <a:pos x="216" y="50"/>
                </a:cxn>
                <a:cxn ang="0">
                  <a:pos x="222" y="42"/>
                </a:cxn>
              </a:cxnLst>
              <a:rect l="0" t="0" r="r" b="b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8" name="Freeform 410"/>
            <p:cNvSpPr>
              <a:spLocks/>
            </p:cNvSpPr>
            <p:nvPr/>
          </p:nvSpPr>
          <p:spPr bwMode="auto">
            <a:xfrm>
              <a:off x="4241800" y="2454275"/>
              <a:ext cx="117475" cy="65088"/>
            </a:xfrm>
            <a:custGeom>
              <a:avLst/>
              <a:gdLst/>
              <a:ahLst/>
              <a:cxnLst>
                <a:cxn ang="0">
                  <a:pos x="93" y="17"/>
                </a:cxn>
                <a:cxn ang="0">
                  <a:pos x="81" y="17"/>
                </a:cxn>
                <a:cxn ang="0">
                  <a:pos x="70" y="15"/>
                </a:cxn>
                <a:cxn ang="0">
                  <a:pos x="70" y="16"/>
                </a:cxn>
                <a:cxn ang="0">
                  <a:pos x="65" y="26"/>
                </a:cxn>
                <a:cxn ang="0">
                  <a:pos x="52" y="19"/>
                </a:cxn>
                <a:cxn ang="0">
                  <a:pos x="47" y="28"/>
                </a:cxn>
                <a:cxn ang="0">
                  <a:pos x="36" y="43"/>
                </a:cxn>
                <a:cxn ang="0">
                  <a:pos x="25" y="43"/>
                </a:cxn>
                <a:cxn ang="0">
                  <a:pos x="22" y="56"/>
                </a:cxn>
                <a:cxn ang="0">
                  <a:pos x="4" y="72"/>
                </a:cxn>
                <a:cxn ang="0">
                  <a:pos x="10" y="80"/>
                </a:cxn>
                <a:cxn ang="0">
                  <a:pos x="6" y="89"/>
                </a:cxn>
                <a:cxn ang="0">
                  <a:pos x="24" y="73"/>
                </a:cxn>
                <a:cxn ang="0">
                  <a:pos x="39" y="75"/>
                </a:cxn>
                <a:cxn ang="0">
                  <a:pos x="38" y="93"/>
                </a:cxn>
                <a:cxn ang="0">
                  <a:pos x="45" y="103"/>
                </a:cxn>
                <a:cxn ang="0">
                  <a:pos x="52" y="103"/>
                </a:cxn>
                <a:cxn ang="0">
                  <a:pos x="66" y="96"/>
                </a:cxn>
                <a:cxn ang="0">
                  <a:pos x="86" y="101"/>
                </a:cxn>
                <a:cxn ang="0">
                  <a:pos x="92" y="81"/>
                </a:cxn>
                <a:cxn ang="0">
                  <a:pos x="103" y="75"/>
                </a:cxn>
                <a:cxn ang="0">
                  <a:pos x="111" y="90"/>
                </a:cxn>
                <a:cxn ang="0">
                  <a:pos x="116" y="91"/>
                </a:cxn>
                <a:cxn ang="0">
                  <a:pos x="132" y="108"/>
                </a:cxn>
                <a:cxn ang="0">
                  <a:pos x="133" y="93"/>
                </a:cxn>
                <a:cxn ang="0">
                  <a:pos x="139" y="87"/>
                </a:cxn>
                <a:cxn ang="0">
                  <a:pos x="144" y="71"/>
                </a:cxn>
                <a:cxn ang="0">
                  <a:pos x="150" y="83"/>
                </a:cxn>
                <a:cxn ang="0">
                  <a:pos x="164" y="80"/>
                </a:cxn>
                <a:cxn ang="0">
                  <a:pos x="175" y="85"/>
                </a:cxn>
                <a:cxn ang="0">
                  <a:pos x="180" y="79"/>
                </a:cxn>
                <a:cxn ang="0">
                  <a:pos x="176" y="66"/>
                </a:cxn>
                <a:cxn ang="0">
                  <a:pos x="189" y="68"/>
                </a:cxn>
                <a:cxn ang="0">
                  <a:pos x="191" y="55"/>
                </a:cxn>
                <a:cxn ang="0">
                  <a:pos x="196" y="54"/>
                </a:cxn>
                <a:cxn ang="0">
                  <a:pos x="187" y="43"/>
                </a:cxn>
                <a:cxn ang="0">
                  <a:pos x="171" y="55"/>
                </a:cxn>
                <a:cxn ang="0">
                  <a:pos x="166" y="43"/>
                </a:cxn>
                <a:cxn ang="0">
                  <a:pos x="154" y="44"/>
                </a:cxn>
                <a:cxn ang="0">
                  <a:pos x="146" y="42"/>
                </a:cxn>
                <a:cxn ang="0">
                  <a:pos x="153" y="29"/>
                </a:cxn>
                <a:cxn ang="0">
                  <a:pos x="154" y="19"/>
                </a:cxn>
                <a:cxn ang="0">
                  <a:pos x="150" y="19"/>
                </a:cxn>
                <a:cxn ang="0">
                  <a:pos x="144" y="11"/>
                </a:cxn>
                <a:cxn ang="0">
                  <a:pos x="134" y="8"/>
                </a:cxn>
                <a:cxn ang="0">
                  <a:pos x="125" y="8"/>
                </a:cxn>
                <a:cxn ang="0">
                  <a:pos x="109" y="1"/>
                </a:cxn>
                <a:cxn ang="0">
                  <a:pos x="107" y="14"/>
                </a:cxn>
                <a:cxn ang="0">
                  <a:pos x="103" y="10"/>
                </a:cxn>
                <a:cxn ang="0">
                  <a:pos x="93" y="17"/>
                </a:cxn>
              </a:cxnLst>
              <a:rect l="0" t="0" r="r" b="b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9" name="Freeform 411"/>
            <p:cNvSpPr>
              <a:spLocks noEditPoints="1"/>
            </p:cNvSpPr>
            <p:nvPr/>
          </p:nvSpPr>
          <p:spPr bwMode="auto">
            <a:xfrm>
              <a:off x="4257675" y="2476500"/>
              <a:ext cx="309563" cy="330200"/>
            </a:xfrm>
            <a:custGeom>
              <a:avLst/>
              <a:gdLst>
                <a:gd name="T0" fmla="*/ 2147483647 w 523"/>
                <a:gd name="T1" fmla="*/ 2147483647 h 554"/>
                <a:gd name="T2" fmla="*/ 2147483647 w 523"/>
                <a:gd name="T3" fmla="*/ 2147483647 h 554"/>
                <a:gd name="T4" fmla="*/ 2147483647 w 523"/>
                <a:gd name="T5" fmla="*/ 2147483647 h 554"/>
                <a:gd name="T6" fmla="*/ 2147483647 w 523"/>
                <a:gd name="T7" fmla="*/ 2147483647 h 554"/>
                <a:gd name="T8" fmla="*/ 2147483647 w 523"/>
                <a:gd name="T9" fmla="*/ 2147483647 h 554"/>
                <a:gd name="T10" fmla="*/ 2147483647 w 523"/>
                <a:gd name="T11" fmla="*/ 2147483647 h 554"/>
                <a:gd name="T12" fmla="*/ 2147483647 w 523"/>
                <a:gd name="T13" fmla="*/ 2147483647 h 554"/>
                <a:gd name="T14" fmla="*/ 2147483647 w 523"/>
                <a:gd name="T15" fmla="*/ 2147483647 h 554"/>
                <a:gd name="T16" fmla="*/ 2147483647 w 523"/>
                <a:gd name="T17" fmla="*/ 2147483647 h 554"/>
                <a:gd name="T18" fmla="*/ 2147483647 w 523"/>
                <a:gd name="T19" fmla="*/ 2147483647 h 554"/>
                <a:gd name="T20" fmla="*/ 2147483647 w 523"/>
                <a:gd name="T21" fmla="*/ 2147483647 h 554"/>
                <a:gd name="T22" fmla="*/ 2147483647 w 523"/>
                <a:gd name="T23" fmla="*/ 2147483647 h 554"/>
                <a:gd name="T24" fmla="*/ 2147483647 w 523"/>
                <a:gd name="T25" fmla="*/ 2147483647 h 554"/>
                <a:gd name="T26" fmla="*/ 2147483647 w 523"/>
                <a:gd name="T27" fmla="*/ 2147483647 h 554"/>
                <a:gd name="T28" fmla="*/ 2147483647 w 523"/>
                <a:gd name="T29" fmla="*/ 2147483647 h 554"/>
                <a:gd name="T30" fmla="*/ 2147483647 w 523"/>
                <a:gd name="T31" fmla="*/ 2147483647 h 554"/>
                <a:gd name="T32" fmla="*/ 2147483647 w 523"/>
                <a:gd name="T33" fmla="*/ 2147483647 h 554"/>
                <a:gd name="T34" fmla="*/ 2147483647 w 523"/>
                <a:gd name="T35" fmla="*/ 2147483647 h 554"/>
                <a:gd name="T36" fmla="*/ 2147483647 w 523"/>
                <a:gd name="T37" fmla="*/ 2147483647 h 554"/>
                <a:gd name="T38" fmla="*/ 2147483647 w 523"/>
                <a:gd name="T39" fmla="*/ 2147483647 h 554"/>
                <a:gd name="T40" fmla="*/ 2147483647 w 523"/>
                <a:gd name="T41" fmla="*/ 2147483647 h 554"/>
                <a:gd name="T42" fmla="*/ 2147483647 w 523"/>
                <a:gd name="T43" fmla="*/ 2147483647 h 554"/>
                <a:gd name="T44" fmla="*/ 2147483647 w 523"/>
                <a:gd name="T45" fmla="*/ 2147483647 h 554"/>
                <a:gd name="T46" fmla="*/ 2147483647 w 523"/>
                <a:gd name="T47" fmla="*/ 2147483647 h 554"/>
                <a:gd name="T48" fmla="*/ 2147483647 w 523"/>
                <a:gd name="T49" fmla="*/ 2147483647 h 554"/>
                <a:gd name="T50" fmla="*/ 2147483647 w 523"/>
                <a:gd name="T51" fmla="*/ 2147483647 h 554"/>
                <a:gd name="T52" fmla="*/ 2147483647 w 523"/>
                <a:gd name="T53" fmla="*/ 2147483647 h 554"/>
                <a:gd name="T54" fmla="*/ 2147483647 w 523"/>
                <a:gd name="T55" fmla="*/ 2147483647 h 554"/>
                <a:gd name="T56" fmla="*/ 2147483647 w 523"/>
                <a:gd name="T57" fmla="*/ 2147483647 h 554"/>
                <a:gd name="T58" fmla="*/ 2147483647 w 523"/>
                <a:gd name="T59" fmla="*/ 2147483647 h 554"/>
                <a:gd name="T60" fmla="*/ 2147483647 w 523"/>
                <a:gd name="T61" fmla="*/ 2147483647 h 554"/>
                <a:gd name="T62" fmla="*/ 2147483647 w 523"/>
                <a:gd name="T63" fmla="*/ 2147483647 h 554"/>
                <a:gd name="T64" fmla="*/ 2147483647 w 523"/>
                <a:gd name="T65" fmla="*/ 2147483647 h 554"/>
                <a:gd name="T66" fmla="*/ 2147483647 w 523"/>
                <a:gd name="T67" fmla="*/ 2147483647 h 554"/>
                <a:gd name="T68" fmla="*/ 2147483647 w 523"/>
                <a:gd name="T69" fmla="*/ 2147483647 h 554"/>
                <a:gd name="T70" fmla="*/ 2147483647 w 523"/>
                <a:gd name="T71" fmla="*/ 2147483647 h 554"/>
                <a:gd name="T72" fmla="*/ 2147483647 w 523"/>
                <a:gd name="T73" fmla="*/ 2147483647 h 554"/>
                <a:gd name="T74" fmla="*/ 2147483647 w 523"/>
                <a:gd name="T75" fmla="*/ 2147483647 h 554"/>
                <a:gd name="T76" fmla="*/ 2147483647 w 523"/>
                <a:gd name="T77" fmla="*/ 2147483647 h 554"/>
                <a:gd name="T78" fmla="*/ 2147483647 w 523"/>
                <a:gd name="T79" fmla="*/ 2147483647 h 554"/>
                <a:gd name="T80" fmla="*/ 2147483647 w 523"/>
                <a:gd name="T81" fmla="*/ 2147483647 h 554"/>
                <a:gd name="T82" fmla="*/ 2147483647 w 523"/>
                <a:gd name="T83" fmla="*/ 2147483647 h 554"/>
                <a:gd name="T84" fmla="*/ 2147483647 w 523"/>
                <a:gd name="T85" fmla="*/ 2147483647 h 554"/>
                <a:gd name="T86" fmla="*/ 2147483647 w 523"/>
                <a:gd name="T87" fmla="*/ 2147483647 h 5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23"/>
                <a:gd name="T133" fmla="*/ 0 h 554"/>
                <a:gd name="T134" fmla="*/ 523 w 523"/>
                <a:gd name="T135" fmla="*/ 554 h 5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0" name="Freeform 412"/>
            <p:cNvSpPr>
              <a:spLocks/>
            </p:cNvSpPr>
            <p:nvPr/>
          </p:nvSpPr>
          <p:spPr bwMode="auto">
            <a:xfrm>
              <a:off x="4395788" y="2354263"/>
              <a:ext cx="165100" cy="77787"/>
            </a:xfrm>
            <a:custGeom>
              <a:avLst/>
              <a:gdLst/>
              <a:ahLst/>
              <a:cxnLst>
                <a:cxn ang="0">
                  <a:pos x="268" y="67"/>
                </a:cxn>
                <a:cxn ang="0">
                  <a:pos x="255" y="60"/>
                </a:cxn>
                <a:cxn ang="0">
                  <a:pos x="240" y="57"/>
                </a:cxn>
                <a:cxn ang="0">
                  <a:pos x="219" y="42"/>
                </a:cxn>
                <a:cxn ang="0">
                  <a:pos x="196" y="47"/>
                </a:cxn>
                <a:cxn ang="0">
                  <a:pos x="177" y="35"/>
                </a:cxn>
                <a:cxn ang="0">
                  <a:pos x="178" y="28"/>
                </a:cxn>
                <a:cxn ang="0">
                  <a:pos x="159" y="24"/>
                </a:cxn>
                <a:cxn ang="0">
                  <a:pos x="132" y="13"/>
                </a:cxn>
                <a:cxn ang="0">
                  <a:pos x="116" y="2"/>
                </a:cxn>
                <a:cxn ang="0">
                  <a:pos x="108" y="11"/>
                </a:cxn>
                <a:cxn ang="0">
                  <a:pos x="87" y="11"/>
                </a:cxn>
                <a:cxn ang="0">
                  <a:pos x="72" y="19"/>
                </a:cxn>
                <a:cxn ang="0">
                  <a:pos x="56" y="24"/>
                </a:cxn>
                <a:cxn ang="0">
                  <a:pos x="38" y="36"/>
                </a:cxn>
                <a:cxn ang="0">
                  <a:pos x="21" y="36"/>
                </a:cxn>
                <a:cxn ang="0">
                  <a:pos x="11" y="42"/>
                </a:cxn>
                <a:cxn ang="0">
                  <a:pos x="5" y="50"/>
                </a:cxn>
                <a:cxn ang="0">
                  <a:pos x="17" y="60"/>
                </a:cxn>
                <a:cxn ang="0">
                  <a:pos x="19" y="74"/>
                </a:cxn>
                <a:cxn ang="0">
                  <a:pos x="27" y="82"/>
                </a:cxn>
                <a:cxn ang="0">
                  <a:pos x="42" y="90"/>
                </a:cxn>
                <a:cxn ang="0">
                  <a:pos x="49" y="98"/>
                </a:cxn>
                <a:cxn ang="0">
                  <a:pos x="65" y="108"/>
                </a:cxn>
                <a:cxn ang="0">
                  <a:pos x="87" y="131"/>
                </a:cxn>
                <a:cxn ang="0">
                  <a:pos x="110" y="132"/>
                </a:cxn>
                <a:cxn ang="0">
                  <a:pos x="115" y="119"/>
                </a:cxn>
                <a:cxn ang="0">
                  <a:pos x="142" y="112"/>
                </a:cxn>
                <a:cxn ang="0">
                  <a:pos x="158" y="113"/>
                </a:cxn>
                <a:cxn ang="0">
                  <a:pos x="173" y="120"/>
                </a:cxn>
                <a:cxn ang="0">
                  <a:pos x="200" y="123"/>
                </a:cxn>
                <a:cxn ang="0">
                  <a:pos x="221" y="116"/>
                </a:cxn>
                <a:cxn ang="0">
                  <a:pos x="255" y="105"/>
                </a:cxn>
                <a:cxn ang="0">
                  <a:pos x="269" y="86"/>
                </a:cxn>
                <a:cxn ang="0">
                  <a:pos x="275" y="73"/>
                </a:cxn>
              </a:cxnLst>
              <a:rect l="0" t="0" r="r" b="b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1" name="Freeform 413"/>
            <p:cNvSpPr>
              <a:spLocks/>
            </p:cNvSpPr>
            <p:nvPr/>
          </p:nvSpPr>
          <p:spPr bwMode="auto">
            <a:xfrm>
              <a:off x="4441825" y="2239963"/>
              <a:ext cx="249238" cy="179387"/>
            </a:xfrm>
            <a:custGeom>
              <a:avLst/>
              <a:gdLst/>
              <a:ahLst/>
              <a:cxnLst>
                <a:cxn ang="0">
                  <a:pos x="312" y="276"/>
                </a:cxn>
                <a:cxn ang="0">
                  <a:pos x="351" y="293"/>
                </a:cxn>
                <a:cxn ang="0">
                  <a:pos x="371" y="301"/>
                </a:cxn>
                <a:cxn ang="0">
                  <a:pos x="364" y="265"/>
                </a:cxn>
                <a:cxn ang="0">
                  <a:pos x="417" y="224"/>
                </a:cxn>
                <a:cxn ang="0">
                  <a:pos x="416" y="203"/>
                </a:cxn>
                <a:cxn ang="0">
                  <a:pos x="390" y="180"/>
                </a:cxn>
                <a:cxn ang="0">
                  <a:pos x="389" y="167"/>
                </a:cxn>
                <a:cxn ang="0">
                  <a:pos x="387" y="140"/>
                </a:cxn>
                <a:cxn ang="0">
                  <a:pos x="379" y="123"/>
                </a:cxn>
                <a:cxn ang="0">
                  <a:pos x="394" y="106"/>
                </a:cxn>
                <a:cxn ang="0">
                  <a:pos x="392" y="78"/>
                </a:cxn>
                <a:cxn ang="0">
                  <a:pos x="373" y="46"/>
                </a:cxn>
                <a:cxn ang="0">
                  <a:pos x="344" y="22"/>
                </a:cxn>
                <a:cxn ang="0">
                  <a:pos x="313" y="26"/>
                </a:cxn>
                <a:cxn ang="0">
                  <a:pos x="257" y="20"/>
                </a:cxn>
                <a:cxn ang="0">
                  <a:pos x="231" y="18"/>
                </a:cxn>
                <a:cxn ang="0">
                  <a:pos x="189" y="22"/>
                </a:cxn>
                <a:cxn ang="0">
                  <a:pos x="149" y="0"/>
                </a:cxn>
                <a:cxn ang="0">
                  <a:pos x="81" y="28"/>
                </a:cxn>
                <a:cxn ang="0">
                  <a:pos x="12" y="48"/>
                </a:cxn>
                <a:cxn ang="0">
                  <a:pos x="7" y="58"/>
                </a:cxn>
                <a:cxn ang="0">
                  <a:pos x="14" y="75"/>
                </a:cxn>
                <a:cxn ang="0">
                  <a:pos x="3" y="102"/>
                </a:cxn>
                <a:cxn ang="0">
                  <a:pos x="14" y="111"/>
                </a:cxn>
                <a:cxn ang="0">
                  <a:pos x="24" y="122"/>
                </a:cxn>
                <a:cxn ang="0">
                  <a:pos x="25" y="132"/>
                </a:cxn>
                <a:cxn ang="0">
                  <a:pos x="29" y="142"/>
                </a:cxn>
                <a:cxn ang="0">
                  <a:pos x="30" y="161"/>
                </a:cxn>
                <a:cxn ang="0">
                  <a:pos x="38" y="173"/>
                </a:cxn>
                <a:cxn ang="0">
                  <a:pos x="41" y="187"/>
                </a:cxn>
                <a:cxn ang="0">
                  <a:pos x="50" y="197"/>
                </a:cxn>
                <a:cxn ang="0">
                  <a:pos x="67" y="207"/>
                </a:cxn>
                <a:cxn ang="0">
                  <a:pos x="96" y="216"/>
                </a:cxn>
                <a:cxn ang="0">
                  <a:pos x="92" y="225"/>
                </a:cxn>
                <a:cxn ang="0">
                  <a:pos x="102" y="236"/>
                </a:cxn>
                <a:cxn ang="0">
                  <a:pos x="132" y="232"/>
                </a:cxn>
                <a:cxn ang="0">
                  <a:pos x="148" y="236"/>
                </a:cxn>
                <a:cxn ang="0">
                  <a:pos x="168" y="244"/>
                </a:cxn>
                <a:cxn ang="0">
                  <a:pos x="190" y="255"/>
                </a:cxn>
                <a:cxn ang="0">
                  <a:pos x="196" y="266"/>
                </a:cxn>
                <a:cxn ang="0">
                  <a:pos x="229" y="272"/>
                </a:cxn>
                <a:cxn ang="0">
                  <a:pos x="244" y="281"/>
                </a:cxn>
                <a:cxn ang="0">
                  <a:pos x="258" y="279"/>
                </a:cxn>
                <a:cxn ang="0">
                  <a:pos x="288" y="284"/>
                </a:cxn>
              </a:cxnLst>
              <a:rect l="0" t="0" r="r" b="b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2" name="Freeform 414"/>
            <p:cNvSpPr>
              <a:spLocks/>
            </p:cNvSpPr>
            <p:nvPr/>
          </p:nvSpPr>
          <p:spPr bwMode="auto">
            <a:xfrm>
              <a:off x="4238625" y="2382838"/>
              <a:ext cx="20638" cy="20637"/>
            </a:xfrm>
            <a:custGeom>
              <a:avLst/>
              <a:gdLst>
                <a:gd name="T0" fmla="*/ 2147483647 w 36"/>
                <a:gd name="T1" fmla="*/ 2147483647 h 32"/>
                <a:gd name="T2" fmla="*/ 2147483647 w 36"/>
                <a:gd name="T3" fmla="*/ 2147483647 h 32"/>
                <a:gd name="T4" fmla="*/ 2147483647 w 36"/>
                <a:gd name="T5" fmla="*/ 2147483647 h 32"/>
                <a:gd name="T6" fmla="*/ 2147483647 w 36"/>
                <a:gd name="T7" fmla="*/ 2147483647 h 32"/>
                <a:gd name="T8" fmla="*/ 2147483647 w 36"/>
                <a:gd name="T9" fmla="*/ 2147483647 h 32"/>
                <a:gd name="T10" fmla="*/ 2147483647 w 36"/>
                <a:gd name="T11" fmla="*/ 0 h 32"/>
                <a:gd name="T12" fmla="*/ 2147483647 w 36"/>
                <a:gd name="T13" fmla="*/ 2147483647 h 32"/>
                <a:gd name="T14" fmla="*/ 2147483647 w 36"/>
                <a:gd name="T15" fmla="*/ 2147483647 h 32"/>
                <a:gd name="T16" fmla="*/ 2147483647 w 36"/>
                <a:gd name="T17" fmla="*/ 2147483647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2"/>
                <a:gd name="T29" fmla="*/ 36 w 3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3" name="Freeform 415"/>
            <p:cNvSpPr>
              <a:spLocks/>
            </p:cNvSpPr>
            <p:nvPr/>
          </p:nvSpPr>
          <p:spPr bwMode="auto">
            <a:xfrm>
              <a:off x="4333875" y="2417763"/>
              <a:ext cx="182563" cy="80962"/>
            </a:xfrm>
            <a:custGeom>
              <a:avLst/>
              <a:gdLst/>
              <a:ahLst/>
              <a:cxnLst>
                <a:cxn ang="0">
                  <a:pos x="307" y="48"/>
                </a:cxn>
                <a:cxn ang="0">
                  <a:pos x="301" y="33"/>
                </a:cxn>
                <a:cxn ang="0">
                  <a:pos x="287" y="11"/>
                </a:cxn>
                <a:cxn ang="0">
                  <a:pos x="268" y="17"/>
                </a:cxn>
                <a:cxn ang="0">
                  <a:pos x="254" y="14"/>
                </a:cxn>
                <a:cxn ang="0">
                  <a:pos x="228" y="1"/>
                </a:cxn>
                <a:cxn ang="0">
                  <a:pos x="214" y="16"/>
                </a:cxn>
                <a:cxn ang="0">
                  <a:pos x="204" y="23"/>
                </a:cxn>
                <a:cxn ang="0">
                  <a:pos x="175" y="15"/>
                </a:cxn>
                <a:cxn ang="0">
                  <a:pos x="156" y="27"/>
                </a:cxn>
                <a:cxn ang="0">
                  <a:pos x="160" y="45"/>
                </a:cxn>
                <a:cxn ang="0">
                  <a:pos x="133" y="57"/>
                </a:cxn>
                <a:cxn ang="0">
                  <a:pos x="141" y="68"/>
                </a:cxn>
                <a:cxn ang="0">
                  <a:pos x="131" y="77"/>
                </a:cxn>
                <a:cxn ang="0">
                  <a:pos x="109" y="71"/>
                </a:cxn>
                <a:cxn ang="0">
                  <a:pos x="84" y="78"/>
                </a:cxn>
                <a:cxn ang="0">
                  <a:pos x="63" y="88"/>
                </a:cxn>
                <a:cxn ang="0">
                  <a:pos x="33" y="76"/>
                </a:cxn>
                <a:cxn ang="0">
                  <a:pos x="26" y="91"/>
                </a:cxn>
                <a:cxn ang="0">
                  <a:pos x="0" y="84"/>
                </a:cxn>
                <a:cxn ang="0">
                  <a:pos x="2" y="97"/>
                </a:cxn>
                <a:cxn ang="0">
                  <a:pos x="11" y="106"/>
                </a:cxn>
                <a:cxn ang="0">
                  <a:pos x="32" y="106"/>
                </a:cxn>
                <a:cxn ang="0">
                  <a:pos x="50" y="117"/>
                </a:cxn>
                <a:cxn ang="0">
                  <a:pos x="66" y="109"/>
                </a:cxn>
                <a:cxn ang="0">
                  <a:pos x="104" y="103"/>
                </a:cxn>
                <a:cxn ang="0">
                  <a:pos x="119" y="118"/>
                </a:cxn>
                <a:cxn ang="0">
                  <a:pos x="136" y="131"/>
                </a:cxn>
                <a:cxn ang="0">
                  <a:pos x="162" y="136"/>
                </a:cxn>
                <a:cxn ang="0">
                  <a:pos x="183" y="132"/>
                </a:cxn>
                <a:cxn ang="0">
                  <a:pos x="207" y="138"/>
                </a:cxn>
                <a:cxn ang="0">
                  <a:pos x="247" y="130"/>
                </a:cxn>
                <a:cxn ang="0">
                  <a:pos x="270" y="131"/>
                </a:cxn>
                <a:cxn ang="0">
                  <a:pos x="277" y="107"/>
                </a:cxn>
                <a:cxn ang="0">
                  <a:pos x="290" y="91"/>
                </a:cxn>
                <a:cxn ang="0">
                  <a:pos x="290" y="78"/>
                </a:cxn>
                <a:cxn ang="0">
                  <a:pos x="306" y="69"/>
                </a:cxn>
              </a:cxnLst>
              <a:rect l="0" t="0" r="r" b="b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4" name="Freeform 416"/>
            <p:cNvSpPr>
              <a:spLocks/>
            </p:cNvSpPr>
            <p:nvPr/>
          </p:nvSpPr>
          <p:spPr bwMode="auto">
            <a:xfrm>
              <a:off x="4173538" y="2282825"/>
              <a:ext cx="107950" cy="85725"/>
            </a:xfrm>
            <a:custGeom>
              <a:avLst/>
              <a:gdLst>
                <a:gd name="T0" fmla="*/ 2147483647 w 182"/>
                <a:gd name="T1" fmla="*/ 2147483647 h 145"/>
                <a:gd name="T2" fmla="*/ 0 w 182"/>
                <a:gd name="T3" fmla="*/ 2147483647 h 145"/>
                <a:gd name="T4" fmla="*/ 0 w 182"/>
                <a:gd name="T5" fmla="*/ 2147483647 h 145"/>
                <a:gd name="T6" fmla="*/ 2147483647 w 182"/>
                <a:gd name="T7" fmla="*/ 2147483647 h 145"/>
                <a:gd name="T8" fmla="*/ 2147483647 w 182"/>
                <a:gd name="T9" fmla="*/ 2147483647 h 145"/>
                <a:gd name="T10" fmla="*/ 2147483647 w 182"/>
                <a:gd name="T11" fmla="*/ 2147483647 h 145"/>
                <a:gd name="T12" fmla="*/ 2147483647 w 182"/>
                <a:gd name="T13" fmla="*/ 2147483647 h 145"/>
                <a:gd name="T14" fmla="*/ 2147483647 w 182"/>
                <a:gd name="T15" fmla="*/ 2147483647 h 145"/>
                <a:gd name="T16" fmla="*/ 2147483647 w 182"/>
                <a:gd name="T17" fmla="*/ 2147483647 h 145"/>
                <a:gd name="T18" fmla="*/ 2147483647 w 182"/>
                <a:gd name="T19" fmla="*/ 2147483647 h 145"/>
                <a:gd name="T20" fmla="*/ 2147483647 w 182"/>
                <a:gd name="T21" fmla="*/ 2147483647 h 145"/>
                <a:gd name="T22" fmla="*/ 2147483647 w 182"/>
                <a:gd name="T23" fmla="*/ 2147483647 h 145"/>
                <a:gd name="T24" fmla="*/ 2147483647 w 182"/>
                <a:gd name="T25" fmla="*/ 2147483647 h 145"/>
                <a:gd name="T26" fmla="*/ 2147483647 w 182"/>
                <a:gd name="T27" fmla="*/ 2147483647 h 145"/>
                <a:gd name="T28" fmla="*/ 2147483647 w 182"/>
                <a:gd name="T29" fmla="*/ 2147483647 h 145"/>
                <a:gd name="T30" fmla="*/ 2147483647 w 182"/>
                <a:gd name="T31" fmla="*/ 2147483647 h 145"/>
                <a:gd name="T32" fmla="*/ 2147483647 w 182"/>
                <a:gd name="T33" fmla="*/ 2147483647 h 145"/>
                <a:gd name="T34" fmla="*/ 2147483647 w 182"/>
                <a:gd name="T35" fmla="*/ 2147483647 h 145"/>
                <a:gd name="T36" fmla="*/ 2147483647 w 182"/>
                <a:gd name="T37" fmla="*/ 2147483647 h 145"/>
                <a:gd name="T38" fmla="*/ 2147483647 w 182"/>
                <a:gd name="T39" fmla="*/ 2147483647 h 145"/>
                <a:gd name="T40" fmla="*/ 2147483647 w 182"/>
                <a:gd name="T41" fmla="*/ 2147483647 h 145"/>
                <a:gd name="T42" fmla="*/ 2147483647 w 182"/>
                <a:gd name="T43" fmla="*/ 2147483647 h 145"/>
                <a:gd name="T44" fmla="*/ 2147483647 w 182"/>
                <a:gd name="T45" fmla="*/ 2147483647 h 145"/>
                <a:gd name="T46" fmla="*/ 2147483647 w 182"/>
                <a:gd name="T47" fmla="*/ 2147483647 h 145"/>
                <a:gd name="T48" fmla="*/ 2147483647 w 182"/>
                <a:gd name="T49" fmla="*/ 2147483647 h 145"/>
                <a:gd name="T50" fmla="*/ 2147483647 w 182"/>
                <a:gd name="T51" fmla="*/ 2147483647 h 145"/>
                <a:gd name="T52" fmla="*/ 2147483647 w 182"/>
                <a:gd name="T53" fmla="*/ 2147483647 h 145"/>
                <a:gd name="T54" fmla="*/ 2147483647 w 182"/>
                <a:gd name="T55" fmla="*/ 2147483647 h 145"/>
                <a:gd name="T56" fmla="*/ 2147483647 w 182"/>
                <a:gd name="T57" fmla="*/ 2147483647 h 145"/>
                <a:gd name="T58" fmla="*/ 2147483647 w 182"/>
                <a:gd name="T59" fmla="*/ 2147483647 h 145"/>
                <a:gd name="T60" fmla="*/ 2147483647 w 182"/>
                <a:gd name="T61" fmla="*/ 2147483647 h 145"/>
                <a:gd name="T62" fmla="*/ 2147483647 w 182"/>
                <a:gd name="T63" fmla="*/ 2147483647 h 145"/>
                <a:gd name="T64" fmla="*/ 2147483647 w 182"/>
                <a:gd name="T65" fmla="*/ 2147483647 h 145"/>
                <a:gd name="T66" fmla="*/ 2147483647 w 182"/>
                <a:gd name="T67" fmla="*/ 2147483647 h 145"/>
                <a:gd name="T68" fmla="*/ 2147483647 w 182"/>
                <a:gd name="T69" fmla="*/ 2147483647 h 145"/>
                <a:gd name="T70" fmla="*/ 2147483647 w 182"/>
                <a:gd name="T71" fmla="*/ 2147483647 h 145"/>
                <a:gd name="T72" fmla="*/ 2147483647 w 182"/>
                <a:gd name="T73" fmla="*/ 2147483647 h 145"/>
                <a:gd name="T74" fmla="*/ 2147483647 w 182"/>
                <a:gd name="T75" fmla="*/ 2147483647 h 145"/>
                <a:gd name="T76" fmla="*/ 2147483647 w 182"/>
                <a:gd name="T77" fmla="*/ 2147483647 h 145"/>
                <a:gd name="T78" fmla="*/ 2147483647 w 182"/>
                <a:gd name="T79" fmla="*/ 2147483647 h 145"/>
                <a:gd name="T80" fmla="*/ 2147483647 w 182"/>
                <a:gd name="T81" fmla="*/ 0 h 145"/>
                <a:gd name="T82" fmla="*/ 2147483647 w 182"/>
                <a:gd name="T83" fmla="*/ 2147483647 h 145"/>
                <a:gd name="T84" fmla="*/ 2147483647 w 182"/>
                <a:gd name="T85" fmla="*/ 2147483647 h 145"/>
                <a:gd name="T86" fmla="*/ 2147483647 w 182"/>
                <a:gd name="T87" fmla="*/ 2147483647 h 145"/>
                <a:gd name="T88" fmla="*/ 2147483647 w 182"/>
                <a:gd name="T89" fmla="*/ 2147483647 h 145"/>
                <a:gd name="T90" fmla="*/ 2147483647 w 182"/>
                <a:gd name="T91" fmla="*/ 2147483647 h 145"/>
                <a:gd name="T92" fmla="*/ 2147483647 w 182"/>
                <a:gd name="T93" fmla="*/ 2147483647 h 145"/>
                <a:gd name="T94" fmla="*/ 2147483647 w 182"/>
                <a:gd name="T95" fmla="*/ 2147483647 h 145"/>
                <a:gd name="T96" fmla="*/ 2147483647 w 182"/>
                <a:gd name="T97" fmla="*/ 2147483647 h 145"/>
                <a:gd name="T98" fmla="*/ 2147483647 w 182"/>
                <a:gd name="T99" fmla="*/ 2147483647 h 145"/>
                <a:gd name="T100" fmla="*/ 2147483647 w 182"/>
                <a:gd name="T101" fmla="*/ 2147483647 h 145"/>
                <a:gd name="T102" fmla="*/ 2147483647 w 182"/>
                <a:gd name="T103" fmla="*/ 2147483647 h 145"/>
                <a:gd name="T104" fmla="*/ 2147483647 w 182"/>
                <a:gd name="T105" fmla="*/ 2147483647 h 145"/>
                <a:gd name="T106" fmla="*/ 2147483647 w 182"/>
                <a:gd name="T107" fmla="*/ 2147483647 h 145"/>
                <a:gd name="T108" fmla="*/ 2147483647 w 182"/>
                <a:gd name="T109" fmla="*/ 2147483647 h 145"/>
                <a:gd name="T110" fmla="*/ 2147483647 w 182"/>
                <a:gd name="T111" fmla="*/ 2147483647 h 145"/>
                <a:gd name="T112" fmla="*/ 2147483647 w 182"/>
                <a:gd name="T113" fmla="*/ 2147483647 h 145"/>
                <a:gd name="T114" fmla="*/ 2147483647 w 182"/>
                <a:gd name="T115" fmla="*/ 2147483647 h 1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2"/>
                <a:gd name="T175" fmla="*/ 0 h 145"/>
                <a:gd name="T176" fmla="*/ 182 w 182"/>
                <a:gd name="T177" fmla="*/ 145 h 1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5" name="Freeform 417"/>
            <p:cNvSpPr>
              <a:spLocks/>
            </p:cNvSpPr>
            <p:nvPr/>
          </p:nvSpPr>
          <p:spPr bwMode="auto">
            <a:xfrm>
              <a:off x="4168775" y="2343150"/>
              <a:ext cx="87313" cy="6032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6" y="43"/>
                </a:cxn>
                <a:cxn ang="0">
                  <a:pos x="22" y="47"/>
                </a:cxn>
                <a:cxn ang="0">
                  <a:pos x="29" y="54"/>
                </a:cxn>
                <a:cxn ang="0">
                  <a:pos x="52" y="59"/>
                </a:cxn>
                <a:cxn ang="0">
                  <a:pos x="57" y="78"/>
                </a:cxn>
                <a:cxn ang="0">
                  <a:pos x="72" y="78"/>
                </a:cxn>
                <a:cxn ang="0">
                  <a:pos x="82" y="71"/>
                </a:cxn>
                <a:cxn ang="0">
                  <a:pos x="82" y="87"/>
                </a:cxn>
                <a:cxn ang="0">
                  <a:pos x="106" y="94"/>
                </a:cxn>
                <a:cxn ang="0">
                  <a:pos x="109" y="98"/>
                </a:cxn>
                <a:cxn ang="0">
                  <a:pos x="123" y="98"/>
                </a:cxn>
                <a:cxn ang="0">
                  <a:pos x="128" y="102"/>
                </a:cxn>
                <a:cxn ang="0">
                  <a:pos x="131" y="100"/>
                </a:cxn>
                <a:cxn ang="0">
                  <a:pos x="120" y="86"/>
                </a:cxn>
                <a:cxn ang="0">
                  <a:pos x="130" y="72"/>
                </a:cxn>
                <a:cxn ang="0">
                  <a:pos x="138" y="68"/>
                </a:cxn>
                <a:cxn ang="0">
                  <a:pos x="138" y="68"/>
                </a:cxn>
                <a:cxn ang="0">
                  <a:pos x="140" y="62"/>
                </a:cxn>
                <a:cxn ang="0">
                  <a:pos x="149" y="61"/>
                </a:cxn>
                <a:cxn ang="0">
                  <a:pos x="146" y="48"/>
                </a:cxn>
                <a:cxn ang="0">
                  <a:pos x="136" y="39"/>
                </a:cxn>
                <a:cxn ang="0">
                  <a:pos x="131" y="38"/>
                </a:cxn>
                <a:cxn ang="0">
                  <a:pos x="120" y="38"/>
                </a:cxn>
                <a:cxn ang="0">
                  <a:pos x="122" y="28"/>
                </a:cxn>
                <a:cxn ang="0">
                  <a:pos x="127" y="19"/>
                </a:cxn>
                <a:cxn ang="0">
                  <a:pos x="116" y="12"/>
                </a:cxn>
                <a:cxn ang="0">
                  <a:pos x="102" y="12"/>
                </a:cxn>
                <a:cxn ang="0">
                  <a:pos x="98" y="2"/>
                </a:cxn>
                <a:cxn ang="0">
                  <a:pos x="79" y="2"/>
                </a:cxn>
                <a:cxn ang="0">
                  <a:pos x="73" y="6"/>
                </a:cxn>
                <a:cxn ang="0">
                  <a:pos x="64" y="4"/>
                </a:cxn>
                <a:cxn ang="0">
                  <a:pos x="64" y="10"/>
                </a:cxn>
                <a:cxn ang="0">
                  <a:pos x="54" y="8"/>
                </a:cxn>
                <a:cxn ang="0">
                  <a:pos x="51" y="15"/>
                </a:cxn>
                <a:cxn ang="0">
                  <a:pos x="42" y="10"/>
                </a:cxn>
                <a:cxn ang="0">
                  <a:pos x="30" y="12"/>
                </a:cxn>
                <a:cxn ang="0">
                  <a:pos x="26" y="6"/>
                </a:cxn>
                <a:cxn ang="0">
                  <a:pos x="18" y="8"/>
                </a:cxn>
                <a:cxn ang="0">
                  <a:pos x="17" y="6"/>
                </a:cxn>
                <a:cxn ang="0">
                  <a:pos x="1" y="20"/>
                </a:cxn>
                <a:cxn ang="0">
                  <a:pos x="0" y="29"/>
                </a:cxn>
              </a:cxnLst>
              <a:rect l="0" t="0" r="r" b="b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6" name="Freeform 418"/>
            <p:cNvSpPr>
              <a:spLocks/>
            </p:cNvSpPr>
            <p:nvPr/>
          </p:nvSpPr>
          <p:spPr bwMode="auto">
            <a:xfrm>
              <a:off x="4244975" y="2238375"/>
              <a:ext cx="222250" cy="233363"/>
            </a:xfrm>
            <a:custGeom>
              <a:avLst/>
              <a:gdLst>
                <a:gd name="T0" fmla="*/ 2147483647 w 373"/>
                <a:gd name="T1" fmla="*/ 2147483647 h 393"/>
                <a:gd name="T2" fmla="*/ 2147483647 w 373"/>
                <a:gd name="T3" fmla="*/ 2147483647 h 393"/>
                <a:gd name="T4" fmla="*/ 2147483647 w 373"/>
                <a:gd name="T5" fmla="*/ 2147483647 h 393"/>
                <a:gd name="T6" fmla="*/ 2147483647 w 373"/>
                <a:gd name="T7" fmla="*/ 2147483647 h 393"/>
                <a:gd name="T8" fmla="*/ 2147483647 w 373"/>
                <a:gd name="T9" fmla="*/ 2147483647 h 393"/>
                <a:gd name="T10" fmla="*/ 2147483647 w 373"/>
                <a:gd name="T11" fmla="*/ 2147483647 h 393"/>
                <a:gd name="T12" fmla="*/ 2147483647 w 373"/>
                <a:gd name="T13" fmla="*/ 2147483647 h 393"/>
                <a:gd name="T14" fmla="*/ 2147483647 w 373"/>
                <a:gd name="T15" fmla="*/ 2147483647 h 393"/>
                <a:gd name="T16" fmla="*/ 2147483647 w 373"/>
                <a:gd name="T17" fmla="*/ 2147483647 h 393"/>
                <a:gd name="T18" fmla="*/ 2147483647 w 373"/>
                <a:gd name="T19" fmla="*/ 2147483647 h 393"/>
                <a:gd name="T20" fmla="*/ 2147483647 w 373"/>
                <a:gd name="T21" fmla="*/ 2147483647 h 393"/>
                <a:gd name="T22" fmla="*/ 2147483647 w 373"/>
                <a:gd name="T23" fmla="*/ 2147483647 h 393"/>
                <a:gd name="T24" fmla="*/ 2147483647 w 373"/>
                <a:gd name="T25" fmla="*/ 2147483647 h 393"/>
                <a:gd name="T26" fmla="*/ 2147483647 w 373"/>
                <a:gd name="T27" fmla="*/ 2147483647 h 393"/>
                <a:gd name="T28" fmla="*/ 2147483647 w 373"/>
                <a:gd name="T29" fmla="*/ 2147483647 h 393"/>
                <a:gd name="T30" fmla="*/ 2147483647 w 373"/>
                <a:gd name="T31" fmla="*/ 2147483647 h 393"/>
                <a:gd name="T32" fmla="*/ 2147483647 w 373"/>
                <a:gd name="T33" fmla="*/ 2147483647 h 393"/>
                <a:gd name="T34" fmla="*/ 2147483647 w 373"/>
                <a:gd name="T35" fmla="*/ 2147483647 h 393"/>
                <a:gd name="T36" fmla="*/ 2147483647 w 373"/>
                <a:gd name="T37" fmla="*/ 2147483647 h 393"/>
                <a:gd name="T38" fmla="*/ 2147483647 w 373"/>
                <a:gd name="T39" fmla="*/ 2147483647 h 393"/>
                <a:gd name="T40" fmla="*/ 2147483647 w 373"/>
                <a:gd name="T41" fmla="*/ 2147483647 h 393"/>
                <a:gd name="T42" fmla="*/ 2147483647 w 373"/>
                <a:gd name="T43" fmla="*/ 2147483647 h 393"/>
                <a:gd name="T44" fmla="*/ 2147483647 w 373"/>
                <a:gd name="T45" fmla="*/ 2147483647 h 393"/>
                <a:gd name="T46" fmla="*/ 2147483647 w 373"/>
                <a:gd name="T47" fmla="*/ 2147483647 h 393"/>
                <a:gd name="T48" fmla="*/ 2147483647 w 373"/>
                <a:gd name="T49" fmla="*/ 2147483647 h 393"/>
                <a:gd name="T50" fmla="*/ 2147483647 w 373"/>
                <a:gd name="T51" fmla="*/ 2147483647 h 393"/>
                <a:gd name="T52" fmla="*/ 2147483647 w 373"/>
                <a:gd name="T53" fmla="*/ 2147483647 h 393"/>
                <a:gd name="T54" fmla="*/ 2147483647 w 373"/>
                <a:gd name="T55" fmla="*/ 2147483647 h 393"/>
                <a:gd name="T56" fmla="*/ 2147483647 w 373"/>
                <a:gd name="T57" fmla="*/ 2147483647 h 393"/>
                <a:gd name="T58" fmla="*/ 2147483647 w 373"/>
                <a:gd name="T59" fmla="*/ 2147483647 h 393"/>
                <a:gd name="T60" fmla="*/ 2147483647 w 373"/>
                <a:gd name="T61" fmla="*/ 2147483647 h 393"/>
                <a:gd name="T62" fmla="*/ 2147483647 w 373"/>
                <a:gd name="T63" fmla="*/ 2147483647 h 393"/>
                <a:gd name="T64" fmla="*/ 2147483647 w 373"/>
                <a:gd name="T65" fmla="*/ 2147483647 h 393"/>
                <a:gd name="T66" fmla="*/ 2147483647 w 373"/>
                <a:gd name="T67" fmla="*/ 2147483647 h 393"/>
                <a:gd name="T68" fmla="*/ 2147483647 w 373"/>
                <a:gd name="T69" fmla="*/ 2147483647 h 393"/>
                <a:gd name="T70" fmla="*/ 2147483647 w 373"/>
                <a:gd name="T71" fmla="*/ 2147483647 h 393"/>
                <a:gd name="T72" fmla="*/ 2147483647 w 373"/>
                <a:gd name="T73" fmla="*/ 2147483647 h 393"/>
                <a:gd name="T74" fmla="*/ 2147483647 w 373"/>
                <a:gd name="T75" fmla="*/ 0 h 393"/>
                <a:gd name="T76" fmla="*/ 2147483647 w 373"/>
                <a:gd name="T77" fmla="*/ 2147483647 h 393"/>
                <a:gd name="T78" fmla="*/ 2147483647 w 373"/>
                <a:gd name="T79" fmla="*/ 2147483647 h 393"/>
                <a:gd name="T80" fmla="*/ 2147483647 w 373"/>
                <a:gd name="T81" fmla="*/ 2147483647 h 393"/>
                <a:gd name="T82" fmla="*/ 2147483647 w 373"/>
                <a:gd name="T83" fmla="*/ 2147483647 h 393"/>
                <a:gd name="T84" fmla="*/ 2147483647 w 373"/>
                <a:gd name="T85" fmla="*/ 2147483647 h 393"/>
                <a:gd name="T86" fmla="*/ 2147483647 w 373"/>
                <a:gd name="T87" fmla="*/ 2147483647 h 393"/>
                <a:gd name="T88" fmla="*/ 2147483647 w 373"/>
                <a:gd name="T89" fmla="*/ 2147483647 h 393"/>
                <a:gd name="T90" fmla="*/ 2147483647 w 373"/>
                <a:gd name="T91" fmla="*/ 2147483647 h 393"/>
                <a:gd name="T92" fmla="*/ 0 w 373"/>
                <a:gd name="T93" fmla="*/ 2147483647 h 393"/>
                <a:gd name="T94" fmla="*/ 2147483647 w 373"/>
                <a:gd name="T95" fmla="*/ 2147483647 h 393"/>
                <a:gd name="T96" fmla="*/ 2147483647 w 373"/>
                <a:gd name="T97" fmla="*/ 2147483647 h 393"/>
                <a:gd name="T98" fmla="*/ 2147483647 w 373"/>
                <a:gd name="T99" fmla="*/ 2147483647 h 3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3"/>
                <a:gd name="T151" fmla="*/ 0 h 393"/>
                <a:gd name="T152" fmla="*/ 373 w 373"/>
                <a:gd name="T153" fmla="*/ 393 h 3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7" name="Freeform 419"/>
            <p:cNvSpPr>
              <a:spLocks/>
            </p:cNvSpPr>
            <p:nvPr/>
          </p:nvSpPr>
          <p:spPr bwMode="auto">
            <a:xfrm>
              <a:off x="4124325" y="2617788"/>
              <a:ext cx="11113" cy="6350"/>
            </a:xfrm>
            <a:custGeom>
              <a:avLst/>
              <a:gdLst>
                <a:gd name="T0" fmla="*/ 2147483647 w 20"/>
                <a:gd name="T1" fmla="*/ 2147483647 h 13"/>
                <a:gd name="T2" fmla="*/ 2147483647 w 20"/>
                <a:gd name="T3" fmla="*/ 2147483647 h 13"/>
                <a:gd name="T4" fmla="*/ 2147483647 w 20"/>
                <a:gd name="T5" fmla="*/ 2147483647 h 13"/>
                <a:gd name="T6" fmla="*/ 2147483647 w 20"/>
                <a:gd name="T7" fmla="*/ 2147483647 h 13"/>
                <a:gd name="T8" fmla="*/ 2147483647 w 20"/>
                <a:gd name="T9" fmla="*/ 2147483647 h 13"/>
                <a:gd name="T10" fmla="*/ 0 w 20"/>
                <a:gd name="T11" fmla="*/ 2147483647 h 13"/>
                <a:gd name="T12" fmla="*/ 2147483647 w 2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3"/>
                <a:gd name="T23" fmla="*/ 20 w 2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8" name="Freeform 420"/>
            <p:cNvSpPr>
              <a:spLocks/>
            </p:cNvSpPr>
            <p:nvPr/>
          </p:nvSpPr>
          <p:spPr bwMode="auto">
            <a:xfrm>
              <a:off x="4659313" y="2201863"/>
              <a:ext cx="227012" cy="146050"/>
            </a:xfrm>
            <a:custGeom>
              <a:avLst/>
              <a:gdLst>
                <a:gd name="T0" fmla="*/ 2147483647 w 382"/>
                <a:gd name="T1" fmla="*/ 2147483647 h 250"/>
                <a:gd name="T2" fmla="*/ 2147483647 w 382"/>
                <a:gd name="T3" fmla="*/ 2147483647 h 250"/>
                <a:gd name="T4" fmla="*/ 2147483647 w 382"/>
                <a:gd name="T5" fmla="*/ 2147483647 h 250"/>
                <a:gd name="T6" fmla="*/ 2147483647 w 382"/>
                <a:gd name="T7" fmla="*/ 2147483647 h 250"/>
                <a:gd name="T8" fmla="*/ 2147483647 w 382"/>
                <a:gd name="T9" fmla="*/ 2147483647 h 250"/>
                <a:gd name="T10" fmla="*/ 2147483647 w 382"/>
                <a:gd name="T11" fmla="*/ 2147483647 h 250"/>
                <a:gd name="T12" fmla="*/ 2147483647 w 382"/>
                <a:gd name="T13" fmla="*/ 2147483647 h 250"/>
                <a:gd name="T14" fmla="*/ 2147483647 w 382"/>
                <a:gd name="T15" fmla="*/ 2147483647 h 250"/>
                <a:gd name="T16" fmla="*/ 2147483647 w 382"/>
                <a:gd name="T17" fmla="*/ 2147483647 h 250"/>
                <a:gd name="T18" fmla="*/ 2147483647 w 382"/>
                <a:gd name="T19" fmla="*/ 2147483647 h 250"/>
                <a:gd name="T20" fmla="*/ 2147483647 w 382"/>
                <a:gd name="T21" fmla="*/ 2147483647 h 250"/>
                <a:gd name="T22" fmla="*/ 2147483647 w 382"/>
                <a:gd name="T23" fmla="*/ 2147483647 h 250"/>
                <a:gd name="T24" fmla="*/ 2147483647 w 382"/>
                <a:gd name="T25" fmla="*/ 2147483647 h 250"/>
                <a:gd name="T26" fmla="*/ 2147483647 w 382"/>
                <a:gd name="T27" fmla="*/ 2147483647 h 250"/>
                <a:gd name="T28" fmla="*/ 2147483647 w 382"/>
                <a:gd name="T29" fmla="*/ 2147483647 h 250"/>
                <a:gd name="T30" fmla="*/ 2147483647 w 382"/>
                <a:gd name="T31" fmla="*/ 2147483647 h 250"/>
                <a:gd name="T32" fmla="*/ 2147483647 w 382"/>
                <a:gd name="T33" fmla="*/ 2147483647 h 250"/>
                <a:gd name="T34" fmla="*/ 2147483647 w 382"/>
                <a:gd name="T35" fmla="*/ 2147483647 h 250"/>
                <a:gd name="T36" fmla="*/ 2147483647 w 382"/>
                <a:gd name="T37" fmla="*/ 2147483647 h 250"/>
                <a:gd name="T38" fmla="*/ 2147483647 w 382"/>
                <a:gd name="T39" fmla="*/ 2147483647 h 250"/>
                <a:gd name="T40" fmla="*/ 2147483647 w 382"/>
                <a:gd name="T41" fmla="*/ 2147483647 h 250"/>
                <a:gd name="T42" fmla="*/ 2147483647 w 382"/>
                <a:gd name="T43" fmla="*/ 2147483647 h 250"/>
                <a:gd name="T44" fmla="*/ 2147483647 w 382"/>
                <a:gd name="T45" fmla="*/ 2147483647 h 250"/>
                <a:gd name="T46" fmla="*/ 2147483647 w 382"/>
                <a:gd name="T47" fmla="*/ 2147483647 h 250"/>
                <a:gd name="T48" fmla="*/ 2147483647 w 382"/>
                <a:gd name="T49" fmla="*/ 0 h 250"/>
                <a:gd name="T50" fmla="*/ 2147483647 w 382"/>
                <a:gd name="T51" fmla="*/ 2147483647 h 250"/>
                <a:gd name="T52" fmla="*/ 2147483647 w 382"/>
                <a:gd name="T53" fmla="*/ 2147483647 h 250"/>
                <a:gd name="T54" fmla="*/ 2147483647 w 382"/>
                <a:gd name="T55" fmla="*/ 2147483647 h 250"/>
                <a:gd name="T56" fmla="*/ 2147483647 w 382"/>
                <a:gd name="T57" fmla="*/ 2147483647 h 250"/>
                <a:gd name="T58" fmla="*/ 2147483647 w 382"/>
                <a:gd name="T59" fmla="*/ 2147483647 h 250"/>
                <a:gd name="T60" fmla="*/ 2147483647 w 382"/>
                <a:gd name="T61" fmla="*/ 2147483647 h 250"/>
                <a:gd name="T62" fmla="*/ 2147483647 w 382"/>
                <a:gd name="T63" fmla="*/ 2147483647 h 250"/>
                <a:gd name="T64" fmla="*/ 2147483647 w 382"/>
                <a:gd name="T65" fmla="*/ 2147483647 h 250"/>
                <a:gd name="T66" fmla="*/ 2147483647 w 382"/>
                <a:gd name="T67" fmla="*/ 2147483647 h 250"/>
                <a:gd name="T68" fmla="*/ 2147483647 w 382"/>
                <a:gd name="T69" fmla="*/ 2147483647 h 250"/>
                <a:gd name="T70" fmla="*/ 2147483647 w 382"/>
                <a:gd name="T71" fmla="*/ 2147483647 h 250"/>
                <a:gd name="T72" fmla="*/ 2147483647 w 382"/>
                <a:gd name="T73" fmla="*/ 2147483647 h 250"/>
                <a:gd name="T74" fmla="*/ 2147483647 w 382"/>
                <a:gd name="T75" fmla="*/ 2147483647 h 250"/>
                <a:gd name="T76" fmla="*/ 2147483647 w 382"/>
                <a:gd name="T77" fmla="*/ 2147483647 h 2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2"/>
                <a:gd name="T118" fmla="*/ 0 h 250"/>
                <a:gd name="T119" fmla="*/ 382 w 382"/>
                <a:gd name="T120" fmla="*/ 250 h 2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9" name="Freeform 421"/>
            <p:cNvSpPr>
              <a:spLocks/>
            </p:cNvSpPr>
            <p:nvPr/>
          </p:nvSpPr>
          <p:spPr bwMode="auto">
            <a:xfrm>
              <a:off x="4600575" y="2141538"/>
              <a:ext cx="168275" cy="73025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18" y="92"/>
                </a:cxn>
                <a:cxn ang="0">
                  <a:pos x="51" y="86"/>
                </a:cxn>
                <a:cxn ang="0">
                  <a:pos x="65" y="83"/>
                </a:cxn>
                <a:cxn ang="0">
                  <a:pos x="78" y="90"/>
                </a:cxn>
                <a:cxn ang="0">
                  <a:pos x="86" y="88"/>
                </a:cxn>
                <a:cxn ang="0">
                  <a:pos x="109" y="94"/>
                </a:cxn>
                <a:cxn ang="0">
                  <a:pos x="118" y="89"/>
                </a:cxn>
                <a:cxn ang="0">
                  <a:pos x="133" y="93"/>
                </a:cxn>
                <a:cxn ang="0">
                  <a:pos x="150" y="85"/>
                </a:cxn>
                <a:cxn ang="0">
                  <a:pos x="162" y="98"/>
                </a:cxn>
                <a:cxn ang="0">
                  <a:pos x="189" y="101"/>
                </a:cxn>
                <a:cxn ang="0">
                  <a:pos x="200" y="111"/>
                </a:cxn>
                <a:cxn ang="0">
                  <a:pos x="215" y="119"/>
                </a:cxn>
                <a:cxn ang="0">
                  <a:pos x="227" y="123"/>
                </a:cxn>
                <a:cxn ang="0">
                  <a:pos x="243" y="113"/>
                </a:cxn>
                <a:cxn ang="0">
                  <a:pos x="259" y="119"/>
                </a:cxn>
                <a:cxn ang="0">
                  <a:pos x="264" y="113"/>
                </a:cxn>
                <a:cxn ang="0">
                  <a:pos x="278" y="100"/>
                </a:cxn>
                <a:cxn ang="0">
                  <a:pos x="286" y="101"/>
                </a:cxn>
                <a:cxn ang="0">
                  <a:pos x="280" y="82"/>
                </a:cxn>
                <a:cxn ang="0">
                  <a:pos x="268" y="65"/>
                </a:cxn>
                <a:cxn ang="0">
                  <a:pos x="255" y="61"/>
                </a:cxn>
                <a:cxn ang="0">
                  <a:pos x="256" y="52"/>
                </a:cxn>
                <a:cxn ang="0">
                  <a:pos x="268" y="45"/>
                </a:cxn>
                <a:cxn ang="0">
                  <a:pos x="246" y="30"/>
                </a:cxn>
                <a:cxn ang="0">
                  <a:pos x="238" y="31"/>
                </a:cxn>
                <a:cxn ang="0">
                  <a:pos x="225" y="26"/>
                </a:cxn>
                <a:cxn ang="0">
                  <a:pos x="214" y="32"/>
                </a:cxn>
                <a:cxn ang="0">
                  <a:pos x="194" y="20"/>
                </a:cxn>
                <a:cxn ang="0">
                  <a:pos x="166" y="3"/>
                </a:cxn>
                <a:cxn ang="0">
                  <a:pos x="145" y="4"/>
                </a:cxn>
                <a:cxn ang="0">
                  <a:pos x="124" y="10"/>
                </a:cxn>
                <a:cxn ang="0">
                  <a:pos x="120" y="10"/>
                </a:cxn>
                <a:cxn ang="0">
                  <a:pos x="119" y="12"/>
                </a:cxn>
                <a:cxn ang="0">
                  <a:pos x="123" y="55"/>
                </a:cxn>
                <a:cxn ang="0">
                  <a:pos x="86" y="52"/>
                </a:cxn>
                <a:cxn ang="0">
                  <a:pos x="79" y="37"/>
                </a:cxn>
                <a:cxn ang="0">
                  <a:pos x="56" y="18"/>
                </a:cxn>
                <a:cxn ang="0">
                  <a:pos x="21" y="30"/>
                </a:cxn>
                <a:cxn ang="0">
                  <a:pos x="16" y="46"/>
                </a:cxn>
                <a:cxn ang="0">
                  <a:pos x="0" y="69"/>
                </a:cxn>
                <a:cxn ang="0">
                  <a:pos x="6" y="104"/>
                </a:cxn>
                <a:cxn ang="0">
                  <a:pos x="5" y="97"/>
                </a:cxn>
              </a:cxnLst>
              <a:rect l="0" t="0" r="r" b="b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0" name="Freeform 422"/>
            <p:cNvSpPr>
              <a:spLocks/>
            </p:cNvSpPr>
            <p:nvPr/>
          </p:nvSpPr>
          <p:spPr bwMode="auto">
            <a:xfrm>
              <a:off x="4565650" y="1806575"/>
              <a:ext cx="249238" cy="284163"/>
            </a:xfrm>
            <a:custGeom>
              <a:avLst/>
              <a:gdLst/>
              <a:ahLst/>
              <a:cxnLst>
                <a:cxn ang="0">
                  <a:pos x="88" y="64"/>
                </a:cxn>
                <a:cxn ang="0">
                  <a:pos x="64" y="59"/>
                </a:cxn>
                <a:cxn ang="0">
                  <a:pos x="40" y="47"/>
                </a:cxn>
                <a:cxn ang="0">
                  <a:pos x="16" y="36"/>
                </a:cxn>
                <a:cxn ang="0">
                  <a:pos x="2" y="40"/>
                </a:cxn>
                <a:cxn ang="0">
                  <a:pos x="17" y="56"/>
                </a:cxn>
                <a:cxn ang="0">
                  <a:pos x="48" y="72"/>
                </a:cxn>
                <a:cxn ang="0">
                  <a:pos x="92" y="85"/>
                </a:cxn>
                <a:cxn ang="0">
                  <a:pos x="103" y="114"/>
                </a:cxn>
                <a:cxn ang="0">
                  <a:pos x="107" y="132"/>
                </a:cxn>
                <a:cxn ang="0">
                  <a:pos x="113" y="165"/>
                </a:cxn>
                <a:cxn ang="0">
                  <a:pos x="138" y="204"/>
                </a:cxn>
                <a:cxn ang="0">
                  <a:pos x="179" y="217"/>
                </a:cxn>
                <a:cxn ang="0">
                  <a:pos x="167" y="234"/>
                </a:cxn>
                <a:cxn ang="0">
                  <a:pos x="119" y="283"/>
                </a:cxn>
                <a:cxn ang="0">
                  <a:pos x="81" y="309"/>
                </a:cxn>
                <a:cxn ang="0">
                  <a:pos x="45" y="336"/>
                </a:cxn>
                <a:cxn ang="0">
                  <a:pos x="49" y="364"/>
                </a:cxn>
                <a:cxn ang="0">
                  <a:pos x="62" y="393"/>
                </a:cxn>
                <a:cxn ang="0">
                  <a:pos x="71" y="452"/>
                </a:cxn>
                <a:cxn ang="0">
                  <a:pos x="114" y="460"/>
                </a:cxn>
                <a:cxn ang="0">
                  <a:pos x="180" y="475"/>
                </a:cxn>
                <a:cxn ang="0">
                  <a:pos x="222" y="465"/>
                </a:cxn>
                <a:cxn ang="0">
                  <a:pos x="304" y="451"/>
                </a:cxn>
                <a:cxn ang="0">
                  <a:pos x="305" y="441"/>
                </a:cxn>
                <a:cxn ang="0">
                  <a:pos x="382" y="381"/>
                </a:cxn>
                <a:cxn ang="0">
                  <a:pos x="421" y="340"/>
                </a:cxn>
                <a:cxn ang="0">
                  <a:pos x="360" y="295"/>
                </a:cxn>
                <a:cxn ang="0">
                  <a:pos x="368" y="265"/>
                </a:cxn>
                <a:cxn ang="0">
                  <a:pos x="359" y="247"/>
                </a:cxn>
                <a:cxn ang="0">
                  <a:pos x="339" y="228"/>
                </a:cxn>
                <a:cxn ang="0">
                  <a:pos x="337" y="202"/>
                </a:cxn>
                <a:cxn ang="0">
                  <a:pos x="312" y="156"/>
                </a:cxn>
                <a:cxn ang="0">
                  <a:pos x="316" y="133"/>
                </a:cxn>
                <a:cxn ang="0">
                  <a:pos x="312" y="98"/>
                </a:cxn>
                <a:cxn ang="0">
                  <a:pos x="275" y="82"/>
                </a:cxn>
                <a:cxn ang="0">
                  <a:pos x="282" y="62"/>
                </a:cxn>
                <a:cxn ang="0">
                  <a:pos x="280" y="36"/>
                </a:cxn>
                <a:cxn ang="0">
                  <a:pos x="271" y="13"/>
                </a:cxn>
                <a:cxn ang="0">
                  <a:pos x="240" y="1"/>
                </a:cxn>
                <a:cxn ang="0">
                  <a:pos x="198" y="5"/>
                </a:cxn>
                <a:cxn ang="0">
                  <a:pos x="173" y="30"/>
                </a:cxn>
                <a:cxn ang="0">
                  <a:pos x="157" y="50"/>
                </a:cxn>
                <a:cxn ang="0">
                  <a:pos x="123" y="56"/>
                </a:cxn>
              </a:cxnLst>
              <a:rect l="0" t="0" r="r" b="b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1" name="Freeform 423"/>
            <p:cNvSpPr>
              <a:spLocks noEditPoints="1"/>
            </p:cNvSpPr>
            <p:nvPr/>
          </p:nvSpPr>
          <p:spPr bwMode="auto">
            <a:xfrm>
              <a:off x="4375150" y="1833563"/>
              <a:ext cx="271463" cy="393700"/>
            </a:xfrm>
            <a:custGeom>
              <a:avLst/>
              <a:gdLst>
                <a:gd name="T0" fmla="*/ 2147483647 w 459"/>
                <a:gd name="T1" fmla="*/ 2147483647 h 664"/>
                <a:gd name="T2" fmla="*/ 2147483647 w 459"/>
                <a:gd name="T3" fmla="*/ 2147483647 h 664"/>
                <a:gd name="T4" fmla="*/ 2147483647 w 459"/>
                <a:gd name="T5" fmla="*/ 2147483647 h 664"/>
                <a:gd name="T6" fmla="*/ 2147483647 w 459"/>
                <a:gd name="T7" fmla="*/ 2147483647 h 664"/>
                <a:gd name="T8" fmla="*/ 2147483647 w 459"/>
                <a:gd name="T9" fmla="*/ 2147483647 h 664"/>
                <a:gd name="T10" fmla="*/ 2147483647 w 459"/>
                <a:gd name="T11" fmla="*/ 2147483647 h 664"/>
                <a:gd name="T12" fmla="*/ 2147483647 w 459"/>
                <a:gd name="T13" fmla="*/ 2147483647 h 664"/>
                <a:gd name="T14" fmla="*/ 2147483647 w 459"/>
                <a:gd name="T15" fmla="*/ 2147483647 h 664"/>
                <a:gd name="T16" fmla="*/ 2147483647 w 459"/>
                <a:gd name="T17" fmla="*/ 2147483647 h 664"/>
                <a:gd name="T18" fmla="*/ 2147483647 w 459"/>
                <a:gd name="T19" fmla="*/ 2147483647 h 664"/>
                <a:gd name="T20" fmla="*/ 2147483647 w 459"/>
                <a:gd name="T21" fmla="*/ 2147483647 h 664"/>
                <a:gd name="T22" fmla="*/ 2147483647 w 459"/>
                <a:gd name="T23" fmla="*/ 2147483647 h 664"/>
                <a:gd name="T24" fmla="*/ 2147483647 w 459"/>
                <a:gd name="T25" fmla="*/ 2147483647 h 664"/>
                <a:gd name="T26" fmla="*/ 2147483647 w 459"/>
                <a:gd name="T27" fmla="*/ 2147483647 h 664"/>
                <a:gd name="T28" fmla="*/ 2147483647 w 459"/>
                <a:gd name="T29" fmla="*/ 2147483647 h 664"/>
                <a:gd name="T30" fmla="*/ 2147483647 w 459"/>
                <a:gd name="T31" fmla="*/ 2147483647 h 664"/>
                <a:gd name="T32" fmla="*/ 2147483647 w 459"/>
                <a:gd name="T33" fmla="*/ 2147483647 h 664"/>
                <a:gd name="T34" fmla="*/ 2147483647 w 459"/>
                <a:gd name="T35" fmla="*/ 2147483647 h 664"/>
                <a:gd name="T36" fmla="*/ 2147483647 w 459"/>
                <a:gd name="T37" fmla="*/ 2147483647 h 664"/>
                <a:gd name="T38" fmla="*/ 2147483647 w 459"/>
                <a:gd name="T39" fmla="*/ 2147483647 h 664"/>
                <a:gd name="T40" fmla="*/ 2147483647 w 459"/>
                <a:gd name="T41" fmla="*/ 2147483647 h 664"/>
                <a:gd name="T42" fmla="*/ 0 w 459"/>
                <a:gd name="T43" fmla="*/ 2147483647 h 664"/>
                <a:gd name="T44" fmla="*/ 2147483647 w 459"/>
                <a:gd name="T45" fmla="*/ 2147483647 h 664"/>
                <a:gd name="T46" fmla="*/ 2147483647 w 459"/>
                <a:gd name="T47" fmla="*/ 2147483647 h 664"/>
                <a:gd name="T48" fmla="*/ 2147483647 w 459"/>
                <a:gd name="T49" fmla="*/ 2147483647 h 664"/>
                <a:gd name="T50" fmla="*/ 2147483647 w 459"/>
                <a:gd name="T51" fmla="*/ 2147483647 h 664"/>
                <a:gd name="T52" fmla="*/ 2147483647 w 459"/>
                <a:gd name="T53" fmla="*/ 2147483647 h 664"/>
                <a:gd name="T54" fmla="*/ 2147483647 w 459"/>
                <a:gd name="T55" fmla="*/ 2147483647 h 664"/>
                <a:gd name="T56" fmla="*/ 2147483647 w 459"/>
                <a:gd name="T57" fmla="*/ 2147483647 h 664"/>
                <a:gd name="T58" fmla="*/ 2147483647 w 459"/>
                <a:gd name="T59" fmla="*/ 2147483647 h 664"/>
                <a:gd name="T60" fmla="*/ 2147483647 w 459"/>
                <a:gd name="T61" fmla="*/ 2147483647 h 664"/>
                <a:gd name="T62" fmla="*/ 2147483647 w 459"/>
                <a:gd name="T63" fmla="*/ 2147483647 h 664"/>
                <a:gd name="T64" fmla="*/ 2147483647 w 459"/>
                <a:gd name="T65" fmla="*/ 2147483647 h 664"/>
                <a:gd name="T66" fmla="*/ 2147483647 w 459"/>
                <a:gd name="T67" fmla="*/ 2147483647 h 664"/>
                <a:gd name="T68" fmla="*/ 2147483647 w 459"/>
                <a:gd name="T69" fmla="*/ 2147483647 h 664"/>
                <a:gd name="T70" fmla="*/ 2147483647 w 459"/>
                <a:gd name="T71" fmla="*/ 2147483647 h 664"/>
                <a:gd name="T72" fmla="*/ 2147483647 w 459"/>
                <a:gd name="T73" fmla="*/ 2147483647 h 664"/>
                <a:gd name="T74" fmla="*/ 2147483647 w 459"/>
                <a:gd name="T75" fmla="*/ 2147483647 h 664"/>
                <a:gd name="T76" fmla="*/ 2147483647 w 459"/>
                <a:gd name="T77" fmla="*/ 2147483647 h 664"/>
                <a:gd name="T78" fmla="*/ 2147483647 w 459"/>
                <a:gd name="T79" fmla="*/ 2147483647 h 664"/>
                <a:gd name="T80" fmla="*/ 2147483647 w 459"/>
                <a:gd name="T81" fmla="*/ 2147483647 h 664"/>
                <a:gd name="T82" fmla="*/ 2147483647 w 459"/>
                <a:gd name="T83" fmla="*/ 2147483647 h 664"/>
                <a:gd name="T84" fmla="*/ 2147483647 w 459"/>
                <a:gd name="T85" fmla="*/ 2147483647 h 664"/>
                <a:gd name="T86" fmla="*/ 2147483647 w 459"/>
                <a:gd name="T87" fmla="*/ 2147483647 h 6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9"/>
                <a:gd name="T133" fmla="*/ 0 h 664"/>
                <a:gd name="T134" fmla="*/ 459 w 459"/>
                <a:gd name="T135" fmla="*/ 664 h 6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2" name="Freeform 424"/>
            <p:cNvSpPr>
              <a:spLocks noEditPoints="1"/>
            </p:cNvSpPr>
            <p:nvPr/>
          </p:nvSpPr>
          <p:spPr bwMode="auto">
            <a:xfrm>
              <a:off x="4235450" y="1547813"/>
              <a:ext cx="538163" cy="600075"/>
            </a:xfrm>
            <a:custGeom>
              <a:avLst/>
              <a:gdLst/>
              <a:ahLst/>
              <a:cxnLst>
                <a:cxn ang="0">
                  <a:pos x="453" y="40"/>
                </a:cxn>
                <a:cxn ang="0">
                  <a:pos x="653" y="48"/>
                </a:cxn>
                <a:cxn ang="0">
                  <a:pos x="558" y="4"/>
                </a:cxn>
                <a:cxn ang="0">
                  <a:pos x="429" y="28"/>
                </a:cxn>
                <a:cxn ang="0">
                  <a:pos x="281" y="93"/>
                </a:cxn>
                <a:cxn ang="0">
                  <a:pos x="345" y="111"/>
                </a:cxn>
                <a:cxn ang="0">
                  <a:pos x="432" y="100"/>
                </a:cxn>
                <a:cxn ang="0">
                  <a:pos x="515" y="123"/>
                </a:cxn>
                <a:cxn ang="0">
                  <a:pos x="551" y="82"/>
                </a:cxn>
                <a:cxn ang="0">
                  <a:pos x="453" y="54"/>
                </a:cxn>
                <a:cxn ang="0">
                  <a:pos x="328" y="27"/>
                </a:cxn>
                <a:cxn ang="0">
                  <a:pos x="240" y="24"/>
                </a:cxn>
                <a:cxn ang="0">
                  <a:pos x="417" y="467"/>
                </a:cxn>
                <a:cxn ang="0">
                  <a:pos x="363" y="482"/>
                </a:cxn>
                <a:cxn ang="0">
                  <a:pos x="611" y="404"/>
                </a:cxn>
                <a:cxn ang="0">
                  <a:pos x="320" y="509"/>
                </a:cxn>
                <a:cxn ang="0">
                  <a:pos x="902" y="421"/>
                </a:cxn>
                <a:cxn ang="0">
                  <a:pos x="749" y="425"/>
                </a:cxn>
                <a:cxn ang="0">
                  <a:pos x="683" y="393"/>
                </a:cxn>
                <a:cxn ang="0">
                  <a:pos x="593" y="446"/>
                </a:cxn>
                <a:cxn ang="0">
                  <a:pos x="507" y="444"/>
                </a:cxn>
                <a:cxn ang="0">
                  <a:pos x="494" y="437"/>
                </a:cxn>
                <a:cxn ang="0">
                  <a:pos x="446" y="491"/>
                </a:cxn>
                <a:cxn ang="0">
                  <a:pos x="399" y="505"/>
                </a:cxn>
                <a:cxn ang="0">
                  <a:pos x="360" y="526"/>
                </a:cxn>
                <a:cxn ang="0">
                  <a:pos x="365" y="561"/>
                </a:cxn>
                <a:cxn ang="0">
                  <a:pos x="293" y="606"/>
                </a:cxn>
                <a:cxn ang="0">
                  <a:pos x="266" y="642"/>
                </a:cxn>
                <a:cxn ang="0">
                  <a:pos x="237" y="689"/>
                </a:cxn>
                <a:cxn ang="0">
                  <a:pos x="180" y="715"/>
                </a:cxn>
                <a:cxn ang="0">
                  <a:pos x="118" y="741"/>
                </a:cxn>
                <a:cxn ang="0">
                  <a:pos x="111" y="775"/>
                </a:cxn>
                <a:cxn ang="0">
                  <a:pos x="72" y="808"/>
                </a:cxn>
                <a:cxn ang="0">
                  <a:pos x="20" y="804"/>
                </a:cxn>
                <a:cxn ang="0">
                  <a:pos x="21" y="834"/>
                </a:cxn>
                <a:cxn ang="0">
                  <a:pos x="71" y="854"/>
                </a:cxn>
                <a:cxn ang="0">
                  <a:pos x="0" y="858"/>
                </a:cxn>
                <a:cxn ang="0">
                  <a:pos x="65" y="884"/>
                </a:cxn>
                <a:cxn ang="0">
                  <a:pos x="14" y="926"/>
                </a:cxn>
                <a:cxn ang="0">
                  <a:pos x="36" y="967"/>
                </a:cxn>
                <a:cxn ang="0">
                  <a:pos x="103" y="1004"/>
                </a:cxn>
                <a:cxn ang="0">
                  <a:pos x="207" y="942"/>
                </a:cxn>
                <a:cxn ang="0">
                  <a:pos x="252" y="911"/>
                </a:cxn>
                <a:cxn ang="0">
                  <a:pos x="268" y="857"/>
                </a:cxn>
                <a:cxn ang="0">
                  <a:pos x="262" y="783"/>
                </a:cxn>
                <a:cxn ang="0">
                  <a:pos x="279" y="724"/>
                </a:cxn>
                <a:cxn ang="0">
                  <a:pos x="348" y="629"/>
                </a:cxn>
                <a:cxn ang="0">
                  <a:pos x="386" y="591"/>
                </a:cxn>
                <a:cxn ang="0">
                  <a:pos x="423" y="529"/>
                </a:cxn>
                <a:cxn ang="0">
                  <a:pos x="508" y="505"/>
                </a:cxn>
                <a:cxn ang="0">
                  <a:pos x="557" y="481"/>
                </a:cxn>
                <a:cxn ang="0">
                  <a:pos x="594" y="480"/>
                </a:cxn>
                <a:cxn ang="0">
                  <a:pos x="677" y="489"/>
                </a:cxn>
                <a:cxn ang="0">
                  <a:pos x="752" y="438"/>
                </a:cxn>
                <a:cxn ang="0">
                  <a:pos x="834" y="469"/>
                </a:cxn>
                <a:cxn ang="0">
                  <a:pos x="891" y="456"/>
                </a:cxn>
                <a:cxn ang="0">
                  <a:pos x="380" y="512"/>
                </a:cxn>
                <a:cxn ang="0">
                  <a:pos x="346" y="483"/>
                </a:cxn>
              </a:cxnLst>
              <a:rect l="0" t="0" r="r" b="b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3" name="Freeform 425"/>
            <p:cNvSpPr>
              <a:spLocks noEditPoints="1"/>
            </p:cNvSpPr>
            <p:nvPr/>
          </p:nvSpPr>
          <p:spPr bwMode="auto">
            <a:xfrm>
              <a:off x="3851275" y="2582863"/>
              <a:ext cx="350838" cy="242887"/>
            </a:xfrm>
            <a:custGeom>
              <a:avLst/>
              <a:gdLst>
                <a:gd name="T0" fmla="*/ 2147483647 w 591"/>
                <a:gd name="T1" fmla="*/ 2147483647 h 413"/>
                <a:gd name="T2" fmla="*/ 2147483647 w 591"/>
                <a:gd name="T3" fmla="*/ 2147483647 h 413"/>
                <a:gd name="T4" fmla="*/ 2147483647 w 591"/>
                <a:gd name="T5" fmla="*/ 2147483647 h 413"/>
                <a:gd name="T6" fmla="*/ 2147483647 w 591"/>
                <a:gd name="T7" fmla="*/ 2147483647 h 413"/>
                <a:gd name="T8" fmla="*/ 2147483647 w 591"/>
                <a:gd name="T9" fmla="*/ 2147483647 h 413"/>
                <a:gd name="T10" fmla="*/ 2147483647 w 591"/>
                <a:gd name="T11" fmla="*/ 2147483647 h 413"/>
                <a:gd name="T12" fmla="*/ 2147483647 w 591"/>
                <a:gd name="T13" fmla="*/ 2147483647 h 413"/>
                <a:gd name="T14" fmla="*/ 2147483647 w 591"/>
                <a:gd name="T15" fmla="*/ 2147483647 h 413"/>
                <a:gd name="T16" fmla="*/ 2147483647 w 591"/>
                <a:gd name="T17" fmla="*/ 2147483647 h 413"/>
                <a:gd name="T18" fmla="*/ 2147483647 w 591"/>
                <a:gd name="T19" fmla="*/ 2147483647 h 413"/>
                <a:gd name="T20" fmla="*/ 2147483647 w 591"/>
                <a:gd name="T21" fmla="*/ 2147483647 h 413"/>
                <a:gd name="T22" fmla="*/ 2147483647 w 591"/>
                <a:gd name="T23" fmla="*/ 2147483647 h 413"/>
                <a:gd name="T24" fmla="*/ 2147483647 w 591"/>
                <a:gd name="T25" fmla="*/ 2147483647 h 413"/>
                <a:gd name="T26" fmla="*/ 2147483647 w 591"/>
                <a:gd name="T27" fmla="*/ 2147483647 h 413"/>
                <a:gd name="T28" fmla="*/ 2147483647 w 591"/>
                <a:gd name="T29" fmla="*/ 2147483647 h 413"/>
                <a:gd name="T30" fmla="*/ 2147483647 w 591"/>
                <a:gd name="T31" fmla="*/ 2147483647 h 413"/>
                <a:gd name="T32" fmla="*/ 2147483647 w 591"/>
                <a:gd name="T33" fmla="*/ 2147483647 h 413"/>
                <a:gd name="T34" fmla="*/ 2147483647 w 591"/>
                <a:gd name="T35" fmla="*/ 2147483647 h 413"/>
                <a:gd name="T36" fmla="*/ 2147483647 w 591"/>
                <a:gd name="T37" fmla="*/ 2147483647 h 413"/>
                <a:gd name="T38" fmla="*/ 2147483647 w 591"/>
                <a:gd name="T39" fmla="*/ 2147483647 h 413"/>
                <a:gd name="T40" fmla="*/ 2147483647 w 591"/>
                <a:gd name="T41" fmla="*/ 2147483647 h 413"/>
                <a:gd name="T42" fmla="*/ 2147483647 w 591"/>
                <a:gd name="T43" fmla="*/ 2147483647 h 413"/>
                <a:gd name="T44" fmla="*/ 2147483647 w 591"/>
                <a:gd name="T45" fmla="*/ 2147483647 h 413"/>
                <a:gd name="T46" fmla="*/ 2147483647 w 591"/>
                <a:gd name="T47" fmla="*/ 2147483647 h 413"/>
                <a:gd name="T48" fmla="*/ 2147483647 w 591"/>
                <a:gd name="T49" fmla="*/ 2147483647 h 413"/>
                <a:gd name="T50" fmla="*/ 2147483647 w 591"/>
                <a:gd name="T51" fmla="*/ 2147483647 h 413"/>
                <a:gd name="T52" fmla="*/ 2147483647 w 591"/>
                <a:gd name="T53" fmla="*/ 2147483647 h 413"/>
                <a:gd name="T54" fmla="*/ 2147483647 w 591"/>
                <a:gd name="T55" fmla="*/ 2147483647 h 413"/>
                <a:gd name="T56" fmla="*/ 2147483647 w 591"/>
                <a:gd name="T57" fmla="*/ 2147483647 h 413"/>
                <a:gd name="T58" fmla="*/ 2147483647 w 591"/>
                <a:gd name="T59" fmla="*/ 2147483647 h 413"/>
                <a:gd name="T60" fmla="*/ 2147483647 w 591"/>
                <a:gd name="T61" fmla="*/ 2147483647 h 413"/>
                <a:gd name="T62" fmla="*/ 2147483647 w 591"/>
                <a:gd name="T63" fmla="*/ 2147483647 h 413"/>
                <a:gd name="T64" fmla="*/ 2147483647 w 591"/>
                <a:gd name="T65" fmla="*/ 2147483647 h 413"/>
                <a:gd name="T66" fmla="*/ 2147483647 w 591"/>
                <a:gd name="T67" fmla="*/ 2147483647 h 413"/>
                <a:gd name="T68" fmla="*/ 2147483647 w 591"/>
                <a:gd name="T69" fmla="*/ 2147483647 h 413"/>
                <a:gd name="T70" fmla="*/ 2147483647 w 591"/>
                <a:gd name="T71" fmla="*/ 2147483647 h 413"/>
                <a:gd name="T72" fmla="*/ 2147483647 w 591"/>
                <a:gd name="T73" fmla="*/ 2147483647 h 413"/>
                <a:gd name="T74" fmla="*/ 2147483647 w 591"/>
                <a:gd name="T75" fmla="*/ 2147483647 h 413"/>
                <a:gd name="T76" fmla="*/ 2147483647 w 591"/>
                <a:gd name="T77" fmla="*/ 2147483647 h 413"/>
                <a:gd name="T78" fmla="*/ 2147483647 w 591"/>
                <a:gd name="T79" fmla="*/ 2147483647 h 413"/>
                <a:gd name="T80" fmla="*/ 2147483647 w 591"/>
                <a:gd name="T81" fmla="*/ 2147483647 h 413"/>
                <a:gd name="T82" fmla="*/ 2147483647 w 591"/>
                <a:gd name="T83" fmla="*/ 2147483647 h 413"/>
                <a:gd name="T84" fmla="*/ 2147483647 w 591"/>
                <a:gd name="T85" fmla="*/ 2147483647 h 413"/>
                <a:gd name="T86" fmla="*/ 2147483647 w 591"/>
                <a:gd name="T87" fmla="*/ 2147483647 h 413"/>
                <a:gd name="T88" fmla="*/ 2147483647 w 591"/>
                <a:gd name="T89" fmla="*/ 2147483647 h 413"/>
                <a:gd name="T90" fmla="*/ 2147483647 w 591"/>
                <a:gd name="T91" fmla="*/ 2147483647 h 413"/>
                <a:gd name="T92" fmla="*/ 2147483647 w 591"/>
                <a:gd name="T93" fmla="*/ 2147483647 h 413"/>
                <a:gd name="T94" fmla="*/ 2147483647 w 591"/>
                <a:gd name="T95" fmla="*/ 2147483647 h 413"/>
                <a:gd name="T96" fmla="*/ 2147483647 w 591"/>
                <a:gd name="T97" fmla="*/ 2147483647 h 413"/>
                <a:gd name="T98" fmla="*/ 2147483647 w 591"/>
                <a:gd name="T99" fmla="*/ 2147483647 h 413"/>
                <a:gd name="T100" fmla="*/ 2147483647 w 591"/>
                <a:gd name="T101" fmla="*/ 2147483647 h 413"/>
                <a:gd name="T102" fmla="*/ 2147483647 w 591"/>
                <a:gd name="T103" fmla="*/ 2147483647 h 413"/>
                <a:gd name="T104" fmla="*/ 2147483647 w 591"/>
                <a:gd name="T105" fmla="*/ 2147483647 h 413"/>
                <a:gd name="T106" fmla="*/ 2147483647 w 591"/>
                <a:gd name="T107" fmla="*/ 2147483647 h 4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1"/>
                <a:gd name="T163" fmla="*/ 0 h 413"/>
                <a:gd name="T164" fmla="*/ 591 w 591"/>
                <a:gd name="T165" fmla="*/ 413 h 4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4" name="Freeform 426"/>
            <p:cNvSpPr>
              <a:spLocks/>
            </p:cNvSpPr>
            <p:nvPr/>
          </p:nvSpPr>
          <p:spPr bwMode="auto">
            <a:xfrm>
              <a:off x="3835400" y="2633663"/>
              <a:ext cx="92075" cy="165100"/>
            </a:xfrm>
            <a:custGeom>
              <a:avLst/>
              <a:gdLst>
                <a:gd name="T0" fmla="*/ 2147483647 w 155"/>
                <a:gd name="T1" fmla="*/ 2147483647 h 277"/>
                <a:gd name="T2" fmla="*/ 2147483647 w 155"/>
                <a:gd name="T3" fmla="*/ 2147483647 h 277"/>
                <a:gd name="T4" fmla="*/ 2147483647 w 155"/>
                <a:gd name="T5" fmla="*/ 2147483647 h 277"/>
                <a:gd name="T6" fmla="*/ 2147483647 w 155"/>
                <a:gd name="T7" fmla="*/ 2147483647 h 277"/>
                <a:gd name="T8" fmla="*/ 2147483647 w 155"/>
                <a:gd name="T9" fmla="*/ 2147483647 h 277"/>
                <a:gd name="T10" fmla="*/ 2147483647 w 155"/>
                <a:gd name="T11" fmla="*/ 2147483647 h 277"/>
                <a:gd name="T12" fmla="*/ 2147483647 w 155"/>
                <a:gd name="T13" fmla="*/ 2147483647 h 277"/>
                <a:gd name="T14" fmla="*/ 2147483647 w 155"/>
                <a:gd name="T15" fmla="*/ 0 h 277"/>
                <a:gd name="T16" fmla="*/ 2147483647 w 155"/>
                <a:gd name="T17" fmla="*/ 2147483647 h 277"/>
                <a:gd name="T18" fmla="*/ 2147483647 w 155"/>
                <a:gd name="T19" fmla="*/ 2147483647 h 277"/>
                <a:gd name="T20" fmla="*/ 2147483647 w 155"/>
                <a:gd name="T21" fmla="*/ 2147483647 h 277"/>
                <a:gd name="T22" fmla="*/ 2147483647 w 155"/>
                <a:gd name="T23" fmla="*/ 2147483647 h 277"/>
                <a:gd name="T24" fmla="*/ 2147483647 w 155"/>
                <a:gd name="T25" fmla="*/ 2147483647 h 277"/>
                <a:gd name="T26" fmla="*/ 2147483647 w 155"/>
                <a:gd name="T27" fmla="*/ 2147483647 h 277"/>
                <a:gd name="T28" fmla="*/ 2147483647 w 155"/>
                <a:gd name="T29" fmla="*/ 2147483647 h 277"/>
                <a:gd name="T30" fmla="*/ 2147483647 w 155"/>
                <a:gd name="T31" fmla="*/ 2147483647 h 277"/>
                <a:gd name="T32" fmla="*/ 2147483647 w 155"/>
                <a:gd name="T33" fmla="*/ 2147483647 h 277"/>
                <a:gd name="T34" fmla="*/ 2147483647 w 155"/>
                <a:gd name="T35" fmla="*/ 2147483647 h 277"/>
                <a:gd name="T36" fmla="*/ 2147483647 w 155"/>
                <a:gd name="T37" fmla="*/ 2147483647 h 277"/>
                <a:gd name="T38" fmla="*/ 2147483647 w 155"/>
                <a:gd name="T39" fmla="*/ 2147483647 h 277"/>
                <a:gd name="T40" fmla="*/ 2147483647 w 155"/>
                <a:gd name="T41" fmla="*/ 2147483647 h 277"/>
                <a:gd name="T42" fmla="*/ 2147483647 w 155"/>
                <a:gd name="T43" fmla="*/ 2147483647 h 277"/>
                <a:gd name="T44" fmla="*/ 2147483647 w 155"/>
                <a:gd name="T45" fmla="*/ 2147483647 h 277"/>
                <a:gd name="T46" fmla="*/ 2147483647 w 155"/>
                <a:gd name="T47" fmla="*/ 2147483647 h 277"/>
                <a:gd name="T48" fmla="*/ 2147483647 w 155"/>
                <a:gd name="T49" fmla="*/ 2147483647 h 277"/>
                <a:gd name="T50" fmla="*/ 2147483647 w 155"/>
                <a:gd name="T51" fmla="*/ 2147483647 h 277"/>
                <a:gd name="T52" fmla="*/ 2147483647 w 155"/>
                <a:gd name="T53" fmla="*/ 2147483647 h 277"/>
                <a:gd name="T54" fmla="*/ 2147483647 w 155"/>
                <a:gd name="T55" fmla="*/ 2147483647 h 277"/>
                <a:gd name="T56" fmla="*/ 2147483647 w 155"/>
                <a:gd name="T57" fmla="*/ 2147483647 h 277"/>
                <a:gd name="T58" fmla="*/ 2147483647 w 155"/>
                <a:gd name="T59" fmla="*/ 2147483647 h 277"/>
                <a:gd name="T60" fmla="*/ 2147483647 w 155"/>
                <a:gd name="T61" fmla="*/ 2147483647 h 277"/>
                <a:gd name="T62" fmla="*/ 2147483647 w 155"/>
                <a:gd name="T63" fmla="*/ 2147483647 h 277"/>
                <a:gd name="T64" fmla="*/ 2147483647 w 155"/>
                <a:gd name="T65" fmla="*/ 2147483647 h 277"/>
                <a:gd name="T66" fmla="*/ 2147483647 w 155"/>
                <a:gd name="T67" fmla="*/ 2147483647 h 277"/>
                <a:gd name="T68" fmla="*/ 2147483647 w 155"/>
                <a:gd name="T69" fmla="*/ 2147483647 h 277"/>
                <a:gd name="T70" fmla="*/ 2147483647 w 155"/>
                <a:gd name="T71" fmla="*/ 2147483647 h 277"/>
                <a:gd name="T72" fmla="*/ 2147483647 w 155"/>
                <a:gd name="T73" fmla="*/ 2147483647 h 2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277"/>
                <a:gd name="T113" fmla="*/ 155 w 155"/>
                <a:gd name="T114" fmla="*/ 277 h 2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5" name="Freeform 427"/>
            <p:cNvSpPr>
              <a:spLocks noEditPoints="1"/>
            </p:cNvSpPr>
            <p:nvPr/>
          </p:nvSpPr>
          <p:spPr bwMode="auto">
            <a:xfrm>
              <a:off x="3911600" y="2062163"/>
              <a:ext cx="233363" cy="327025"/>
            </a:xfrm>
            <a:custGeom>
              <a:avLst/>
              <a:gdLst>
                <a:gd name="T0" fmla="*/ 2147483647 w 395"/>
                <a:gd name="T1" fmla="*/ 2147483647 h 549"/>
                <a:gd name="T2" fmla="*/ 2147483647 w 395"/>
                <a:gd name="T3" fmla="*/ 2147483647 h 549"/>
                <a:gd name="T4" fmla="*/ 2147483647 w 395"/>
                <a:gd name="T5" fmla="*/ 2147483647 h 549"/>
                <a:gd name="T6" fmla="*/ 2147483647 w 395"/>
                <a:gd name="T7" fmla="*/ 2147483647 h 549"/>
                <a:gd name="T8" fmla="*/ 2147483647 w 395"/>
                <a:gd name="T9" fmla="*/ 2147483647 h 549"/>
                <a:gd name="T10" fmla="*/ 2147483647 w 395"/>
                <a:gd name="T11" fmla="*/ 2147483647 h 549"/>
                <a:gd name="T12" fmla="*/ 2147483647 w 395"/>
                <a:gd name="T13" fmla="*/ 2147483647 h 549"/>
                <a:gd name="T14" fmla="*/ 2147483647 w 395"/>
                <a:gd name="T15" fmla="*/ 2147483647 h 549"/>
                <a:gd name="T16" fmla="*/ 2147483647 w 395"/>
                <a:gd name="T17" fmla="*/ 2147483647 h 549"/>
                <a:gd name="T18" fmla="*/ 2147483647 w 395"/>
                <a:gd name="T19" fmla="*/ 2147483647 h 549"/>
                <a:gd name="T20" fmla="*/ 2147483647 w 395"/>
                <a:gd name="T21" fmla="*/ 2147483647 h 549"/>
                <a:gd name="T22" fmla="*/ 2147483647 w 395"/>
                <a:gd name="T23" fmla="*/ 2147483647 h 549"/>
                <a:gd name="T24" fmla="*/ 2147483647 w 395"/>
                <a:gd name="T25" fmla="*/ 2147483647 h 549"/>
                <a:gd name="T26" fmla="*/ 2147483647 w 395"/>
                <a:gd name="T27" fmla="*/ 2147483647 h 549"/>
                <a:gd name="T28" fmla="*/ 2147483647 w 395"/>
                <a:gd name="T29" fmla="*/ 2147483647 h 549"/>
                <a:gd name="T30" fmla="*/ 2147483647 w 395"/>
                <a:gd name="T31" fmla="*/ 2147483647 h 549"/>
                <a:gd name="T32" fmla="*/ 2147483647 w 395"/>
                <a:gd name="T33" fmla="*/ 2147483647 h 549"/>
                <a:gd name="T34" fmla="*/ 2147483647 w 395"/>
                <a:gd name="T35" fmla="*/ 2147483647 h 549"/>
                <a:gd name="T36" fmla="*/ 2147483647 w 395"/>
                <a:gd name="T37" fmla="*/ 2147483647 h 549"/>
                <a:gd name="T38" fmla="*/ 2147483647 w 395"/>
                <a:gd name="T39" fmla="*/ 2147483647 h 549"/>
                <a:gd name="T40" fmla="*/ 2147483647 w 395"/>
                <a:gd name="T41" fmla="*/ 2147483647 h 549"/>
                <a:gd name="T42" fmla="*/ 2147483647 w 395"/>
                <a:gd name="T43" fmla="*/ 2147483647 h 549"/>
                <a:gd name="T44" fmla="*/ 2147483647 w 395"/>
                <a:gd name="T45" fmla="*/ 2147483647 h 549"/>
                <a:gd name="T46" fmla="*/ 2147483647 w 395"/>
                <a:gd name="T47" fmla="*/ 2147483647 h 549"/>
                <a:gd name="T48" fmla="*/ 2147483647 w 395"/>
                <a:gd name="T49" fmla="*/ 2147483647 h 549"/>
                <a:gd name="T50" fmla="*/ 2147483647 w 395"/>
                <a:gd name="T51" fmla="*/ 2147483647 h 549"/>
                <a:gd name="T52" fmla="*/ 2147483647 w 395"/>
                <a:gd name="T53" fmla="*/ 2147483647 h 549"/>
                <a:gd name="T54" fmla="*/ 2147483647 w 395"/>
                <a:gd name="T55" fmla="*/ 2147483647 h 549"/>
                <a:gd name="T56" fmla="*/ 2147483647 w 395"/>
                <a:gd name="T57" fmla="*/ 2147483647 h 549"/>
                <a:gd name="T58" fmla="*/ 2147483647 w 395"/>
                <a:gd name="T59" fmla="*/ 2147483647 h 549"/>
                <a:gd name="T60" fmla="*/ 2147483647 w 395"/>
                <a:gd name="T61" fmla="*/ 2147483647 h 549"/>
                <a:gd name="T62" fmla="*/ 2147483647 w 395"/>
                <a:gd name="T63" fmla="*/ 2147483647 h 549"/>
                <a:gd name="T64" fmla="*/ 2147483647 w 395"/>
                <a:gd name="T65" fmla="*/ 2147483647 h 549"/>
                <a:gd name="T66" fmla="*/ 2147483647 w 395"/>
                <a:gd name="T67" fmla="*/ 2147483647 h 549"/>
                <a:gd name="T68" fmla="*/ 2147483647 w 395"/>
                <a:gd name="T69" fmla="*/ 2147483647 h 549"/>
                <a:gd name="T70" fmla="*/ 2147483647 w 395"/>
                <a:gd name="T71" fmla="*/ 2147483647 h 549"/>
                <a:gd name="T72" fmla="*/ 2147483647 w 395"/>
                <a:gd name="T73" fmla="*/ 2147483647 h 549"/>
                <a:gd name="T74" fmla="*/ 2147483647 w 395"/>
                <a:gd name="T75" fmla="*/ 2147483647 h 549"/>
                <a:gd name="T76" fmla="*/ 2147483647 w 395"/>
                <a:gd name="T77" fmla="*/ 2147483647 h 549"/>
                <a:gd name="T78" fmla="*/ 2147483647 w 395"/>
                <a:gd name="T79" fmla="*/ 2147483647 h 549"/>
                <a:gd name="T80" fmla="*/ 2147483647 w 395"/>
                <a:gd name="T81" fmla="*/ 2147483647 h 549"/>
                <a:gd name="T82" fmla="*/ 2147483647 w 395"/>
                <a:gd name="T83" fmla="*/ 2147483647 h 549"/>
                <a:gd name="T84" fmla="*/ 2147483647 w 395"/>
                <a:gd name="T85" fmla="*/ 2147483647 h 549"/>
                <a:gd name="T86" fmla="*/ 2147483647 w 395"/>
                <a:gd name="T87" fmla="*/ 2147483647 h 549"/>
                <a:gd name="T88" fmla="*/ 2147483647 w 395"/>
                <a:gd name="T89" fmla="*/ 2147483647 h 549"/>
                <a:gd name="T90" fmla="*/ 2147483647 w 395"/>
                <a:gd name="T91" fmla="*/ 2147483647 h 549"/>
                <a:gd name="T92" fmla="*/ 2147483647 w 395"/>
                <a:gd name="T93" fmla="*/ 2147483647 h 549"/>
                <a:gd name="T94" fmla="*/ 2147483647 w 395"/>
                <a:gd name="T95" fmla="*/ 2147483647 h 549"/>
                <a:gd name="T96" fmla="*/ 2147483647 w 395"/>
                <a:gd name="T97" fmla="*/ 2147483647 h 549"/>
                <a:gd name="T98" fmla="*/ 2147483647 w 395"/>
                <a:gd name="T99" fmla="*/ 2147483647 h 549"/>
                <a:gd name="T100" fmla="*/ 2147483647 w 395"/>
                <a:gd name="T101" fmla="*/ 2147483647 h 549"/>
                <a:gd name="T102" fmla="*/ 2147483647 w 395"/>
                <a:gd name="T103" fmla="*/ 2147483647 h 549"/>
                <a:gd name="T104" fmla="*/ 2147483647 w 395"/>
                <a:gd name="T105" fmla="*/ 2147483647 h 549"/>
                <a:gd name="T106" fmla="*/ 2147483647 w 395"/>
                <a:gd name="T107" fmla="*/ 2147483647 h 549"/>
                <a:gd name="T108" fmla="*/ 2147483647 w 395"/>
                <a:gd name="T109" fmla="*/ 2147483647 h 549"/>
                <a:gd name="T110" fmla="*/ 2147483647 w 395"/>
                <a:gd name="T111" fmla="*/ 2147483647 h 549"/>
                <a:gd name="T112" fmla="*/ 2147483647 w 395"/>
                <a:gd name="T113" fmla="*/ 2147483647 h 549"/>
                <a:gd name="T114" fmla="*/ 2147483647 w 395"/>
                <a:gd name="T115" fmla="*/ 2147483647 h 549"/>
                <a:gd name="T116" fmla="*/ 2147483647 w 395"/>
                <a:gd name="T117" fmla="*/ 2147483647 h 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5"/>
                <a:gd name="T178" fmla="*/ 0 h 549"/>
                <a:gd name="T179" fmla="*/ 395 w 395"/>
                <a:gd name="T180" fmla="*/ 549 h 5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6" name="Freeform 428"/>
            <p:cNvSpPr>
              <a:spLocks/>
            </p:cNvSpPr>
            <p:nvPr/>
          </p:nvSpPr>
          <p:spPr bwMode="auto">
            <a:xfrm>
              <a:off x="3852863" y="2225675"/>
              <a:ext cx="111125" cy="119063"/>
            </a:xfrm>
            <a:custGeom>
              <a:avLst/>
              <a:gdLst/>
              <a:ahLst/>
              <a:cxnLst>
                <a:cxn ang="0">
                  <a:pos x="186" y="104"/>
                </a:cxn>
                <a:cxn ang="0">
                  <a:pos x="177" y="87"/>
                </a:cxn>
                <a:cxn ang="0">
                  <a:pos x="175" y="73"/>
                </a:cxn>
                <a:cxn ang="0">
                  <a:pos x="189" y="66"/>
                </a:cxn>
                <a:cxn ang="0">
                  <a:pos x="167" y="61"/>
                </a:cxn>
                <a:cxn ang="0">
                  <a:pos x="155" y="45"/>
                </a:cxn>
                <a:cxn ang="0">
                  <a:pos x="138" y="61"/>
                </a:cxn>
                <a:cxn ang="0">
                  <a:pos x="113" y="51"/>
                </a:cxn>
                <a:cxn ang="0">
                  <a:pos x="129" y="38"/>
                </a:cxn>
                <a:cxn ang="0">
                  <a:pos x="128" y="28"/>
                </a:cxn>
                <a:cxn ang="0">
                  <a:pos x="158" y="14"/>
                </a:cxn>
                <a:cxn ang="0">
                  <a:pos x="161" y="7"/>
                </a:cxn>
                <a:cxn ang="0">
                  <a:pos x="153" y="2"/>
                </a:cxn>
                <a:cxn ang="0">
                  <a:pos x="138" y="14"/>
                </a:cxn>
                <a:cxn ang="0">
                  <a:pos x="134" y="4"/>
                </a:cxn>
                <a:cxn ang="0">
                  <a:pos x="107" y="9"/>
                </a:cxn>
                <a:cxn ang="0">
                  <a:pos x="99" y="30"/>
                </a:cxn>
                <a:cxn ang="0">
                  <a:pos x="84" y="35"/>
                </a:cxn>
                <a:cxn ang="0">
                  <a:pos x="102" y="44"/>
                </a:cxn>
                <a:cxn ang="0">
                  <a:pos x="92" y="50"/>
                </a:cxn>
                <a:cxn ang="0">
                  <a:pos x="87" y="57"/>
                </a:cxn>
                <a:cxn ang="0">
                  <a:pos x="69" y="56"/>
                </a:cxn>
                <a:cxn ang="0">
                  <a:pos x="69" y="61"/>
                </a:cxn>
                <a:cxn ang="0">
                  <a:pos x="48" y="51"/>
                </a:cxn>
                <a:cxn ang="0">
                  <a:pos x="30" y="54"/>
                </a:cxn>
                <a:cxn ang="0">
                  <a:pos x="33" y="71"/>
                </a:cxn>
                <a:cxn ang="0">
                  <a:pos x="42" y="79"/>
                </a:cxn>
                <a:cxn ang="0">
                  <a:pos x="31" y="86"/>
                </a:cxn>
                <a:cxn ang="0">
                  <a:pos x="25" y="98"/>
                </a:cxn>
                <a:cxn ang="0">
                  <a:pos x="48" y="107"/>
                </a:cxn>
                <a:cxn ang="0">
                  <a:pos x="66" y="107"/>
                </a:cxn>
                <a:cxn ang="0">
                  <a:pos x="50" y="116"/>
                </a:cxn>
                <a:cxn ang="0">
                  <a:pos x="50" y="130"/>
                </a:cxn>
                <a:cxn ang="0">
                  <a:pos x="35" y="134"/>
                </a:cxn>
                <a:cxn ang="0">
                  <a:pos x="30" y="156"/>
                </a:cxn>
                <a:cxn ang="0">
                  <a:pos x="4" y="161"/>
                </a:cxn>
                <a:cxn ang="0">
                  <a:pos x="15" y="167"/>
                </a:cxn>
                <a:cxn ang="0">
                  <a:pos x="0" y="176"/>
                </a:cxn>
                <a:cxn ang="0">
                  <a:pos x="7" y="183"/>
                </a:cxn>
                <a:cxn ang="0">
                  <a:pos x="30" y="180"/>
                </a:cxn>
                <a:cxn ang="0">
                  <a:pos x="19" y="192"/>
                </a:cxn>
                <a:cxn ang="0">
                  <a:pos x="35" y="190"/>
                </a:cxn>
                <a:cxn ang="0">
                  <a:pos x="29" y="202"/>
                </a:cxn>
                <a:cxn ang="0">
                  <a:pos x="74" y="191"/>
                </a:cxn>
                <a:cxn ang="0">
                  <a:pos x="83" y="178"/>
                </a:cxn>
                <a:cxn ang="0">
                  <a:pos x="102" y="178"/>
                </a:cxn>
                <a:cxn ang="0">
                  <a:pos x="124" y="166"/>
                </a:cxn>
                <a:cxn ang="0">
                  <a:pos x="140" y="165"/>
                </a:cxn>
                <a:cxn ang="0">
                  <a:pos x="143" y="159"/>
                </a:cxn>
                <a:cxn ang="0">
                  <a:pos x="168" y="160"/>
                </a:cxn>
                <a:cxn ang="0">
                  <a:pos x="167" y="148"/>
                </a:cxn>
                <a:cxn ang="0">
                  <a:pos x="179" y="146"/>
                </a:cxn>
                <a:cxn ang="0">
                  <a:pos x="178" y="133"/>
                </a:cxn>
                <a:cxn ang="0">
                  <a:pos x="186" y="104"/>
                </a:cxn>
              </a:cxnLst>
              <a:rect l="0" t="0" r="r" b="b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7" name="Freeform 429"/>
            <p:cNvSpPr>
              <a:spLocks noEditPoints="1"/>
            </p:cNvSpPr>
            <p:nvPr/>
          </p:nvSpPr>
          <p:spPr bwMode="auto">
            <a:xfrm>
              <a:off x="2847975" y="1489075"/>
              <a:ext cx="1566863" cy="758825"/>
            </a:xfrm>
            <a:custGeom>
              <a:avLst/>
              <a:gdLst>
                <a:gd name="T0" fmla="*/ 2147483647 w 2644"/>
                <a:gd name="T1" fmla="*/ 2147483647 h 1282"/>
                <a:gd name="T2" fmla="*/ 2147483647 w 2644"/>
                <a:gd name="T3" fmla="*/ 2147483647 h 1282"/>
                <a:gd name="T4" fmla="*/ 2147483647 w 2644"/>
                <a:gd name="T5" fmla="*/ 2147483647 h 1282"/>
                <a:gd name="T6" fmla="*/ 2147483647 w 2644"/>
                <a:gd name="T7" fmla="*/ 2147483647 h 1282"/>
                <a:gd name="T8" fmla="*/ 2147483647 w 2644"/>
                <a:gd name="T9" fmla="*/ 2147483647 h 1282"/>
                <a:gd name="T10" fmla="*/ 2147483647 w 2644"/>
                <a:gd name="T11" fmla="*/ 2147483647 h 1282"/>
                <a:gd name="T12" fmla="*/ 2147483647 w 2644"/>
                <a:gd name="T13" fmla="*/ 2147483647 h 1282"/>
                <a:gd name="T14" fmla="*/ 2147483647 w 2644"/>
                <a:gd name="T15" fmla="*/ 2147483647 h 1282"/>
                <a:gd name="T16" fmla="*/ 2147483647 w 2644"/>
                <a:gd name="T17" fmla="*/ 2147483647 h 1282"/>
                <a:gd name="T18" fmla="*/ 2147483647 w 2644"/>
                <a:gd name="T19" fmla="*/ 2147483647 h 1282"/>
                <a:gd name="T20" fmla="*/ 2147483647 w 2644"/>
                <a:gd name="T21" fmla="*/ 2147483647 h 1282"/>
                <a:gd name="T22" fmla="*/ 2147483647 w 2644"/>
                <a:gd name="T23" fmla="*/ 2147483647 h 1282"/>
                <a:gd name="T24" fmla="*/ 2147483647 w 2644"/>
                <a:gd name="T25" fmla="*/ 2147483647 h 1282"/>
                <a:gd name="T26" fmla="*/ 2147483647 w 2644"/>
                <a:gd name="T27" fmla="*/ 2147483647 h 1282"/>
                <a:gd name="T28" fmla="*/ 2147483647 w 2644"/>
                <a:gd name="T29" fmla="*/ 2147483647 h 1282"/>
                <a:gd name="T30" fmla="*/ 2147483647 w 2644"/>
                <a:gd name="T31" fmla="*/ 2147483647 h 1282"/>
                <a:gd name="T32" fmla="*/ 2147483647 w 2644"/>
                <a:gd name="T33" fmla="*/ 2147483647 h 1282"/>
                <a:gd name="T34" fmla="*/ 2147483647 w 2644"/>
                <a:gd name="T35" fmla="*/ 2147483647 h 1282"/>
                <a:gd name="T36" fmla="*/ 2147483647 w 2644"/>
                <a:gd name="T37" fmla="*/ 2147483647 h 1282"/>
                <a:gd name="T38" fmla="*/ 2147483647 w 2644"/>
                <a:gd name="T39" fmla="*/ 2147483647 h 1282"/>
                <a:gd name="T40" fmla="*/ 2147483647 w 2644"/>
                <a:gd name="T41" fmla="*/ 2147483647 h 1282"/>
                <a:gd name="T42" fmla="*/ 2147483647 w 2644"/>
                <a:gd name="T43" fmla="*/ 2147483647 h 1282"/>
                <a:gd name="T44" fmla="*/ 2147483647 w 2644"/>
                <a:gd name="T45" fmla="*/ 2147483647 h 1282"/>
                <a:gd name="T46" fmla="*/ 2147483647 w 2644"/>
                <a:gd name="T47" fmla="*/ 2147483647 h 1282"/>
                <a:gd name="T48" fmla="*/ 2147483647 w 2644"/>
                <a:gd name="T49" fmla="*/ 2147483647 h 1282"/>
                <a:gd name="T50" fmla="*/ 2147483647 w 2644"/>
                <a:gd name="T51" fmla="*/ 2147483647 h 1282"/>
                <a:gd name="T52" fmla="*/ 2147483647 w 2644"/>
                <a:gd name="T53" fmla="*/ 2147483647 h 1282"/>
                <a:gd name="T54" fmla="*/ 2147483647 w 2644"/>
                <a:gd name="T55" fmla="*/ 2147483647 h 1282"/>
                <a:gd name="T56" fmla="*/ 2147483647 w 2644"/>
                <a:gd name="T57" fmla="*/ 2147483647 h 1282"/>
                <a:gd name="T58" fmla="*/ 2147483647 w 2644"/>
                <a:gd name="T59" fmla="*/ 2147483647 h 1282"/>
                <a:gd name="T60" fmla="*/ 2147483647 w 2644"/>
                <a:gd name="T61" fmla="*/ 2147483647 h 1282"/>
                <a:gd name="T62" fmla="*/ 2147483647 w 2644"/>
                <a:gd name="T63" fmla="*/ 2147483647 h 1282"/>
                <a:gd name="T64" fmla="*/ 2147483647 w 2644"/>
                <a:gd name="T65" fmla="*/ 2147483647 h 1282"/>
                <a:gd name="T66" fmla="*/ 2147483647 w 2644"/>
                <a:gd name="T67" fmla="*/ 2147483647 h 1282"/>
                <a:gd name="T68" fmla="*/ 2147483647 w 2644"/>
                <a:gd name="T69" fmla="*/ 2147483647 h 1282"/>
                <a:gd name="T70" fmla="*/ 2147483647 w 2644"/>
                <a:gd name="T71" fmla="*/ 2147483647 h 1282"/>
                <a:gd name="T72" fmla="*/ 2147483647 w 2644"/>
                <a:gd name="T73" fmla="*/ 2147483647 h 1282"/>
                <a:gd name="T74" fmla="*/ 2147483647 w 2644"/>
                <a:gd name="T75" fmla="*/ 2147483647 h 1282"/>
                <a:gd name="T76" fmla="*/ 2147483647 w 2644"/>
                <a:gd name="T77" fmla="*/ 2147483647 h 1282"/>
                <a:gd name="T78" fmla="*/ 2147483647 w 2644"/>
                <a:gd name="T79" fmla="*/ 2147483647 h 1282"/>
                <a:gd name="T80" fmla="*/ 2147483647 w 2644"/>
                <a:gd name="T81" fmla="*/ 2147483647 h 1282"/>
                <a:gd name="T82" fmla="*/ 2147483647 w 2644"/>
                <a:gd name="T83" fmla="*/ 2147483647 h 1282"/>
                <a:gd name="T84" fmla="*/ 2147483647 w 2644"/>
                <a:gd name="T85" fmla="*/ 2147483647 h 1282"/>
                <a:gd name="T86" fmla="*/ 2147483647 w 2644"/>
                <a:gd name="T87" fmla="*/ 2147483647 h 1282"/>
                <a:gd name="T88" fmla="*/ 2147483647 w 2644"/>
                <a:gd name="T89" fmla="*/ 2147483647 h 1282"/>
                <a:gd name="T90" fmla="*/ 2147483647 w 2644"/>
                <a:gd name="T91" fmla="*/ 2147483647 h 1282"/>
                <a:gd name="T92" fmla="*/ 2147483647 w 2644"/>
                <a:gd name="T93" fmla="*/ 2147483647 h 1282"/>
                <a:gd name="T94" fmla="*/ 2147483647 w 2644"/>
                <a:gd name="T95" fmla="*/ 2147483647 h 1282"/>
                <a:gd name="T96" fmla="*/ 2147483647 w 2644"/>
                <a:gd name="T97" fmla="*/ 2147483647 h 1282"/>
                <a:gd name="T98" fmla="*/ 2147483647 w 2644"/>
                <a:gd name="T99" fmla="*/ 2147483647 h 1282"/>
                <a:gd name="T100" fmla="*/ 2147483647 w 2644"/>
                <a:gd name="T101" fmla="*/ 2147483647 h 1282"/>
                <a:gd name="T102" fmla="*/ 2147483647 w 2644"/>
                <a:gd name="T103" fmla="*/ 2147483647 h 1282"/>
                <a:gd name="T104" fmla="*/ 2147483647 w 2644"/>
                <a:gd name="T105" fmla="*/ 2147483647 h 1282"/>
                <a:gd name="T106" fmla="*/ 2147483647 w 2644"/>
                <a:gd name="T107" fmla="*/ 2147483647 h 1282"/>
                <a:gd name="T108" fmla="*/ 2147483647 w 2644"/>
                <a:gd name="T109" fmla="*/ 2147483647 h 1282"/>
                <a:gd name="T110" fmla="*/ 2147483647 w 2644"/>
                <a:gd name="T111" fmla="*/ 2147483647 h 1282"/>
                <a:gd name="T112" fmla="*/ 2147483647 w 2644"/>
                <a:gd name="T113" fmla="*/ 2147483647 h 1282"/>
                <a:gd name="T114" fmla="*/ 2147483647 w 2644"/>
                <a:gd name="T115" fmla="*/ 2147483647 h 1282"/>
                <a:gd name="T116" fmla="*/ 2147483647 w 2644"/>
                <a:gd name="T117" fmla="*/ 2147483647 h 12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44"/>
                <a:gd name="T178" fmla="*/ 0 h 1282"/>
                <a:gd name="T179" fmla="*/ 2644 w 2644"/>
                <a:gd name="T180" fmla="*/ 1282 h 12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44" h="1282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  <a:moveTo>
                    <a:pt x="345" y="566"/>
                  </a:moveTo>
                  <a:cubicBezTo>
                    <a:pt x="353" y="568"/>
                    <a:pt x="353" y="568"/>
                    <a:pt x="353" y="568"/>
                  </a:cubicBezTo>
                  <a:cubicBezTo>
                    <a:pt x="353" y="568"/>
                    <a:pt x="371" y="564"/>
                    <a:pt x="377" y="564"/>
                  </a:cubicBezTo>
                  <a:cubicBezTo>
                    <a:pt x="383" y="564"/>
                    <a:pt x="397" y="554"/>
                    <a:pt x="395" y="546"/>
                  </a:cubicBezTo>
                  <a:cubicBezTo>
                    <a:pt x="393" y="538"/>
                    <a:pt x="371" y="534"/>
                    <a:pt x="371" y="534"/>
                  </a:cubicBezTo>
                  <a:cubicBezTo>
                    <a:pt x="371" y="534"/>
                    <a:pt x="361" y="526"/>
                    <a:pt x="351" y="526"/>
                  </a:cubicBezTo>
                  <a:cubicBezTo>
                    <a:pt x="341" y="526"/>
                    <a:pt x="337" y="532"/>
                    <a:pt x="321" y="526"/>
                  </a:cubicBezTo>
                  <a:cubicBezTo>
                    <a:pt x="317" y="542"/>
                    <a:pt x="317" y="542"/>
                    <a:pt x="317" y="542"/>
                  </a:cubicBezTo>
                  <a:cubicBezTo>
                    <a:pt x="317" y="542"/>
                    <a:pt x="309" y="546"/>
                    <a:pt x="309" y="552"/>
                  </a:cubicBezTo>
                  <a:cubicBezTo>
                    <a:pt x="309" y="558"/>
                    <a:pt x="321" y="564"/>
                    <a:pt x="321" y="564"/>
                  </a:cubicBezTo>
                  <a:cubicBezTo>
                    <a:pt x="317" y="572"/>
                    <a:pt x="317" y="572"/>
                    <a:pt x="317" y="572"/>
                  </a:cubicBezTo>
                  <a:lnTo>
                    <a:pt x="345" y="566"/>
                  </a:lnTo>
                  <a:close/>
                  <a:moveTo>
                    <a:pt x="2531" y="1160"/>
                  </a:moveTo>
                  <a:cubicBezTo>
                    <a:pt x="2535" y="1157"/>
                    <a:pt x="2548" y="1143"/>
                    <a:pt x="2545" y="1138"/>
                  </a:cubicBezTo>
                  <a:cubicBezTo>
                    <a:pt x="2542" y="1133"/>
                    <a:pt x="2538" y="1126"/>
                    <a:pt x="2538" y="1126"/>
                  </a:cubicBezTo>
                  <a:cubicBezTo>
                    <a:pt x="2538" y="1126"/>
                    <a:pt x="2520" y="1124"/>
                    <a:pt x="2519" y="1127"/>
                  </a:cubicBezTo>
                  <a:cubicBezTo>
                    <a:pt x="2518" y="1130"/>
                    <a:pt x="2498" y="1155"/>
                    <a:pt x="2498" y="1160"/>
                  </a:cubicBezTo>
                  <a:cubicBezTo>
                    <a:pt x="2498" y="1165"/>
                    <a:pt x="2501" y="1177"/>
                    <a:pt x="2501" y="1177"/>
                  </a:cubicBezTo>
                  <a:cubicBezTo>
                    <a:pt x="2488" y="1166"/>
                    <a:pt x="2488" y="1166"/>
                    <a:pt x="2488" y="1166"/>
                  </a:cubicBezTo>
                  <a:cubicBezTo>
                    <a:pt x="2482" y="1145"/>
                    <a:pt x="2482" y="1145"/>
                    <a:pt x="2482" y="1145"/>
                  </a:cubicBezTo>
                  <a:cubicBezTo>
                    <a:pt x="2482" y="1145"/>
                    <a:pt x="2457" y="1161"/>
                    <a:pt x="2458" y="1164"/>
                  </a:cubicBezTo>
                  <a:cubicBezTo>
                    <a:pt x="2459" y="1167"/>
                    <a:pt x="2472" y="1165"/>
                    <a:pt x="2473" y="1168"/>
                  </a:cubicBezTo>
                  <a:cubicBezTo>
                    <a:pt x="2474" y="1171"/>
                    <a:pt x="2483" y="1185"/>
                    <a:pt x="2483" y="1185"/>
                  </a:cubicBezTo>
                  <a:cubicBezTo>
                    <a:pt x="2460" y="1181"/>
                    <a:pt x="2460" y="1181"/>
                    <a:pt x="2460" y="1181"/>
                  </a:cubicBezTo>
                  <a:cubicBezTo>
                    <a:pt x="2460" y="1181"/>
                    <a:pt x="2448" y="1196"/>
                    <a:pt x="2449" y="1204"/>
                  </a:cubicBezTo>
                  <a:cubicBezTo>
                    <a:pt x="2450" y="1212"/>
                    <a:pt x="2466" y="1214"/>
                    <a:pt x="2466" y="1214"/>
                  </a:cubicBezTo>
                  <a:cubicBezTo>
                    <a:pt x="2466" y="1214"/>
                    <a:pt x="2452" y="1230"/>
                    <a:pt x="2455" y="1232"/>
                  </a:cubicBezTo>
                  <a:cubicBezTo>
                    <a:pt x="2458" y="1234"/>
                    <a:pt x="2472" y="1234"/>
                    <a:pt x="2472" y="1234"/>
                  </a:cubicBezTo>
                  <a:cubicBezTo>
                    <a:pt x="2471" y="1249"/>
                    <a:pt x="2471" y="1249"/>
                    <a:pt x="2471" y="1249"/>
                  </a:cubicBezTo>
                  <a:cubicBezTo>
                    <a:pt x="2463" y="1259"/>
                    <a:pt x="2463" y="1259"/>
                    <a:pt x="2463" y="1259"/>
                  </a:cubicBezTo>
                  <a:cubicBezTo>
                    <a:pt x="2473" y="1264"/>
                    <a:pt x="2473" y="1264"/>
                    <a:pt x="2473" y="1264"/>
                  </a:cubicBezTo>
                  <a:cubicBezTo>
                    <a:pt x="2473" y="1264"/>
                    <a:pt x="2480" y="1264"/>
                    <a:pt x="2484" y="1264"/>
                  </a:cubicBezTo>
                  <a:cubicBezTo>
                    <a:pt x="2488" y="1264"/>
                    <a:pt x="2496" y="1269"/>
                    <a:pt x="2496" y="1269"/>
                  </a:cubicBezTo>
                  <a:cubicBezTo>
                    <a:pt x="2496" y="1269"/>
                    <a:pt x="2498" y="1267"/>
                    <a:pt x="2506" y="1267"/>
                  </a:cubicBezTo>
                  <a:cubicBezTo>
                    <a:pt x="2513" y="1266"/>
                    <a:pt x="2514" y="1270"/>
                    <a:pt x="2514" y="1270"/>
                  </a:cubicBezTo>
                  <a:cubicBezTo>
                    <a:pt x="2514" y="1270"/>
                    <a:pt x="2515" y="1269"/>
                    <a:pt x="2517" y="1268"/>
                  </a:cubicBezTo>
                  <a:cubicBezTo>
                    <a:pt x="2517" y="1268"/>
                    <a:pt x="2517" y="1268"/>
                    <a:pt x="2517" y="1268"/>
                  </a:cubicBezTo>
                  <a:cubicBezTo>
                    <a:pt x="2513" y="1258"/>
                    <a:pt x="2510" y="1252"/>
                    <a:pt x="2510" y="1252"/>
                  </a:cubicBezTo>
                  <a:cubicBezTo>
                    <a:pt x="2521" y="1239"/>
                    <a:pt x="2521" y="1239"/>
                    <a:pt x="2521" y="1239"/>
                  </a:cubicBezTo>
                  <a:cubicBezTo>
                    <a:pt x="2521" y="1239"/>
                    <a:pt x="2503" y="1224"/>
                    <a:pt x="2513" y="1222"/>
                  </a:cubicBezTo>
                  <a:cubicBezTo>
                    <a:pt x="2523" y="1220"/>
                    <a:pt x="2531" y="1213"/>
                    <a:pt x="2531" y="1213"/>
                  </a:cubicBezTo>
                  <a:cubicBezTo>
                    <a:pt x="2535" y="1194"/>
                    <a:pt x="2535" y="1194"/>
                    <a:pt x="2535" y="1194"/>
                  </a:cubicBezTo>
                  <a:cubicBezTo>
                    <a:pt x="2549" y="1194"/>
                    <a:pt x="2549" y="1194"/>
                    <a:pt x="2549" y="1194"/>
                  </a:cubicBezTo>
                  <a:cubicBezTo>
                    <a:pt x="2554" y="1179"/>
                    <a:pt x="2554" y="1179"/>
                    <a:pt x="2554" y="1179"/>
                  </a:cubicBezTo>
                  <a:cubicBezTo>
                    <a:pt x="2531" y="1179"/>
                    <a:pt x="2531" y="1179"/>
                    <a:pt x="2531" y="1179"/>
                  </a:cubicBezTo>
                  <a:cubicBezTo>
                    <a:pt x="2531" y="1179"/>
                    <a:pt x="2527" y="1163"/>
                    <a:pt x="2531" y="1160"/>
                  </a:cubicBezTo>
                  <a:close/>
                  <a:moveTo>
                    <a:pt x="2525" y="1228"/>
                  </a:moveTo>
                  <a:cubicBezTo>
                    <a:pt x="2527" y="1252"/>
                    <a:pt x="2527" y="1252"/>
                    <a:pt x="2527" y="1252"/>
                  </a:cubicBezTo>
                  <a:cubicBezTo>
                    <a:pt x="2533" y="1252"/>
                    <a:pt x="2543" y="1262"/>
                    <a:pt x="2543" y="1262"/>
                  </a:cubicBezTo>
                  <a:cubicBezTo>
                    <a:pt x="2549" y="1244"/>
                    <a:pt x="2549" y="1244"/>
                    <a:pt x="2549" y="1244"/>
                  </a:cubicBezTo>
                  <a:cubicBezTo>
                    <a:pt x="2537" y="1230"/>
                    <a:pt x="2537" y="1230"/>
                    <a:pt x="2537" y="1230"/>
                  </a:cubicBezTo>
                  <a:lnTo>
                    <a:pt x="2525" y="1228"/>
                  </a:lnTo>
                  <a:close/>
                  <a:moveTo>
                    <a:pt x="2577" y="1240"/>
                  </a:moveTo>
                  <a:cubicBezTo>
                    <a:pt x="2576" y="1251"/>
                    <a:pt x="2567" y="1253"/>
                    <a:pt x="2579" y="1254"/>
                  </a:cubicBezTo>
                  <a:cubicBezTo>
                    <a:pt x="2591" y="1255"/>
                    <a:pt x="2596" y="1253"/>
                    <a:pt x="2596" y="1253"/>
                  </a:cubicBezTo>
                  <a:cubicBezTo>
                    <a:pt x="2596" y="1253"/>
                    <a:pt x="2604" y="1272"/>
                    <a:pt x="2605" y="1265"/>
                  </a:cubicBezTo>
                  <a:cubicBezTo>
                    <a:pt x="2607" y="1259"/>
                    <a:pt x="2617" y="1245"/>
                    <a:pt x="2619" y="1244"/>
                  </a:cubicBezTo>
                  <a:cubicBezTo>
                    <a:pt x="2621" y="1244"/>
                    <a:pt x="2630" y="1244"/>
                    <a:pt x="2622" y="1239"/>
                  </a:cubicBezTo>
                  <a:cubicBezTo>
                    <a:pt x="2614" y="1234"/>
                    <a:pt x="2607" y="1227"/>
                    <a:pt x="2610" y="1227"/>
                  </a:cubicBezTo>
                  <a:cubicBezTo>
                    <a:pt x="2613" y="1226"/>
                    <a:pt x="2620" y="1227"/>
                    <a:pt x="2615" y="1224"/>
                  </a:cubicBezTo>
                  <a:cubicBezTo>
                    <a:pt x="2610" y="1220"/>
                    <a:pt x="2624" y="1211"/>
                    <a:pt x="2624" y="1211"/>
                  </a:cubicBezTo>
                  <a:cubicBezTo>
                    <a:pt x="2624" y="1211"/>
                    <a:pt x="2616" y="1199"/>
                    <a:pt x="2615" y="1200"/>
                  </a:cubicBezTo>
                  <a:cubicBezTo>
                    <a:pt x="2614" y="1200"/>
                    <a:pt x="2601" y="1205"/>
                    <a:pt x="2601" y="1210"/>
                  </a:cubicBezTo>
                  <a:cubicBezTo>
                    <a:pt x="2601" y="1215"/>
                    <a:pt x="2601" y="1219"/>
                    <a:pt x="2601" y="1219"/>
                  </a:cubicBezTo>
                  <a:cubicBezTo>
                    <a:pt x="2601" y="1219"/>
                    <a:pt x="2592" y="1207"/>
                    <a:pt x="2590" y="1208"/>
                  </a:cubicBezTo>
                  <a:cubicBezTo>
                    <a:pt x="2588" y="1209"/>
                    <a:pt x="2585" y="1213"/>
                    <a:pt x="2585" y="1213"/>
                  </a:cubicBezTo>
                  <a:cubicBezTo>
                    <a:pt x="2569" y="1224"/>
                    <a:pt x="2569" y="1224"/>
                    <a:pt x="2569" y="1224"/>
                  </a:cubicBezTo>
                  <a:cubicBezTo>
                    <a:pt x="2569" y="1224"/>
                    <a:pt x="2578" y="1229"/>
                    <a:pt x="2577" y="1240"/>
                  </a:cubicBezTo>
                  <a:close/>
                  <a:moveTo>
                    <a:pt x="2629" y="1260"/>
                  </a:moveTo>
                  <a:cubicBezTo>
                    <a:pt x="2612" y="1266"/>
                    <a:pt x="2612" y="1266"/>
                    <a:pt x="2612" y="1266"/>
                  </a:cubicBezTo>
                  <a:cubicBezTo>
                    <a:pt x="2612" y="1266"/>
                    <a:pt x="2602" y="1270"/>
                    <a:pt x="2598" y="1269"/>
                  </a:cubicBezTo>
                  <a:cubicBezTo>
                    <a:pt x="2594" y="1269"/>
                    <a:pt x="2578" y="1262"/>
                    <a:pt x="2573" y="1262"/>
                  </a:cubicBezTo>
                  <a:cubicBezTo>
                    <a:pt x="2563" y="1262"/>
                    <a:pt x="2565" y="1273"/>
                    <a:pt x="2573" y="1272"/>
                  </a:cubicBezTo>
                  <a:cubicBezTo>
                    <a:pt x="2581" y="1270"/>
                    <a:pt x="2592" y="1282"/>
                    <a:pt x="2592" y="1282"/>
                  </a:cubicBezTo>
                  <a:cubicBezTo>
                    <a:pt x="2592" y="1282"/>
                    <a:pt x="2609" y="1279"/>
                    <a:pt x="2626" y="1275"/>
                  </a:cubicBezTo>
                  <a:cubicBezTo>
                    <a:pt x="2644" y="1272"/>
                    <a:pt x="2629" y="1260"/>
                    <a:pt x="2629" y="12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8" name="Freeform 430"/>
            <p:cNvSpPr>
              <a:spLocks noEditPoints="1"/>
            </p:cNvSpPr>
            <p:nvPr/>
          </p:nvSpPr>
          <p:spPr bwMode="auto">
            <a:xfrm>
              <a:off x="4611688" y="2097088"/>
              <a:ext cx="141287" cy="63500"/>
            </a:xfrm>
            <a:custGeom>
              <a:avLst/>
              <a:gdLst>
                <a:gd name="T0" fmla="*/ 2147483647 w 237"/>
                <a:gd name="T1" fmla="*/ 2147483647 h 107"/>
                <a:gd name="T2" fmla="*/ 2147483647 w 237"/>
                <a:gd name="T3" fmla="*/ 2147483647 h 107"/>
                <a:gd name="T4" fmla="*/ 2147483647 w 237"/>
                <a:gd name="T5" fmla="*/ 2147483647 h 107"/>
                <a:gd name="T6" fmla="*/ 2147483647 w 237"/>
                <a:gd name="T7" fmla="*/ 2147483647 h 107"/>
                <a:gd name="T8" fmla="*/ 2147483647 w 237"/>
                <a:gd name="T9" fmla="*/ 2147483647 h 107"/>
                <a:gd name="T10" fmla="*/ 2147483647 w 237"/>
                <a:gd name="T11" fmla="*/ 2147483647 h 107"/>
                <a:gd name="T12" fmla="*/ 2147483647 w 237"/>
                <a:gd name="T13" fmla="*/ 2147483647 h 107"/>
                <a:gd name="T14" fmla="*/ 2147483647 w 237"/>
                <a:gd name="T15" fmla="*/ 2147483647 h 107"/>
                <a:gd name="T16" fmla="*/ 2147483647 w 237"/>
                <a:gd name="T17" fmla="*/ 2147483647 h 107"/>
                <a:gd name="T18" fmla="*/ 2147483647 w 237"/>
                <a:gd name="T19" fmla="*/ 2147483647 h 107"/>
                <a:gd name="T20" fmla="*/ 2147483647 w 237"/>
                <a:gd name="T21" fmla="*/ 2147483647 h 107"/>
                <a:gd name="T22" fmla="*/ 2147483647 w 237"/>
                <a:gd name="T23" fmla="*/ 2147483647 h 107"/>
                <a:gd name="T24" fmla="*/ 2147483647 w 237"/>
                <a:gd name="T25" fmla="*/ 2147483647 h 107"/>
                <a:gd name="T26" fmla="*/ 2147483647 w 237"/>
                <a:gd name="T27" fmla="*/ 2147483647 h 107"/>
                <a:gd name="T28" fmla="*/ 2147483647 w 237"/>
                <a:gd name="T29" fmla="*/ 2147483647 h 107"/>
                <a:gd name="T30" fmla="*/ 2147483647 w 237"/>
                <a:gd name="T31" fmla="*/ 2147483647 h 107"/>
                <a:gd name="T32" fmla="*/ 2147483647 w 237"/>
                <a:gd name="T33" fmla="*/ 2147483647 h 107"/>
                <a:gd name="T34" fmla="*/ 2147483647 w 237"/>
                <a:gd name="T35" fmla="*/ 2147483647 h 107"/>
                <a:gd name="T36" fmla="*/ 2147483647 w 237"/>
                <a:gd name="T37" fmla="*/ 2147483647 h 107"/>
                <a:gd name="T38" fmla="*/ 2147483647 w 237"/>
                <a:gd name="T39" fmla="*/ 2147483647 h 107"/>
                <a:gd name="T40" fmla="*/ 2147483647 w 237"/>
                <a:gd name="T41" fmla="*/ 2147483647 h 107"/>
                <a:gd name="T42" fmla="*/ 2147483647 w 237"/>
                <a:gd name="T43" fmla="*/ 2147483647 h 107"/>
                <a:gd name="T44" fmla="*/ 2147483647 w 237"/>
                <a:gd name="T45" fmla="*/ 2147483647 h 107"/>
                <a:gd name="T46" fmla="*/ 2147483647 w 237"/>
                <a:gd name="T47" fmla="*/ 2147483647 h 107"/>
                <a:gd name="T48" fmla="*/ 2147483647 w 237"/>
                <a:gd name="T49" fmla="*/ 2147483647 h 107"/>
                <a:gd name="T50" fmla="*/ 2147483647 w 237"/>
                <a:gd name="T51" fmla="*/ 2147483647 h 107"/>
                <a:gd name="T52" fmla="*/ 2147483647 w 237"/>
                <a:gd name="T53" fmla="*/ 2147483647 h 107"/>
                <a:gd name="T54" fmla="*/ 2147483647 w 237"/>
                <a:gd name="T55" fmla="*/ 2147483647 h 107"/>
                <a:gd name="T56" fmla="*/ 2147483647 w 237"/>
                <a:gd name="T57" fmla="*/ 2147483647 h 107"/>
                <a:gd name="T58" fmla="*/ 2147483647 w 237"/>
                <a:gd name="T59" fmla="*/ 2147483647 h 107"/>
                <a:gd name="T60" fmla="*/ 2147483647 w 237"/>
                <a:gd name="T61" fmla="*/ 2147483647 h 107"/>
                <a:gd name="T62" fmla="*/ 2147483647 w 237"/>
                <a:gd name="T63" fmla="*/ 2147483647 h 107"/>
                <a:gd name="T64" fmla="*/ 2147483647 w 237"/>
                <a:gd name="T65" fmla="*/ 2147483647 h 107"/>
                <a:gd name="T66" fmla="*/ 2147483647 w 237"/>
                <a:gd name="T67" fmla="*/ 2147483647 h 107"/>
                <a:gd name="T68" fmla="*/ 2147483647 w 237"/>
                <a:gd name="T69" fmla="*/ 2147483647 h 107"/>
                <a:gd name="T70" fmla="*/ 2147483647 w 237"/>
                <a:gd name="T71" fmla="*/ 2147483647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07"/>
                <a:gd name="T110" fmla="*/ 237 w 237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9" name="Freeform 431"/>
            <p:cNvSpPr>
              <a:spLocks/>
            </p:cNvSpPr>
            <p:nvPr/>
          </p:nvSpPr>
          <p:spPr bwMode="auto">
            <a:xfrm>
              <a:off x="4556125" y="2587625"/>
              <a:ext cx="49213" cy="52388"/>
            </a:xfrm>
            <a:custGeom>
              <a:avLst/>
              <a:gdLst/>
              <a:ahLst/>
              <a:cxnLst>
                <a:cxn ang="0">
                  <a:pos x="79" y="27"/>
                </a:cxn>
                <a:cxn ang="0">
                  <a:pos x="73" y="31"/>
                </a:cxn>
                <a:cxn ang="0">
                  <a:pos x="65" y="17"/>
                </a:cxn>
                <a:cxn ang="0">
                  <a:pos x="56" y="10"/>
                </a:cxn>
                <a:cxn ang="0">
                  <a:pos x="46" y="0"/>
                </a:cxn>
                <a:cxn ang="0">
                  <a:pos x="29" y="0"/>
                </a:cxn>
                <a:cxn ang="0">
                  <a:pos x="29" y="15"/>
                </a:cxn>
                <a:cxn ang="0">
                  <a:pos x="18" y="14"/>
                </a:cxn>
                <a:cxn ang="0">
                  <a:pos x="9" y="29"/>
                </a:cxn>
                <a:cxn ang="0">
                  <a:pos x="4" y="29"/>
                </a:cxn>
                <a:cxn ang="0">
                  <a:pos x="3" y="39"/>
                </a:cxn>
                <a:cxn ang="0">
                  <a:pos x="17" y="48"/>
                </a:cxn>
                <a:cxn ang="0">
                  <a:pos x="4" y="64"/>
                </a:cxn>
                <a:cxn ang="0">
                  <a:pos x="6" y="65"/>
                </a:cxn>
                <a:cxn ang="0">
                  <a:pos x="24" y="62"/>
                </a:cxn>
                <a:cxn ang="0">
                  <a:pos x="24" y="74"/>
                </a:cxn>
                <a:cxn ang="0">
                  <a:pos x="41" y="90"/>
                </a:cxn>
                <a:cxn ang="0">
                  <a:pos x="48" y="81"/>
                </a:cxn>
                <a:cxn ang="0">
                  <a:pos x="46" y="71"/>
                </a:cxn>
                <a:cxn ang="0">
                  <a:pos x="40" y="74"/>
                </a:cxn>
                <a:cxn ang="0">
                  <a:pos x="31" y="68"/>
                </a:cxn>
                <a:cxn ang="0">
                  <a:pos x="46" y="68"/>
                </a:cxn>
                <a:cxn ang="0">
                  <a:pos x="52" y="63"/>
                </a:cxn>
                <a:cxn ang="0">
                  <a:pos x="54" y="49"/>
                </a:cxn>
                <a:cxn ang="0">
                  <a:pos x="72" y="59"/>
                </a:cxn>
                <a:cxn ang="0">
                  <a:pos x="78" y="53"/>
                </a:cxn>
                <a:cxn ang="0">
                  <a:pos x="80" y="56"/>
                </a:cxn>
                <a:cxn ang="0">
                  <a:pos x="79" y="27"/>
                </a:cxn>
              </a:cxnLst>
              <a:rect l="0" t="0" r="r" b="b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0" name="Freeform 432"/>
            <p:cNvSpPr>
              <a:spLocks noEditPoints="1"/>
            </p:cNvSpPr>
            <p:nvPr/>
          </p:nvSpPr>
          <p:spPr bwMode="auto">
            <a:xfrm>
              <a:off x="4565650" y="2503488"/>
              <a:ext cx="109538" cy="136525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60" y="140"/>
                </a:cxn>
                <a:cxn ang="0">
                  <a:pos x="166" y="120"/>
                </a:cxn>
                <a:cxn ang="0">
                  <a:pos x="161" y="102"/>
                </a:cxn>
                <a:cxn ang="0">
                  <a:pos x="171" y="88"/>
                </a:cxn>
                <a:cxn ang="0">
                  <a:pos x="139" y="91"/>
                </a:cxn>
                <a:cxn ang="0">
                  <a:pos x="117" y="82"/>
                </a:cxn>
                <a:cxn ang="0">
                  <a:pos x="115" y="56"/>
                </a:cxn>
                <a:cxn ang="0">
                  <a:pos x="91" y="48"/>
                </a:cxn>
                <a:cxn ang="0">
                  <a:pos x="77" y="27"/>
                </a:cxn>
                <a:cxn ang="0">
                  <a:pos x="48" y="6"/>
                </a:cxn>
                <a:cxn ang="0">
                  <a:pos x="18" y="17"/>
                </a:cxn>
                <a:cxn ang="0">
                  <a:pos x="0" y="21"/>
                </a:cxn>
                <a:cxn ang="0">
                  <a:pos x="6" y="40"/>
                </a:cxn>
                <a:cxn ang="0">
                  <a:pos x="8" y="53"/>
                </a:cxn>
                <a:cxn ang="0">
                  <a:pos x="12" y="65"/>
                </a:cxn>
                <a:cxn ang="0">
                  <a:pos x="5" y="72"/>
                </a:cxn>
                <a:cxn ang="0">
                  <a:pos x="27" y="76"/>
                </a:cxn>
                <a:cxn ang="0">
                  <a:pos x="15" y="106"/>
                </a:cxn>
                <a:cxn ang="0">
                  <a:pos x="37" y="118"/>
                </a:cxn>
                <a:cxn ang="0">
                  <a:pos x="35" y="140"/>
                </a:cxn>
                <a:cxn ang="0">
                  <a:pos x="41" y="153"/>
                </a:cxn>
                <a:cxn ang="0">
                  <a:pos x="58" y="174"/>
                </a:cxn>
                <a:cxn ang="0">
                  <a:pos x="65" y="199"/>
                </a:cxn>
                <a:cxn ang="0">
                  <a:pos x="71" y="211"/>
                </a:cxn>
                <a:cxn ang="0">
                  <a:pos x="84" y="221"/>
                </a:cxn>
                <a:cxn ang="0">
                  <a:pos x="95" y="229"/>
                </a:cxn>
                <a:cxn ang="0">
                  <a:pos x="112" y="221"/>
                </a:cxn>
                <a:cxn ang="0">
                  <a:pos x="128" y="213"/>
                </a:cxn>
                <a:cxn ang="0">
                  <a:pos x="158" y="207"/>
                </a:cxn>
                <a:cxn ang="0">
                  <a:pos x="165" y="192"/>
                </a:cxn>
                <a:cxn ang="0">
                  <a:pos x="177" y="180"/>
                </a:cxn>
                <a:cxn ang="0">
                  <a:pos x="180" y="159"/>
                </a:cxn>
                <a:cxn ang="0">
                  <a:pos x="27" y="144"/>
                </a:cxn>
                <a:cxn ang="0">
                  <a:pos x="24" y="144"/>
                </a:cxn>
                <a:cxn ang="0">
                  <a:pos x="24" y="144"/>
                </a:cxn>
              </a:cxnLst>
              <a:rect l="0" t="0" r="r" b="b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1" name="Freeform 435"/>
            <p:cNvSpPr>
              <a:spLocks/>
            </p:cNvSpPr>
            <p:nvPr/>
          </p:nvSpPr>
          <p:spPr bwMode="auto">
            <a:xfrm>
              <a:off x="5243513" y="4364038"/>
              <a:ext cx="242887" cy="441325"/>
            </a:xfrm>
            <a:custGeom>
              <a:avLst/>
              <a:gdLst>
                <a:gd name="T0" fmla="*/ 2147483647 w 409"/>
                <a:gd name="T1" fmla="*/ 2147483647 h 746"/>
                <a:gd name="T2" fmla="*/ 2147483647 w 409"/>
                <a:gd name="T3" fmla="*/ 2147483647 h 746"/>
                <a:gd name="T4" fmla="*/ 2147483647 w 409"/>
                <a:gd name="T5" fmla="*/ 2147483647 h 746"/>
                <a:gd name="T6" fmla="*/ 2147483647 w 409"/>
                <a:gd name="T7" fmla="*/ 2147483647 h 746"/>
                <a:gd name="T8" fmla="*/ 2147483647 w 409"/>
                <a:gd name="T9" fmla="*/ 2147483647 h 746"/>
                <a:gd name="T10" fmla="*/ 2147483647 w 409"/>
                <a:gd name="T11" fmla="*/ 2147483647 h 746"/>
                <a:gd name="T12" fmla="*/ 2147483647 w 409"/>
                <a:gd name="T13" fmla="*/ 2147483647 h 746"/>
                <a:gd name="T14" fmla="*/ 2147483647 w 409"/>
                <a:gd name="T15" fmla="*/ 2147483647 h 746"/>
                <a:gd name="T16" fmla="*/ 2147483647 w 409"/>
                <a:gd name="T17" fmla="*/ 2147483647 h 746"/>
                <a:gd name="T18" fmla="*/ 2147483647 w 409"/>
                <a:gd name="T19" fmla="*/ 2147483647 h 746"/>
                <a:gd name="T20" fmla="*/ 2147483647 w 409"/>
                <a:gd name="T21" fmla="*/ 2147483647 h 746"/>
                <a:gd name="T22" fmla="*/ 2147483647 w 409"/>
                <a:gd name="T23" fmla="*/ 2147483647 h 746"/>
                <a:gd name="T24" fmla="*/ 2147483647 w 409"/>
                <a:gd name="T25" fmla="*/ 2147483647 h 746"/>
                <a:gd name="T26" fmla="*/ 2147483647 w 409"/>
                <a:gd name="T27" fmla="*/ 2147483647 h 746"/>
                <a:gd name="T28" fmla="*/ 2147483647 w 409"/>
                <a:gd name="T29" fmla="*/ 2147483647 h 746"/>
                <a:gd name="T30" fmla="*/ 2147483647 w 409"/>
                <a:gd name="T31" fmla="*/ 2147483647 h 746"/>
                <a:gd name="T32" fmla="*/ 2147483647 w 409"/>
                <a:gd name="T33" fmla="*/ 2147483647 h 746"/>
                <a:gd name="T34" fmla="*/ 2147483647 w 409"/>
                <a:gd name="T35" fmla="*/ 2147483647 h 746"/>
                <a:gd name="T36" fmla="*/ 2147483647 w 409"/>
                <a:gd name="T37" fmla="*/ 2147483647 h 746"/>
                <a:gd name="T38" fmla="*/ 2147483647 w 409"/>
                <a:gd name="T39" fmla="*/ 0 h 746"/>
                <a:gd name="T40" fmla="*/ 2147483647 w 409"/>
                <a:gd name="T41" fmla="*/ 2147483647 h 746"/>
                <a:gd name="T42" fmla="*/ 2147483647 w 409"/>
                <a:gd name="T43" fmla="*/ 2147483647 h 746"/>
                <a:gd name="T44" fmla="*/ 2147483647 w 409"/>
                <a:gd name="T45" fmla="*/ 2147483647 h 746"/>
                <a:gd name="T46" fmla="*/ 2147483647 w 409"/>
                <a:gd name="T47" fmla="*/ 2147483647 h 746"/>
                <a:gd name="T48" fmla="*/ 2147483647 w 409"/>
                <a:gd name="T49" fmla="*/ 2147483647 h 746"/>
                <a:gd name="T50" fmla="*/ 2147483647 w 409"/>
                <a:gd name="T51" fmla="*/ 2147483647 h 746"/>
                <a:gd name="T52" fmla="*/ 2147483647 w 409"/>
                <a:gd name="T53" fmla="*/ 2147483647 h 746"/>
                <a:gd name="T54" fmla="*/ 2147483647 w 409"/>
                <a:gd name="T55" fmla="*/ 2147483647 h 746"/>
                <a:gd name="T56" fmla="*/ 2147483647 w 409"/>
                <a:gd name="T57" fmla="*/ 2147483647 h 746"/>
                <a:gd name="T58" fmla="*/ 2147483647 w 409"/>
                <a:gd name="T59" fmla="*/ 2147483647 h 746"/>
                <a:gd name="T60" fmla="*/ 2147483647 w 409"/>
                <a:gd name="T61" fmla="*/ 2147483647 h 746"/>
                <a:gd name="T62" fmla="*/ 2147483647 w 409"/>
                <a:gd name="T63" fmla="*/ 2147483647 h 746"/>
                <a:gd name="T64" fmla="*/ 2147483647 w 409"/>
                <a:gd name="T65" fmla="*/ 2147483647 h 746"/>
                <a:gd name="T66" fmla="*/ 2147483647 w 409"/>
                <a:gd name="T67" fmla="*/ 2147483647 h 746"/>
                <a:gd name="T68" fmla="*/ 2147483647 w 409"/>
                <a:gd name="T69" fmla="*/ 2147483647 h 746"/>
                <a:gd name="T70" fmla="*/ 2147483647 w 409"/>
                <a:gd name="T71" fmla="*/ 2147483647 h 746"/>
                <a:gd name="T72" fmla="*/ 2147483647 w 409"/>
                <a:gd name="T73" fmla="*/ 2147483647 h 746"/>
                <a:gd name="T74" fmla="*/ 2147483647 w 409"/>
                <a:gd name="T75" fmla="*/ 2147483647 h 746"/>
                <a:gd name="T76" fmla="*/ 2147483647 w 409"/>
                <a:gd name="T77" fmla="*/ 2147483647 h 746"/>
                <a:gd name="T78" fmla="*/ 2147483647 w 409"/>
                <a:gd name="T79" fmla="*/ 2147483647 h 746"/>
                <a:gd name="T80" fmla="*/ 2147483647 w 409"/>
                <a:gd name="T81" fmla="*/ 2147483647 h 746"/>
                <a:gd name="T82" fmla="*/ 2147483647 w 409"/>
                <a:gd name="T83" fmla="*/ 2147483647 h 746"/>
                <a:gd name="T84" fmla="*/ 2147483647 w 409"/>
                <a:gd name="T85" fmla="*/ 2147483647 h 746"/>
                <a:gd name="T86" fmla="*/ 2147483647 w 409"/>
                <a:gd name="T87" fmla="*/ 2147483647 h 746"/>
                <a:gd name="T88" fmla="*/ 2147483647 w 409"/>
                <a:gd name="T89" fmla="*/ 2147483647 h 7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09"/>
                <a:gd name="T136" fmla="*/ 0 h 746"/>
                <a:gd name="T137" fmla="*/ 409 w 409"/>
                <a:gd name="T138" fmla="*/ 746 h 7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2" name="Freeform 441"/>
            <p:cNvSpPr>
              <a:spLocks/>
            </p:cNvSpPr>
            <p:nvPr/>
          </p:nvSpPr>
          <p:spPr bwMode="auto">
            <a:xfrm>
              <a:off x="3600450" y="3094038"/>
              <a:ext cx="236538" cy="203200"/>
            </a:xfrm>
            <a:custGeom>
              <a:avLst/>
              <a:gdLst>
                <a:gd name="T0" fmla="*/ 2147483647 w 401"/>
                <a:gd name="T1" fmla="*/ 0 h 343"/>
                <a:gd name="T2" fmla="*/ 2147483647 w 401"/>
                <a:gd name="T3" fmla="*/ 0 h 343"/>
                <a:gd name="T4" fmla="*/ 2147483647 w 401"/>
                <a:gd name="T5" fmla="*/ 2147483647 h 343"/>
                <a:gd name="T6" fmla="*/ 2147483647 w 401"/>
                <a:gd name="T7" fmla="*/ 2147483647 h 343"/>
                <a:gd name="T8" fmla="*/ 2147483647 w 401"/>
                <a:gd name="T9" fmla="*/ 2147483647 h 343"/>
                <a:gd name="T10" fmla="*/ 2147483647 w 401"/>
                <a:gd name="T11" fmla="*/ 2147483647 h 343"/>
                <a:gd name="T12" fmla="*/ 2147483647 w 401"/>
                <a:gd name="T13" fmla="*/ 2147483647 h 343"/>
                <a:gd name="T14" fmla="*/ 2147483647 w 401"/>
                <a:gd name="T15" fmla="*/ 2147483647 h 343"/>
                <a:gd name="T16" fmla="*/ 2147483647 w 401"/>
                <a:gd name="T17" fmla="*/ 2147483647 h 343"/>
                <a:gd name="T18" fmla="*/ 2147483647 w 401"/>
                <a:gd name="T19" fmla="*/ 2147483647 h 343"/>
                <a:gd name="T20" fmla="*/ 2147483647 w 401"/>
                <a:gd name="T21" fmla="*/ 2147483647 h 343"/>
                <a:gd name="T22" fmla="*/ 2147483647 w 401"/>
                <a:gd name="T23" fmla="*/ 2147483647 h 343"/>
                <a:gd name="T24" fmla="*/ 2147483647 w 401"/>
                <a:gd name="T25" fmla="*/ 2147483647 h 343"/>
                <a:gd name="T26" fmla="*/ 2147483647 w 401"/>
                <a:gd name="T27" fmla="*/ 2147483647 h 343"/>
                <a:gd name="T28" fmla="*/ 2147483647 w 401"/>
                <a:gd name="T29" fmla="*/ 2147483647 h 343"/>
                <a:gd name="T30" fmla="*/ 2147483647 w 401"/>
                <a:gd name="T31" fmla="*/ 2147483647 h 343"/>
                <a:gd name="T32" fmla="*/ 2147483647 w 401"/>
                <a:gd name="T33" fmla="*/ 2147483647 h 343"/>
                <a:gd name="T34" fmla="*/ 2147483647 w 401"/>
                <a:gd name="T35" fmla="*/ 2147483647 h 343"/>
                <a:gd name="T36" fmla="*/ 2147483647 w 401"/>
                <a:gd name="T37" fmla="*/ 2147483647 h 343"/>
                <a:gd name="T38" fmla="*/ 2147483647 w 401"/>
                <a:gd name="T39" fmla="*/ 2147483647 h 343"/>
                <a:gd name="T40" fmla="*/ 2147483647 w 401"/>
                <a:gd name="T41" fmla="*/ 2147483647 h 343"/>
                <a:gd name="T42" fmla="*/ 0 w 401"/>
                <a:gd name="T43" fmla="*/ 2147483647 h 343"/>
                <a:gd name="T44" fmla="*/ 2147483647 w 401"/>
                <a:gd name="T45" fmla="*/ 2147483647 h 343"/>
                <a:gd name="T46" fmla="*/ 2147483647 w 401"/>
                <a:gd name="T47" fmla="*/ 2147483647 h 343"/>
                <a:gd name="T48" fmla="*/ 2147483647 w 401"/>
                <a:gd name="T49" fmla="*/ 2147483647 h 343"/>
                <a:gd name="T50" fmla="*/ 2147483647 w 401"/>
                <a:gd name="T51" fmla="*/ 2147483647 h 343"/>
                <a:gd name="T52" fmla="*/ 2147483647 w 401"/>
                <a:gd name="T53" fmla="*/ 2147483647 h 343"/>
                <a:gd name="T54" fmla="*/ 2147483647 w 401"/>
                <a:gd name="T55" fmla="*/ 2147483647 h 343"/>
                <a:gd name="T56" fmla="*/ 2147483647 w 401"/>
                <a:gd name="T57" fmla="*/ 2147483647 h 343"/>
                <a:gd name="T58" fmla="*/ 2147483647 w 401"/>
                <a:gd name="T59" fmla="*/ 2147483647 h 343"/>
                <a:gd name="T60" fmla="*/ 2147483647 w 401"/>
                <a:gd name="T61" fmla="*/ 2147483647 h 343"/>
                <a:gd name="T62" fmla="*/ 2147483647 w 401"/>
                <a:gd name="T63" fmla="*/ 2147483647 h 343"/>
                <a:gd name="T64" fmla="*/ 2147483647 w 401"/>
                <a:gd name="T65" fmla="*/ 2147483647 h 343"/>
                <a:gd name="T66" fmla="*/ 2147483647 w 401"/>
                <a:gd name="T67" fmla="*/ 2147483647 h 343"/>
                <a:gd name="T68" fmla="*/ 2147483647 w 401"/>
                <a:gd name="T69" fmla="*/ 0 h 3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1"/>
                <a:gd name="T106" fmla="*/ 0 h 343"/>
                <a:gd name="T107" fmla="*/ 401 w 401"/>
                <a:gd name="T108" fmla="*/ 343 h 3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3" name="Freeform 442"/>
            <p:cNvSpPr>
              <a:spLocks/>
            </p:cNvSpPr>
            <p:nvPr/>
          </p:nvSpPr>
          <p:spPr bwMode="auto">
            <a:xfrm>
              <a:off x="3609975" y="3568700"/>
              <a:ext cx="73025" cy="60325"/>
            </a:xfrm>
            <a:custGeom>
              <a:avLst/>
              <a:gdLst>
                <a:gd name="T0" fmla="*/ 2147483647 w 125"/>
                <a:gd name="T1" fmla="*/ 2147483647 h 103"/>
                <a:gd name="T2" fmla="*/ 2147483647 w 125"/>
                <a:gd name="T3" fmla="*/ 2147483647 h 103"/>
                <a:gd name="T4" fmla="*/ 2147483647 w 125"/>
                <a:gd name="T5" fmla="*/ 2147483647 h 103"/>
                <a:gd name="T6" fmla="*/ 2147483647 w 125"/>
                <a:gd name="T7" fmla="*/ 2147483647 h 103"/>
                <a:gd name="T8" fmla="*/ 2147483647 w 125"/>
                <a:gd name="T9" fmla="*/ 2147483647 h 103"/>
                <a:gd name="T10" fmla="*/ 2147483647 w 125"/>
                <a:gd name="T11" fmla="*/ 2147483647 h 103"/>
                <a:gd name="T12" fmla="*/ 2147483647 w 125"/>
                <a:gd name="T13" fmla="*/ 0 h 103"/>
                <a:gd name="T14" fmla="*/ 2147483647 w 125"/>
                <a:gd name="T15" fmla="*/ 2147483647 h 103"/>
                <a:gd name="T16" fmla="*/ 2147483647 w 125"/>
                <a:gd name="T17" fmla="*/ 2147483647 h 103"/>
                <a:gd name="T18" fmla="*/ 2147483647 w 125"/>
                <a:gd name="T19" fmla="*/ 2147483647 h 103"/>
                <a:gd name="T20" fmla="*/ 0 w 125"/>
                <a:gd name="T21" fmla="*/ 2147483647 h 103"/>
                <a:gd name="T22" fmla="*/ 2147483647 w 125"/>
                <a:gd name="T23" fmla="*/ 2147483647 h 103"/>
                <a:gd name="T24" fmla="*/ 2147483647 w 125"/>
                <a:gd name="T25" fmla="*/ 2147483647 h 103"/>
                <a:gd name="T26" fmla="*/ 2147483647 w 125"/>
                <a:gd name="T27" fmla="*/ 2147483647 h 103"/>
                <a:gd name="T28" fmla="*/ 2147483647 w 125"/>
                <a:gd name="T29" fmla="*/ 2147483647 h 103"/>
                <a:gd name="T30" fmla="*/ 2147483647 w 125"/>
                <a:gd name="T31" fmla="*/ 2147483647 h 103"/>
                <a:gd name="T32" fmla="*/ 2147483647 w 125"/>
                <a:gd name="T33" fmla="*/ 2147483647 h 103"/>
                <a:gd name="T34" fmla="*/ 2147483647 w 125"/>
                <a:gd name="T35" fmla="*/ 2147483647 h 103"/>
                <a:gd name="T36" fmla="*/ 2147483647 w 125"/>
                <a:gd name="T37" fmla="*/ 2147483647 h 103"/>
                <a:gd name="T38" fmla="*/ 2147483647 w 125"/>
                <a:gd name="T39" fmla="*/ 2147483647 h 103"/>
                <a:gd name="T40" fmla="*/ 2147483647 w 125"/>
                <a:gd name="T41" fmla="*/ 2147483647 h 103"/>
                <a:gd name="T42" fmla="*/ 2147483647 w 125"/>
                <a:gd name="T43" fmla="*/ 2147483647 h 103"/>
                <a:gd name="T44" fmla="*/ 2147483647 w 125"/>
                <a:gd name="T45" fmla="*/ 2147483647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5"/>
                <a:gd name="T70" fmla="*/ 0 h 103"/>
                <a:gd name="T71" fmla="*/ 125 w 125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4" name="Freeform 443"/>
            <p:cNvSpPr>
              <a:spLocks/>
            </p:cNvSpPr>
            <p:nvPr/>
          </p:nvSpPr>
          <p:spPr bwMode="auto">
            <a:xfrm>
              <a:off x="3597275" y="3532188"/>
              <a:ext cx="90488" cy="23812"/>
            </a:xfrm>
            <a:custGeom>
              <a:avLst/>
              <a:gdLst>
                <a:gd name="T0" fmla="*/ 2147483647 w 154"/>
                <a:gd name="T1" fmla="*/ 2147483647 h 39"/>
                <a:gd name="T2" fmla="*/ 0 w 154"/>
                <a:gd name="T3" fmla="*/ 2147483647 h 39"/>
                <a:gd name="T4" fmla="*/ 0 w 154"/>
                <a:gd name="T5" fmla="*/ 2147483647 h 39"/>
                <a:gd name="T6" fmla="*/ 2147483647 w 154"/>
                <a:gd name="T7" fmla="*/ 2147483647 h 39"/>
                <a:gd name="T8" fmla="*/ 2147483647 w 154"/>
                <a:gd name="T9" fmla="*/ 2147483647 h 39"/>
                <a:gd name="T10" fmla="*/ 2147483647 w 154"/>
                <a:gd name="T11" fmla="*/ 2147483647 h 39"/>
                <a:gd name="T12" fmla="*/ 2147483647 w 154"/>
                <a:gd name="T13" fmla="*/ 2147483647 h 39"/>
                <a:gd name="T14" fmla="*/ 2147483647 w 154"/>
                <a:gd name="T15" fmla="*/ 2147483647 h 39"/>
                <a:gd name="T16" fmla="*/ 2147483647 w 154"/>
                <a:gd name="T17" fmla="*/ 2147483647 h 39"/>
                <a:gd name="T18" fmla="*/ 2147483647 w 154"/>
                <a:gd name="T19" fmla="*/ 2147483647 h 39"/>
                <a:gd name="T20" fmla="*/ 2147483647 w 154"/>
                <a:gd name="T21" fmla="*/ 2147483647 h 39"/>
                <a:gd name="T22" fmla="*/ 2147483647 w 154"/>
                <a:gd name="T23" fmla="*/ 2147483647 h 39"/>
                <a:gd name="T24" fmla="*/ 2147483647 w 154"/>
                <a:gd name="T25" fmla="*/ 2147483647 h 39"/>
                <a:gd name="T26" fmla="*/ 2147483647 w 154"/>
                <a:gd name="T27" fmla="*/ 2147483647 h 39"/>
                <a:gd name="T28" fmla="*/ 2147483647 w 154"/>
                <a:gd name="T29" fmla="*/ 2147483647 h 39"/>
                <a:gd name="T30" fmla="*/ 2147483647 w 154"/>
                <a:gd name="T31" fmla="*/ 2147483647 h 39"/>
                <a:gd name="T32" fmla="*/ 2147483647 w 154"/>
                <a:gd name="T33" fmla="*/ 214748364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"/>
                <a:gd name="T52" fmla="*/ 0 h 39"/>
                <a:gd name="T53" fmla="*/ 154 w 154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5" name="Freeform 444"/>
            <p:cNvSpPr>
              <a:spLocks/>
            </p:cNvSpPr>
            <p:nvPr/>
          </p:nvSpPr>
          <p:spPr bwMode="auto">
            <a:xfrm>
              <a:off x="3733800" y="3697288"/>
              <a:ext cx="122238" cy="138112"/>
            </a:xfrm>
            <a:custGeom>
              <a:avLst/>
              <a:gdLst>
                <a:gd name="T0" fmla="*/ 2147483647 w 207"/>
                <a:gd name="T1" fmla="*/ 2147483647 h 236"/>
                <a:gd name="T2" fmla="*/ 2147483647 w 207"/>
                <a:gd name="T3" fmla="*/ 2147483647 h 236"/>
                <a:gd name="T4" fmla="*/ 2147483647 w 207"/>
                <a:gd name="T5" fmla="*/ 2147483647 h 236"/>
                <a:gd name="T6" fmla="*/ 2147483647 w 207"/>
                <a:gd name="T7" fmla="*/ 2147483647 h 236"/>
                <a:gd name="T8" fmla="*/ 2147483647 w 207"/>
                <a:gd name="T9" fmla="*/ 2147483647 h 236"/>
                <a:gd name="T10" fmla="*/ 2147483647 w 207"/>
                <a:gd name="T11" fmla="*/ 2147483647 h 236"/>
                <a:gd name="T12" fmla="*/ 2147483647 w 207"/>
                <a:gd name="T13" fmla="*/ 2147483647 h 236"/>
                <a:gd name="T14" fmla="*/ 2147483647 w 207"/>
                <a:gd name="T15" fmla="*/ 2147483647 h 236"/>
                <a:gd name="T16" fmla="*/ 2147483647 w 207"/>
                <a:gd name="T17" fmla="*/ 2147483647 h 236"/>
                <a:gd name="T18" fmla="*/ 2147483647 w 207"/>
                <a:gd name="T19" fmla="*/ 2147483647 h 236"/>
                <a:gd name="T20" fmla="*/ 2147483647 w 207"/>
                <a:gd name="T21" fmla="*/ 2147483647 h 236"/>
                <a:gd name="T22" fmla="*/ 2147483647 w 207"/>
                <a:gd name="T23" fmla="*/ 2147483647 h 236"/>
                <a:gd name="T24" fmla="*/ 2147483647 w 207"/>
                <a:gd name="T25" fmla="*/ 2147483647 h 236"/>
                <a:gd name="T26" fmla="*/ 2147483647 w 207"/>
                <a:gd name="T27" fmla="*/ 2147483647 h 236"/>
                <a:gd name="T28" fmla="*/ 2147483647 w 207"/>
                <a:gd name="T29" fmla="*/ 2147483647 h 236"/>
                <a:gd name="T30" fmla="*/ 2147483647 w 207"/>
                <a:gd name="T31" fmla="*/ 2147483647 h 236"/>
                <a:gd name="T32" fmla="*/ 2147483647 w 207"/>
                <a:gd name="T33" fmla="*/ 2147483647 h 236"/>
                <a:gd name="T34" fmla="*/ 2147483647 w 207"/>
                <a:gd name="T35" fmla="*/ 2147483647 h 236"/>
                <a:gd name="T36" fmla="*/ 2147483647 w 207"/>
                <a:gd name="T37" fmla="*/ 2147483647 h 236"/>
                <a:gd name="T38" fmla="*/ 2147483647 w 207"/>
                <a:gd name="T39" fmla="*/ 2147483647 h 236"/>
                <a:gd name="T40" fmla="*/ 0 w 207"/>
                <a:gd name="T41" fmla="*/ 2147483647 h 236"/>
                <a:gd name="T42" fmla="*/ 0 w 207"/>
                <a:gd name="T43" fmla="*/ 2147483647 h 236"/>
                <a:gd name="T44" fmla="*/ 2147483647 w 207"/>
                <a:gd name="T45" fmla="*/ 2147483647 h 236"/>
                <a:gd name="T46" fmla="*/ 2147483647 w 207"/>
                <a:gd name="T47" fmla="*/ 2147483647 h 236"/>
                <a:gd name="T48" fmla="*/ 2147483647 w 207"/>
                <a:gd name="T49" fmla="*/ 2147483647 h 236"/>
                <a:gd name="T50" fmla="*/ 2147483647 w 207"/>
                <a:gd name="T51" fmla="*/ 2147483647 h 236"/>
                <a:gd name="T52" fmla="*/ 2147483647 w 207"/>
                <a:gd name="T53" fmla="*/ 2147483647 h 236"/>
                <a:gd name="T54" fmla="*/ 2147483647 w 207"/>
                <a:gd name="T55" fmla="*/ 2147483647 h 236"/>
                <a:gd name="T56" fmla="*/ 2147483647 w 207"/>
                <a:gd name="T57" fmla="*/ 2147483647 h 236"/>
                <a:gd name="T58" fmla="*/ 2147483647 w 207"/>
                <a:gd name="T59" fmla="*/ 2147483647 h 236"/>
                <a:gd name="T60" fmla="*/ 2147483647 w 207"/>
                <a:gd name="T61" fmla="*/ 2147483647 h 236"/>
                <a:gd name="T62" fmla="*/ 2147483647 w 207"/>
                <a:gd name="T63" fmla="*/ 2147483647 h 2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7"/>
                <a:gd name="T97" fmla="*/ 0 h 236"/>
                <a:gd name="T98" fmla="*/ 207 w 207"/>
                <a:gd name="T99" fmla="*/ 236 h 2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5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6" name="Freeform 445"/>
            <p:cNvSpPr>
              <a:spLocks/>
            </p:cNvSpPr>
            <p:nvPr/>
          </p:nvSpPr>
          <p:spPr bwMode="auto">
            <a:xfrm>
              <a:off x="3692525" y="3652838"/>
              <a:ext cx="82550" cy="104775"/>
            </a:xfrm>
            <a:custGeom>
              <a:avLst/>
              <a:gdLst>
                <a:gd name="T0" fmla="*/ 2147483647 w 140"/>
                <a:gd name="T1" fmla="*/ 2147483647 h 179"/>
                <a:gd name="T2" fmla="*/ 2147483647 w 140"/>
                <a:gd name="T3" fmla="*/ 2147483647 h 179"/>
                <a:gd name="T4" fmla="*/ 2147483647 w 140"/>
                <a:gd name="T5" fmla="*/ 2147483647 h 179"/>
                <a:gd name="T6" fmla="*/ 2147483647 w 140"/>
                <a:gd name="T7" fmla="*/ 2147483647 h 179"/>
                <a:gd name="T8" fmla="*/ 2147483647 w 140"/>
                <a:gd name="T9" fmla="*/ 2147483647 h 179"/>
                <a:gd name="T10" fmla="*/ 2147483647 w 140"/>
                <a:gd name="T11" fmla="*/ 2147483647 h 179"/>
                <a:gd name="T12" fmla="*/ 2147483647 w 140"/>
                <a:gd name="T13" fmla="*/ 2147483647 h 179"/>
                <a:gd name="T14" fmla="*/ 2147483647 w 140"/>
                <a:gd name="T15" fmla="*/ 2147483647 h 179"/>
                <a:gd name="T16" fmla="*/ 2147483647 w 140"/>
                <a:gd name="T17" fmla="*/ 2147483647 h 179"/>
                <a:gd name="T18" fmla="*/ 2147483647 w 140"/>
                <a:gd name="T19" fmla="*/ 0 h 179"/>
                <a:gd name="T20" fmla="*/ 2147483647 w 140"/>
                <a:gd name="T21" fmla="*/ 0 h 179"/>
                <a:gd name="T22" fmla="*/ 2147483647 w 140"/>
                <a:gd name="T23" fmla="*/ 2147483647 h 179"/>
                <a:gd name="T24" fmla="*/ 2147483647 w 140"/>
                <a:gd name="T25" fmla="*/ 2147483647 h 179"/>
                <a:gd name="T26" fmla="*/ 2147483647 w 140"/>
                <a:gd name="T27" fmla="*/ 2147483647 h 179"/>
                <a:gd name="T28" fmla="*/ 0 w 140"/>
                <a:gd name="T29" fmla="*/ 2147483647 h 179"/>
                <a:gd name="T30" fmla="*/ 2147483647 w 140"/>
                <a:gd name="T31" fmla="*/ 2147483647 h 179"/>
                <a:gd name="T32" fmla="*/ 2147483647 w 140"/>
                <a:gd name="T33" fmla="*/ 2147483647 h 179"/>
                <a:gd name="T34" fmla="*/ 2147483647 w 140"/>
                <a:gd name="T35" fmla="*/ 2147483647 h 179"/>
                <a:gd name="T36" fmla="*/ 2147483647 w 140"/>
                <a:gd name="T37" fmla="*/ 2147483647 h 179"/>
                <a:gd name="T38" fmla="*/ 2147483647 w 140"/>
                <a:gd name="T39" fmla="*/ 2147483647 h 179"/>
                <a:gd name="T40" fmla="*/ 2147483647 w 140"/>
                <a:gd name="T41" fmla="*/ 2147483647 h 179"/>
                <a:gd name="T42" fmla="*/ 2147483647 w 140"/>
                <a:gd name="T43" fmla="*/ 2147483647 h 179"/>
                <a:gd name="T44" fmla="*/ 2147483647 w 140"/>
                <a:gd name="T45" fmla="*/ 2147483647 h 179"/>
                <a:gd name="T46" fmla="*/ 2147483647 w 140"/>
                <a:gd name="T47" fmla="*/ 2147483647 h 179"/>
                <a:gd name="T48" fmla="*/ 2147483647 w 140"/>
                <a:gd name="T49" fmla="*/ 2147483647 h 1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0"/>
                <a:gd name="T76" fmla="*/ 0 h 179"/>
                <a:gd name="T77" fmla="*/ 140 w 140"/>
                <a:gd name="T78" fmla="*/ 179 h 1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7" name="Freeform 446"/>
            <p:cNvSpPr>
              <a:spLocks/>
            </p:cNvSpPr>
            <p:nvPr/>
          </p:nvSpPr>
          <p:spPr bwMode="auto">
            <a:xfrm>
              <a:off x="4803775" y="4883150"/>
              <a:ext cx="65088" cy="66675"/>
            </a:xfrm>
            <a:custGeom>
              <a:avLst/>
              <a:gdLst>
                <a:gd name="T0" fmla="*/ 0 w 111"/>
                <a:gd name="T1" fmla="*/ 2147483647 h 114"/>
                <a:gd name="T2" fmla="*/ 2147483647 w 111"/>
                <a:gd name="T3" fmla="*/ 2147483647 h 114"/>
                <a:gd name="T4" fmla="*/ 2147483647 w 111"/>
                <a:gd name="T5" fmla="*/ 2147483647 h 114"/>
                <a:gd name="T6" fmla="*/ 2147483647 w 111"/>
                <a:gd name="T7" fmla="*/ 2147483647 h 114"/>
                <a:gd name="T8" fmla="*/ 2147483647 w 111"/>
                <a:gd name="T9" fmla="*/ 2147483647 h 114"/>
                <a:gd name="T10" fmla="*/ 2147483647 w 111"/>
                <a:gd name="T11" fmla="*/ 2147483647 h 114"/>
                <a:gd name="T12" fmla="*/ 2147483647 w 111"/>
                <a:gd name="T13" fmla="*/ 2147483647 h 114"/>
                <a:gd name="T14" fmla="*/ 2147483647 w 111"/>
                <a:gd name="T15" fmla="*/ 2147483647 h 114"/>
                <a:gd name="T16" fmla="*/ 2147483647 w 111"/>
                <a:gd name="T17" fmla="*/ 2147483647 h 114"/>
                <a:gd name="T18" fmla="*/ 2147483647 w 111"/>
                <a:gd name="T19" fmla="*/ 2147483647 h 114"/>
                <a:gd name="T20" fmla="*/ 2147483647 w 111"/>
                <a:gd name="T21" fmla="*/ 2147483647 h 114"/>
                <a:gd name="T22" fmla="*/ 2147483647 w 111"/>
                <a:gd name="T23" fmla="*/ 2147483647 h 114"/>
                <a:gd name="T24" fmla="*/ 2147483647 w 111"/>
                <a:gd name="T25" fmla="*/ 2147483647 h 114"/>
                <a:gd name="T26" fmla="*/ 2147483647 w 111"/>
                <a:gd name="T27" fmla="*/ 2147483647 h 114"/>
                <a:gd name="T28" fmla="*/ 2147483647 w 111"/>
                <a:gd name="T29" fmla="*/ 2147483647 h 114"/>
                <a:gd name="T30" fmla="*/ 2147483647 w 111"/>
                <a:gd name="T31" fmla="*/ 2147483647 h 114"/>
                <a:gd name="T32" fmla="*/ 2147483647 w 111"/>
                <a:gd name="T33" fmla="*/ 2147483647 h 114"/>
                <a:gd name="T34" fmla="*/ 2147483647 w 111"/>
                <a:gd name="T35" fmla="*/ 2147483647 h 114"/>
                <a:gd name="T36" fmla="*/ 2147483647 w 111"/>
                <a:gd name="T37" fmla="*/ 2147483647 h 114"/>
                <a:gd name="T38" fmla="*/ 2147483647 w 111"/>
                <a:gd name="T39" fmla="*/ 2147483647 h 114"/>
                <a:gd name="T40" fmla="*/ 0 w 111"/>
                <a:gd name="T41" fmla="*/ 2147483647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14"/>
                <a:gd name="T65" fmla="*/ 111 w 111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8" name="Freeform 447"/>
            <p:cNvSpPr>
              <a:spLocks/>
            </p:cNvSpPr>
            <p:nvPr/>
          </p:nvSpPr>
          <p:spPr bwMode="auto">
            <a:xfrm>
              <a:off x="4308475" y="3898900"/>
              <a:ext cx="165100" cy="201613"/>
            </a:xfrm>
            <a:custGeom>
              <a:avLst/>
              <a:gdLst>
                <a:gd name="T0" fmla="*/ 2147483647 w 281"/>
                <a:gd name="T1" fmla="*/ 2147483647 h 339"/>
                <a:gd name="T2" fmla="*/ 2147483647 w 281"/>
                <a:gd name="T3" fmla="*/ 2147483647 h 339"/>
                <a:gd name="T4" fmla="*/ 2147483647 w 281"/>
                <a:gd name="T5" fmla="*/ 2147483647 h 339"/>
                <a:gd name="T6" fmla="*/ 2147483647 w 281"/>
                <a:gd name="T7" fmla="*/ 2147483647 h 339"/>
                <a:gd name="T8" fmla="*/ 2147483647 w 281"/>
                <a:gd name="T9" fmla="*/ 2147483647 h 339"/>
                <a:gd name="T10" fmla="*/ 2147483647 w 281"/>
                <a:gd name="T11" fmla="*/ 2147483647 h 339"/>
                <a:gd name="T12" fmla="*/ 2147483647 w 281"/>
                <a:gd name="T13" fmla="*/ 2147483647 h 339"/>
                <a:gd name="T14" fmla="*/ 2147483647 w 281"/>
                <a:gd name="T15" fmla="*/ 2147483647 h 339"/>
                <a:gd name="T16" fmla="*/ 2147483647 w 281"/>
                <a:gd name="T17" fmla="*/ 2147483647 h 339"/>
                <a:gd name="T18" fmla="*/ 2147483647 w 281"/>
                <a:gd name="T19" fmla="*/ 2147483647 h 339"/>
                <a:gd name="T20" fmla="*/ 2147483647 w 281"/>
                <a:gd name="T21" fmla="*/ 2147483647 h 339"/>
                <a:gd name="T22" fmla="*/ 2147483647 w 281"/>
                <a:gd name="T23" fmla="*/ 2147483647 h 339"/>
                <a:gd name="T24" fmla="*/ 2147483647 w 281"/>
                <a:gd name="T25" fmla="*/ 2147483647 h 339"/>
                <a:gd name="T26" fmla="*/ 2147483647 w 281"/>
                <a:gd name="T27" fmla="*/ 2147483647 h 339"/>
                <a:gd name="T28" fmla="*/ 2147483647 w 281"/>
                <a:gd name="T29" fmla="*/ 2147483647 h 339"/>
                <a:gd name="T30" fmla="*/ 2147483647 w 281"/>
                <a:gd name="T31" fmla="*/ 2147483647 h 339"/>
                <a:gd name="T32" fmla="*/ 0 w 281"/>
                <a:gd name="T33" fmla="*/ 2147483647 h 339"/>
                <a:gd name="T34" fmla="*/ 2147483647 w 281"/>
                <a:gd name="T35" fmla="*/ 2147483647 h 339"/>
                <a:gd name="T36" fmla="*/ 2147483647 w 281"/>
                <a:gd name="T37" fmla="*/ 2147483647 h 339"/>
                <a:gd name="T38" fmla="*/ 2147483647 w 281"/>
                <a:gd name="T39" fmla="*/ 2147483647 h 339"/>
                <a:gd name="T40" fmla="*/ 2147483647 w 281"/>
                <a:gd name="T41" fmla="*/ 2147483647 h 339"/>
                <a:gd name="T42" fmla="*/ 2147483647 w 281"/>
                <a:gd name="T43" fmla="*/ 2147483647 h 339"/>
                <a:gd name="T44" fmla="*/ 2147483647 w 281"/>
                <a:gd name="T45" fmla="*/ 2147483647 h 339"/>
                <a:gd name="T46" fmla="*/ 2147483647 w 281"/>
                <a:gd name="T47" fmla="*/ 2147483647 h 339"/>
                <a:gd name="T48" fmla="*/ 2147483647 w 281"/>
                <a:gd name="T49" fmla="*/ 2147483647 h 339"/>
                <a:gd name="T50" fmla="*/ 2147483647 w 281"/>
                <a:gd name="T51" fmla="*/ 2147483647 h 339"/>
                <a:gd name="T52" fmla="*/ 2147483647 w 281"/>
                <a:gd name="T53" fmla="*/ 2147483647 h 339"/>
                <a:gd name="T54" fmla="*/ 2147483647 w 281"/>
                <a:gd name="T55" fmla="*/ 2147483647 h 339"/>
                <a:gd name="T56" fmla="*/ 2147483647 w 281"/>
                <a:gd name="T57" fmla="*/ 2147483647 h 339"/>
                <a:gd name="T58" fmla="*/ 2147483647 w 281"/>
                <a:gd name="T59" fmla="*/ 2147483647 h 339"/>
                <a:gd name="T60" fmla="*/ 2147483647 w 281"/>
                <a:gd name="T61" fmla="*/ 2147483647 h 339"/>
                <a:gd name="T62" fmla="*/ 2147483647 w 281"/>
                <a:gd name="T63" fmla="*/ 2147483647 h 339"/>
                <a:gd name="T64" fmla="*/ 2147483647 w 281"/>
                <a:gd name="T65" fmla="*/ 2147483647 h 339"/>
                <a:gd name="T66" fmla="*/ 2147483647 w 281"/>
                <a:gd name="T67" fmla="*/ 2147483647 h 3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1"/>
                <a:gd name="T103" fmla="*/ 0 h 339"/>
                <a:gd name="T104" fmla="*/ 281 w 281"/>
                <a:gd name="T105" fmla="*/ 339 h 33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9" name="Freeform 448"/>
            <p:cNvSpPr>
              <a:spLocks/>
            </p:cNvSpPr>
            <p:nvPr/>
          </p:nvSpPr>
          <p:spPr bwMode="auto">
            <a:xfrm>
              <a:off x="4910138" y="4794250"/>
              <a:ext cx="44450" cy="50800"/>
            </a:xfrm>
            <a:custGeom>
              <a:avLst/>
              <a:gdLst>
                <a:gd name="T0" fmla="*/ 2147483647 w 73"/>
                <a:gd name="T1" fmla="*/ 2147483647 h 87"/>
                <a:gd name="T2" fmla="*/ 2147483647 w 73"/>
                <a:gd name="T3" fmla="*/ 2147483647 h 87"/>
                <a:gd name="T4" fmla="*/ 2147483647 w 73"/>
                <a:gd name="T5" fmla="*/ 2147483647 h 87"/>
                <a:gd name="T6" fmla="*/ 2147483647 w 73"/>
                <a:gd name="T7" fmla="*/ 0 h 87"/>
                <a:gd name="T8" fmla="*/ 2147483647 w 73"/>
                <a:gd name="T9" fmla="*/ 2147483647 h 87"/>
                <a:gd name="T10" fmla="*/ 2147483647 w 73"/>
                <a:gd name="T11" fmla="*/ 2147483647 h 87"/>
                <a:gd name="T12" fmla="*/ 2147483647 w 73"/>
                <a:gd name="T13" fmla="*/ 2147483647 h 87"/>
                <a:gd name="T14" fmla="*/ 2147483647 w 73"/>
                <a:gd name="T15" fmla="*/ 2147483647 h 87"/>
                <a:gd name="T16" fmla="*/ 2147483647 w 73"/>
                <a:gd name="T17" fmla="*/ 2147483647 h 87"/>
                <a:gd name="T18" fmla="*/ 2147483647 w 73"/>
                <a:gd name="T19" fmla="*/ 2147483647 h 87"/>
                <a:gd name="T20" fmla="*/ 2147483647 w 73"/>
                <a:gd name="T21" fmla="*/ 2147483647 h 87"/>
                <a:gd name="T22" fmla="*/ 2147483647 w 73"/>
                <a:gd name="T23" fmla="*/ 2147483647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87"/>
                <a:gd name="T38" fmla="*/ 73 w 73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0" name="Freeform 449"/>
            <p:cNvSpPr>
              <a:spLocks/>
            </p:cNvSpPr>
            <p:nvPr/>
          </p:nvSpPr>
          <p:spPr bwMode="auto">
            <a:xfrm>
              <a:off x="4391025" y="4513263"/>
              <a:ext cx="376238" cy="384175"/>
            </a:xfrm>
            <a:custGeom>
              <a:avLst/>
              <a:gdLst>
                <a:gd name="T0" fmla="*/ 2147483647 w 635"/>
                <a:gd name="T1" fmla="*/ 2147483647 h 648"/>
                <a:gd name="T2" fmla="*/ 2147483647 w 635"/>
                <a:gd name="T3" fmla="*/ 2147483647 h 648"/>
                <a:gd name="T4" fmla="*/ 2147483647 w 635"/>
                <a:gd name="T5" fmla="*/ 2147483647 h 648"/>
                <a:gd name="T6" fmla="*/ 2147483647 w 635"/>
                <a:gd name="T7" fmla="*/ 2147483647 h 648"/>
                <a:gd name="T8" fmla="*/ 2147483647 w 635"/>
                <a:gd name="T9" fmla="*/ 2147483647 h 648"/>
                <a:gd name="T10" fmla="*/ 2147483647 w 635"/>
                <a:gd name="T11" fmla="*/ 2147483647 h 648"/>
                <a:gd name="T12" fmla="*/ 2147483647 w 635"/>
                <a:gd name="T13" fmla="*/ 2147483647 h 648"/>
                <a:gd name="T14" fmla="*/ 2147483647 w 635"/>
                <a:gd name="T15" fmla="*/ 2147483647 h 648"/>
                <a:gd name="T16" fmla="*/ 2147483647 w 635"/>
                <a:gd name="T17" fmla="*/ 2147483647 h 648"/>
                <a:gd name="T18" fmla="*/ 2147483647 w 635"/>
                <a:gd name="T19" fmla="*/ 2147483647 h 648"/>
                <a:gd name="T20" fmla="*/ 2147483647 w 635"/>
                <a:gd name="T21" fmla="*/ 2147483647 h 648"/>
                <a:gd name="T22" fmla="*/ 2147483647 w 635"/>
                <a:gd name="T23" fmla="*/ 2147483647 h 648"/>
                <a:gd name="T24" fmla="*/ 2147483647 w 635"/>
                <a:gd name="T25" fmla="*/ 2147483647 h 648"/>
                <a:gd name="T26" fmla="*/ 2147483647 w 635"/>
                <a:gd name="T27" fmla="*/ 2147483647 h 648"/>
                <a:gd name="T28" fmla="*/ 2147483647 w 635"/>
                <a:gd name="T29" fmla="*/ 2147483647 h 648"/>
                <a:gd name="T30" fmla="*/ 2147483647 w 635"/>
                <a:gd name="T31" fmla="*/ 2147483647 h 648"/>
                <a:gd name="T32" fmla="*/ 2147483647 w 635"/>
                <a:gd name="T33" fmla="*/ 2147483647 h 648"/>
                <a:gd name="T34" fmla="*/ 2147483647 w 635"/>
                <a:gd name="T35" fmla="*/ 2147483647 h 648"/>
                <a:gd name="T36" fmla="*/ 2147483647 w 635"/>
                <a:gd name="T37" fmla="*/ 2147483647 h 648"/>
                <a:gd name="T38" fmla="*/ 2147483647 w 635"/>
                <a:gd name="T39" fmla="*/ 2147483647 h 648"/>
                <a:gd name="T40" fmla="*/ 2147483647 w 635"/>
                <a:gd name="T41" fmla="*/ 2147483647 h 648"/>
                <a:gd name="T42" fmla="*/ 2147483647 w 635"/>
                <a:gd name="T43" fmla="*/ 0 h 648"/>
                <a:gd name="T44" fmla="*/ 2147483647 w 635"/>
                <a:gd name="T45" fmla="*/ 2147483647 h 648"/>
                <a:gd name="T46" fmla="*/ 2147483647 w 635"/>
                <a:gd name="T47" fmla="*/ 2147483647 h 648"/>
                <a:gd name="T48" fmla="*/ 2147483647 w 635"/>
                <a:gd name="T49" fmla="*/ 2147483647 h 648"/>
                <a:gd name="T50" fmla="*/ 2147483647 w 635"/>
                <a:gd name="T51" fmla="*/ 2147483647 h 648"/>
                <a:gd name="T52" fmla="*/ 2147483647 w 635"/>
                <a:gd name="T53" fmla="*/ 2147483647 h 648"/>
                <a:gd name="T54" fmla="*/ 2147483647 w 635"/>
                <a:gd name="T55" fmla="*/ 2147483647 h 648"/>
                <a:gd name="T56" fmla="*/ 2147483647 w 635"/>
                <a:gd name="T57" fmla="*/ 2147483647 h 648"/>
                <a:gd name="T58" fmla="*/ 2147483647 w 635"/>
                <a:gd name="T59" fmla="*/ 2147483647 h 648"/>
                <a:gd name="T60" fmla="*/ 2147483647 w 635"/>
                <a:gd name="T61" fmla="*/ 2147483647 h 648"/>
                <a:gd name="T62" fmla="*/ 2147483647 w 635"/>
                <a:gd name="T63" fmla="*/ 2147483647 h 648"/>
                <a:gd name="T64" fmla="*/ 2147483647 w 635"/>
                <a:gd name="T65" fmla="*/ 2147483647 h 648"/>
                <a:gd name="T66" fmla="*/ 2147483647 w 635"/>
                <a:gd name="T67" fmla="*/ 2147483647 h 648"/>
                <a:gd name="T68" fmla="*/ 2147483647 w 635"/>
                <a:gd name="T69" fmla="*/ 2147483647 h 6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5"/>
                <a:gd name="T106" fmla="*/ 0 h 648"/>
                <a:gd name="T107" fmla="*/ 635 w 635"/>
                <a:gd name="T108" fmla="*/ 648 h 6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1" name="Freeform 450"/>
            <p:cNvSpPr>
              <a:spLocks/>
            </p:cNvSpPr>
            <p:nvPr/>
          </p:nvSpPr>
          <p:spPr bwMode="auto">
            <a:xfrm>
              <a:off x="4767263" y="4471988"/>
              <a:ext cx="220662" cy="217487"/>
            </a:xfrm>
            <a:custGeom>
              <a:avLst/>
              <a:gdLst>
                <a:gd name="T0" fmla="*/ 2147483647 w 372"/>
                <a:gd name="T1" fmla="*/ 2147483647 h 366"/>
                <a:gd name="T2" fmla="*/ 2147483647 w 372"/>
                <a:gd name="T3" fmla="*/ 2147483647 h 366"/>
                <a:gd name="T4" fmla="*/ 2147483647 w 372"/>
                <a:gd name="T5" fmla="*/ 2147483647 h 366"/>
                <a:gd name="T6" fmla="*/ 2147483647 w 372"/>
                <a:gd name="T7" fmla="*/ 2147483647 h 366"/>
                <a:gd name="T8" fmla="*/ 2147483647 w 372"/>
                <a:gd name="T9" fmla="*/ 2147483647 h 366"/>
                <a:gd name="T10" fmla="*/ 2147483647 w 372"/>
                <a:gd name="T11" fmla="*/ 2147483647 h 366"/>
                <a:gd name="T12" fmla="*/ 2147483647 w 372"/>
                <a:gd name="T13" fmla="*/ 2147483647 h 366"/>
                <a:gd name="T14" fmla="*/ 2147483647 w 372"/>
                <a:gd name="T15" fmla="*/ 2147483647 h 366"/>
                <a:gd name="T16" fmla="*/ 2147483647 w 372"/>
                <a:gd name="T17" fmla="*/ 2147483647 h 366"/>
                <a:gd name="T18" fmla="*/ 2147483647 w 372"/>
                <a:gd name="T19" fmla="*/ 2147483647 h 366"/>
                <a:gd name="T20" fmla="*/ 2147483647 w 372"/>
                <a:gd name="T21" fmla="*/ 2147483647 h 366"/>
                <a:gd name="T22" fmla="*/ 2147483647 w 372"/>
                <a:gd name="T23" fmla="*/ 2147483647 h 366"/>
                <a:gd name="T24" fmla="*/ 2147483647 w 372"/>
                <a:gd name="T25" fmla="*/ 2147483647 h 366"/>
                <a:gd name="T26" fmla="*/ 2147483647 w 372"/>
                <a:gd name="T27" fmla="*/ 2147483647 h 366"/>
                <a:gd name="T28" fmla="*/ 2147483647 w 372"/>
                <a:gd name="T29" fmla="*/ 2147483647 h 366"/>
                <a:gd name="T30" fmla="*/ 2147483647 w 372"/>
                <a:gd name="T31" fmla="*/ 2147483647 h 366"/>
                <a:gd name="T32" fmla="*/ 2147483647 w 372"/>
                <a:gd name="T33" fmla="*/ 2147483647 h 366"/>
                <a:gd name="T34" fmla="*/ 2147483647 w 372"/>
                <a:gd name="T35" fmla="*/ 2147483647 h 366"/>
                <a:gd name="T36" fmla="*/ 2147483647 w 372"/>
                <a:gd name="T37" fmla="*/ 2147483647 h 366"/>
                <a:gd name="T38" fmla="*/ 2147483647 w 372"/>
                <a:gd name="T39" fmla="*/ 2147483647 h 366"/>
                <a:gd name="T40" fmla="*/ 2147483647 w 372"/>
                <a:gd name="T41" fmla="*/ 2147483647 h 366"/>
                <a:gd name="T42" fmla="*/ 2147483647 w 372"/>
                <a:gd name="T43" fmla="*/ 2147483647 h 366"/>
                <a:gd name="T44" fmla="*/ 2147483647 w 372"/>
                <a:gd name="T45" fmla="*/ 2147483647 h 366"/>
                <a:gd name="T46" fmla="*/ 2147483647 w 372"/>
                <a:gd name="T47" fmla="*/ 2147483647 h 366"/>
                <a:gd name="T48" fmla="*/ 2147483647 w 372"/>
                <a:gd name="T49" fmla="*/ 2147483647 h 366"/>
                <a:gd name="T50" fmla="*/ 2147483647 w 372"/>
                <a:gd name="T51" fmla="*/ 2147483647 h 366"/>
                <a:gd name="T52" fmla="*/ 2147483647 w 372"/>
                <a:gd name="T53" fmla="*/ 2147483647 h 366"/>
                <a:gd name="T54" fmla="*/ 2147483647 w 372"/>
                <a:gd name="T55" fmla="*/ 2147483647 h 366"/>
                <a:gd name="T56" fmla="*/ 2147483647 w 372"/>
                <a:gd name="T57" fmla="*/ 2147483647 h 366"/>
                <a:gd name="T58" fmla="*/ 2147483647 w 372"/>
                <a:gd name="T59" fmla="*/ 2147483647 h 366"/>
                <a:gd name="T60" fmla="*/ 2147483647 w 372"/>
                <a:gd name="T61" fmla="*/ 2147483647 h 366"/>
                <a:gd name="T62" fmla="*/ 2147483647 w 372"/>
                <a:gd name="T63" fmla="*/ 2147483647 h 366"/>
                <a:gd name="T64" fmla="*/ 2147483647 w 372"/>
                <a:gd name="T65" fmla="*/ 2147483647 h 366"/>
                <a:gd name="T66" fmla="*/ 2147483647 w 372"/>
                <a:gd name="T67" fmla="*/ 2147483647 h 366"/>
                <a:gd name="T68" fmla="*/ 2147483647 w 372"/>
                <a:gd name="T69" fmla="*/ 2147483647 h 366"/>
                <a:gd name="T70" fmla="*/ 2147483647 w 372"/>
                <a:gd name="T71" fmla="*/ 2147483647 h 366"/>
                <a:gd name="T72" fmla="*/ 2147483647 w 372"/>
                <a:gd name="T73" fmla="*/ 2147483647 h 366"/>
                <a:gd name="T74" fmla="*/ 2147483647 w 372"/>
                <a:gd name="T75" fmla="*/ 2147483647 h 366"/>
                <a:gd name="T76" fmla="*/ 2147483647 w 372"/>
                <a:gd name="T77" fmla="*/ 2147483647 h 366"/>
                <a:gd name="T78" fmla="*/ 2147483647 w 372"/>
                <a:gd name="T79" fmla="*/ 2147483647 h 366"/>
                <a:gd name="T80" fmla="*/ 2147483647 w 372"/>
                <a:gd name="T81" fmla="*/ 2147483647 h 366"/>
                <a:gd name="T82" fmla="*/ 2147483647 w 372"/>
                <a:gd name="T83" fmla="*/ 2147483647 h 366"/>
                <a:gd name="T84" fmla="*/ 2147483647 w 372"/>
                <a:gd name="T85" fmla="*/ 2147483647 h 366"/>
                <a:gd name="T86" fmla="*/ 2147483647 w 372"/>
                <a:gd name="T87" fmla="*/ 2147483647 h 366"/>
                <a:gd name="T88" fmla="*/ 2147483647 w 372"/>
                <a:gd name="T89" fmla="*/ 2147483647 h 366"/>
                <a:gd name="T90" fmla="*/ 2147483647 w 372"/>
                <a:gd name="T91" fmla="*/ 2147483647 h 366"/>
                <a:gd name="T92" fmla="*/ 2147483647 w 372"/>
                <a:gd name="T93" fmla="*/ 2147483647 h 366"/>
                <a:gd name="T94" fmla="*/ 2147483647 w 372"/>
                <a:gd name="T95" fmla="*/ 2147483647 h 366"/>
                <a:gd name="T96" fmla="*/ 2147483647 w 372"/>
                <a:gd name="T97" fmla="*/ 2147483647 h 366"/>
                <a:gd name="T98" fmla="*/ 2147483647 w 372"/>
                <a:gd name="T99" fmla="*/ 2147483647 h 366"/>
                <a:gd name="T100" fmla="*/ 2147483647 w 372"/>
                <a:gd name="T101" fmla="*/ 2147483647 h 366"/>
                <a:gd name="T102" fmla="*/ 2147483647 w 372"/>
                <a:gd name="T103" fmla="*/ 2147483647 h 366"/>
                <a:gd name="T104" fmla="*/ 2147483647 w 372"/>
                <a:gd name="T105" fmla="*/ 2147483647 h 366"/>
                <a:gd name="T106" fmla="*/ 2147483647 w 372"/>
                <a:gd name="T107" fmla="*/ 2147483647 h 366"/>
                <a:gd name="T108" fmla="*/ 2147483647 w 372"/>
                <a:gd name="T109" fmla="*/ 2147483647 h 366"/>
                <a:gd name="T110" fmla="*/ 2147483647 w 372"/>
                <a:gd name="T111" fmla="*/ 2147483647 h 366"/>
                <a:gd name="T112" fmla="*/ 2147483647 w 372"/>
                <a:gd name="T113" fmla="*/ 2147483647 h 366"/>
                <a:gd name="T114" fmla="*/ 2147483647 w 372"/>
                <a:gd name="T115" fmla="*/ 2147483647 h 366"/>
                <a:gd name="T116" fmla="*/ 0 w 372"/>
                <a:gd name="T117" fmla="*/ 2147483647 h 366"/>
                <a:gd name="T118" fmla="*/ 2147483647 w 372"/>
                <a:gd name="T119" fmla="*/ 2147483647 h 366"/>
                <a:gd name="T120" fmla="*/ 2147483647 w 372"/>
                <a:gd name="T121" fmla="*/ 2147483647 h 3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2"/>
                <a:gd name="T184" fmla="*/ 0 h 366"/>
                <a:gd name="T185" fmla="*/ 372 w 372"/>
                <a:gd name="T186" fmla="*/ 366 h 3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2" name="Freeform 451"/>
            <p:cNvSpPr>
              <a:spLocks/>
            </p:cNvSpPr>
            <p:nvPr/>
          </p:nvSpPr>
          <p:spPr bwMode="auto">
            <a:xfrm>
              <a:off x="4616450" y="4540250"/>
              <a:ext cx="257175" cy="290513"/>
            </a:xfrm>
            <a:custGeom>
              <a:avLst/>
              <a:gdLst>
                <a:gd name="T0" fmla="*/ 0 w 433"/>
                <a:gd name="T1" fmla="*/ 2147483647 h 490"/>
                <a:gd name="T2" fmla="*/ 2147483647 w 433"/>
                <a:gd name="T3" fmla="*/ 2147483647 h 490"/>
                <a:gd name="T4" fmla="*/ 2147483647 w 433"/>
                <a:gd name="T5" fmla="*/ 2147483647 h 490"/>
                <a:gd name="T6" fmla="*/ 2147483647 w 433"/>
                <a:gd name="T7" fmla="*/ 2147483647 h 490"/>
                <a:gd name="T8" fmla="*/ 2147483647 w 433"/>
                <a:gd name="T9" fmla="*/ 2147483647 h 490"/>
                <a:gd name="T10" fmla="*/ 2147483647 w 433"/>
                <a:gd name="T11" fmla="*/ 2147483647 h 490"/>
                <a:gd name="T12" fmla="*/ 2147483647 w 433"/>
                <a:gd name="T13" fmla="*/ 2147483647 h 490"/>
                <a:gd name="T14" fmla="*/ 2147483647 w 433"/>
                <a:gd name="T15" fmla="*/ 2147483647 h 490"/>
                <a:gd name="T16" fmla="*/ 2147483647 w 433"/>
                <a:gd name="T17" fmla="*/ 2147483647 h 490"/>
                <a:gd name="T18" fmla="*/ 2147483647 w 433"/>
                <a:gd name="T19" fmla="*/ 2147483647 h 490"/>
                <a:gd name="T20" fmla="*/ 2147483647 w 433"/>
                <a:gd name="T21" fmla="*/ 2147483647 h 490"/>
                <a:gd name="T22" fmla="*/ 2147483647 w 433"/>
                <a:gd name="T23" fmla="*/ 2147483647 h 490"/>
                <a:gd name="T24" fmla="*/ 2147483647 w 433"/>
                <a:gd name="T25" fmla="*/ 2147483647 h 490"/>
                <a:gd name="T26" fmla="*/ 2147483647 w 433"/>
                <a:gd name="T27" fmla="*/ 2147483647 h 490"/>
                <a:gd name="T28" fmla="*/ 2147483647 w 433"/>
                <a:gd name="T29" fmla="*/ 2147483647 h 490"/>
                <a:gd name="T30" fmla="*/ 2147483647 w 433"/>
                <a:gd name="T31" fmla="*/ 2147483647 h 490"/>
                <a:gd name="T32" fmla="*/ 2147483647 w 433"/>
                <a:gd name="T33" fmla="*/ 2147483647 h 490"/>
                <a:gd name="T34" fmla="*/ 2147483647 w 433"/>
                <a:gd name="T35" fmla="*/ 2147483647 h 490"/>
                <a:gd name="T36" fmla="*/ 2147483647 w 433"/>
                <a:gd name="T37" fmla="*/ 2147483647 h 490"/>
                <a:gd name="T38" fmla="*/ 2147483647 w 433"/>
                <a:gd name="T39" fmla="*/ 2147483647 h 490"/>
                <a:gd name="T40" fmla="*/ 2147483647 w 433"/>
                <a:gd name="T41" fmla="*/ 2147483647 h 490"/>
                <a:gd name="T42" fmla="*/ 2147483647 w 433"/>
                <a:gd name="T43" fmla="*/ 2147483647 h 490"/>
                <a:gd name="T44" fmla="*/ 2147483647 w 433"/>
                <a:gd name="T45" fmla="*/ 2147483647 h 490"/>
                <a:gd name="T46" fmla="*/ 2147483647 w 433"/>
                <a:gd name="T47" fmla="*/ 2147483647 h 490"/>
                <a:gd name="T48" fmla="*/ 2147483647 w 433"/>
                <a:gd name="T49" fmla="*/ 2147483647 h 490"/>
                <a:gd name="T50" fmla="*/ 2147483647 w 433"/>
                <a:gd name="T51" fmla="*/ 2147483647 h 490"/>
                <a:gd name="T52" fmla="*/ 2147483647 w 433"/>
                <a:gd name="T53" fmla="*/ 2147483647 h 490"/>
                <a:gd name="T54" fmla="*/ 2147483647 w 433"/>
                <a:gd name="T55" fmla="*/ 2147483647 h 490"/>
                <a:gd name="T56" fmla="*/ 2147483647 w 433"/>
                <a:gd name="T57" fmla="*/ 2147483647 h 490"/>
                <a:gd name="T58" fmla="*/ 2147483647 w 433"/>
                <a:gd name="T59" fmla="*/ 2147483647 h 490"/>
                <a:gd name="T60" fmla="*/ 2147483647 w 433"/>
                <a:gd name="T61" fmla="*/ 2147483647 h 490"/>
                <a:gd name="T62" fmla="*/ 2147483647 w 433"/>
                <a:gd name="T63" fmla="*/ 2147483647 h 490"/>
                <a:gd name="T64" fmla="*/ 2147483647 w 433"/>
                <a:gd name="T65" fmla="*/ 2147483647 h 490"/>
                <a:gd name="T66" fmla="*/ 2147483647 w 433"/>
                <a:gd name="T67" fmla="*/ 2147483647 h 490"/>
                <a:gd name="T68" fmla="*/ 2147483647 w 433"/>
                <a:gd name="T69" fmla="*/ 2147483647 h 490"/>
                <a:gd name="T70" fmla="*/ 2147483647 w 433"/>
                <a:gd name="T71" fmla="*/ 2147483647 h 490"/>
                <a:gd name="T72" fmla="*/ 2147483647 w 433"/>
                <a:gd name="T73" fmla="*/ 2147483647 h 490"/>
                <a:gd name="T74" fmla="*/ 2147483647 w 433"/>
                <a:gd name="T75" fmla="*/ 2147483647 h 490"/>
                <a:gd name="T76" fmla="*/ 2147483647 w 433"/>
                <a:gd name="T77" fmla="*/ 2147483647 h 490"/>
                <a:gd name="T78" fmla="*/ 2147483647 w 433"/>
                <a:gd name="T79" fmla="*/ 2147483647 h 490"/>
                <a:gd name="T80" fmla="*/ 2147483647 w 433"/>
                <a:gd name="T81" fmla="*/ 2147483647 h 490"/>
                <a:gd name="T82" fmla="*/ 2147483647 w 433"/>
                <a:gd name="T83" fmla="*/ 2147483647 h 490"/>
                <a:gd name="T84" fmla="*/ 2147483647 w 433"/>
                <a:gd name="T85" fmla="*/ 2147483647 h 490"/>
                <a:gd name="T86" fmla="*/ 2147483647 w 433"/>
                <a:gd name="T87" fmla="*/ 2147483647 h 490"/>
                <a:gd name="T88" fmla="*/ 2147483647 w 433"/>
                <a:gd name="T89" fmla="*/ 0 h 490"/>
                <a:gd name="T90" fmla="*/ 2147483647 w 433"/>
                <a:gd name="T91" fmla="*/ 2147483647 h 490"/>
                <a:gd name="T92" fmla="*/ 2147483647 w 433"/>
                <a:gd name="T93" fmla="*/ 2147483647 h 490"/>
                <a:gd name="T94" fmla="*/ 2147483647 w 433"/>
                <a:gd name="T95" fmla="*/ 2147483647 h 490"/>
                <a:gd name="T96" fmla="*/ 2147483647 w 433"/>
                <a:gd name="T97" fmla="*/ 2147483647 h 490"/>
                <a:gd name="T98" fmla="*/ 2147483647 w 433"/>
                <a:gd name="T99" fmla="*/ 2147483647 h 490"/>
                <a:gd name="T100" fmla="*/ 2147483647 w 433"/>
                <a:gd name="T101" fmla="*/ 2147483647 h 490"/>
                <a:gd name="T102" fmla="*/ 2147483647 w 433"/>
                <a:gd name="T103" fmla="*/ 2147483647 h 490"/>
                <a:gd name="T104" fmla="*/ 2147483647 w 433"/>
                <a:gd name="T105" fmla="*/ 2147483647 h 490"/>
                <a:gd name="T106" fmla="*/ 2147483647 w 433"/>
                <a:gd name="T107" fmla="*/ 2147483647 h 490"/>
                <a:gd name="T108" fmla="*/ 2147483647 w 433"/>
                <a:gd name="T109" fmla="*/ 2147483647 h 490"/>
                <a:gd name="T110" fmla="*/ 2147483647 w 433"/>
                <a:gd name="T111" fmla="*/ 2147483647 h 490"/>
                <a:gd name="T112" fmla="*/ 2147483647 w 433"/>
                <a:gd name="T113" fmla="*/ 2147483647 h 490"/>
                <a:gd name="T114" fmla="*/ 2147483647 w 433"/>
                <a:gd name="T115" fmla="*/ 2147483647 h 490"/>
                <a:gd name="T116" fmla="*/ 2147483647 w 433"/>
                <a:gd name="T117" fmla="*/ 2147483647 h 490"/>
                <a:gd name="T118" fmla="*/ 0 w 433"/>
                <a:gd name="T119" fmla="*/ 2147483647 h 4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490"/>
                <a:gd name="T182" fmla="*/ 433 w 433"/>
                <a:gd name="T183" fmla="*/ 490 h 4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" name="Freeform 452"/>
            <p:cNvSpPr>
              <a:spLocks/>
            </p:cNvSpPr>
            <p:nvPr/>
          </p:nvSpPr>
          <p:spPr bwMode="auto">
            <a:xfrm>
              <a:off x="5216525" y="3590925"/>
              <a:ext cx="284163" cy="436563"/>
            </a:xfrm>
            <a:custGeom>
              <a:avLst/>
              <a:gdLst>
                <a:gd name="T0" fmla="*/ 2147483647 w 480"/>
                <a:gd name="T1" fmla="*/ 2147483647 h 739"/>
                <a:gd name="T2" fmla="*/ 2147483647 w 480"/>
                <a:gd name="T3" fmla="*/ 2147483647 h 739"/>
                <a:gd name="T4" fmla="*/ 2147483647 w 480"/>
                <a:gd name="T5" fmla="*/ 2147483647 h 739"/>
                <a:gd name="T6" fmla="*/ 2147483647 w 480"/>
                <a:gd name="T7" fmla="*/ 2147483647 h 739"/>
                <a:gd name="T8" fmla="*/ 2147483647 w 480"/>
                <a:gd name="T9" fmla="*/ 2147483647 h 739"/>
                <a:gd name="T10" fmla="*/ 2147483647 w 480"/>
                <a:gd name="T11" fmla="*/ 2147483647 h 739"/>
                <a:gd name="T12" fmla="*/ 2147483647 w 480"/>
                <a:gd name="T13" fmla="*/ 2147483647 h 739"/>
                <a:gd name="T14" fmla="*/ 2147483647 w 480"/>
                <a:gd name="T15" fmla="*/ 2147483647 h 739"/>
                <a:gd name="T16" fmla="*/ 2147483647 w 480"/>
                <a:gd name="T17" fmla="*/ 2147483647 h 739"/>
                <a:gd name="T18" fmla="*/ 2147483647 w 480"/>
                <a:gd name="T19" fmla="*/ 2147483647 h 739"/>
                <a:gd name="T20" fmla="*/ 2147483647 w 480"/>
                <a:gd name="T21" fmla="*/ 2147483647 h 739"/>
                <a:gd name="T22" fmla="*/ 2147483647 w 480"/>
                <a:gd name="T23" fmla="*/ 2147483647 h 739"/>
                <a:gd name="T24" fmla="*/ 2147483647 w 480"/>
                <a:gd name="T25" fmla="*/ 2147483647 h 739"/>
                <a:gd name="T26" fmla="*/ 2147483647 w 480"/>
                <a:gd name="T27" fmla="*/ 2147483647 h 739"/>
                <a:gd name="T28" fmla="*/ 2147483647 w 480"/>
                <a:gd name="T29" fmla="*/ 2147483647 h 739"/>
                <a:gd name="T30" fmla="*/ 2147483647 w 480"/>
                <a:gd name="T31" fmla="*/ 2147483647 h 739"/>
                <a:gd name="T32" fmla="*/ 2147483647 w 480"/>
                <a:gd name="T33" fmla="*/ 2147483647 h 739"/>
                <a:gd name="T34" fmla="*/ 2147483647 w 480"/>
                <a:gd name="T35" fmla="*/ 2147483647 h 739"/>
                <a:gd name="T36" fmla="*/ 0 w 480"/>
                <a:gd name="T37" fmla="*/ 2147483647 h 739"/>
                <a:gd name="T38" fmla="*/ 2147483647 w 480"/>
                <a:gd name="T39" fmla="*/ 2147483647 h 739"/>
                <a:gd name="T40" fmla="*/ 2147483647 w 480"/>
                <a:gd name="T41" fmla="*/ 2147483647 h 739"/>
                <a:gd name="T42" fmla="*/ 2147483647 w 480"/>
                <a:gd name="T43" fmla="*/ 2147483647 h 739"/>
                <a:gd name="T44" fmla="*/ 2147483647 w 480"/>
                <a:gd name="T45" fmla="*/ 2147483647 h 739"/>
                <a:gd name="T46" fmla="*/ 2147483647 w 480"/>
                <a:gd name="T47" fmla="*/ 2147483647 h 739"/>
                <a:gd name="T48" fmla="*/ 2147483647 w 480"/>
                <a:gd name="T49" fmla="*/ 2147483647 h 739"/>
                <a:gd name="T50" fmla="*/ 2147483647 w 480"/>
                <a:gd name="T51" fmla="*/ 2147483647 h 739"/>
                <a:gd name="T52" fmla="*/ 2147483647 w 480"/>
                <a:gd name="T53" fmla="*/ 2147483647 h 739"/>
                <a:gd name="T54" fmla="*/ 2147483647 w 480"/>
                <a:gd name="T55" fmla="*/ 2147483647 h 739"/>
                <a:gd name="T56" fmla="*/ 2147483647 w 480"/>
                <a:gd name="T57" fmla="*/ 2147483647 h 739"/>
                <a:gd name="T58" fmla="*/ 2147483647 w 480"/>
                <a:gd name="T59" fmla="*/ 2147483647 h 739"/>
                <a:gd name="T60" fmla="*/ 2147483647 w 480"/>
                <a:gd name="T61" fmla="*/ 2147483647 h 739"/>
                <a:gd name="T62" fmla="*/ 2147483647 w 480"/>
                <a:gd name="T63" fmla="*/ 2147483647 h 739"/>
                <a:gd name="T64" fmla="*/ 2147483647 w 480"/>
                <a:gd name="T65" fmla="*/ 2147483647 h 739"/>
                <a:gd name="T66" fmla="*/ 2147483647 w 480"/>
                <a:gd name="T67" fmla="*/ 2147483647 h 739"/>
                <a:gd name="T68" fmla="*/ 2147483647 w 480"/>
                <a:gd name="T69" fmla="*/ 2147483647 h 739"/>
                <a:gd name="T70" fmla="*/ 2147483647 w 480"/>
                <a:gd name="T71" fmla="*/ 2147483647 h 739"/>
                <a:gd name="T72" fmla="*/ 2147483647 w 480"/>
                <a:gd name="T73" fmla="*/ 2147483647 h 739"/>
                <a:gd name="T74" fmla="*/ 2147483647 w 480"/>
                <a:gd name="T75" fmla="*/ 2147483647 h 739"/>
                <a:gd name="T76" fmla="*/ 2147483647 w 480"/>
                <a:gd name="T77" fmla="*/ 2147483647 h 739"/>
                <a:gd name="T78" fmla="*/ 2147483647 w 480"/>
                <a:gd name="T79" fmla="*/ 0 h 739"/>
                <a:gd name="T80" fmla="*/ 2147483647 w 480"/>
                <a:gd name="T81" fmla="*/ 2147483647 h 739"/>
                <a:gd name="T82" fmla="*/ 2147483647 w 480"/>
                <a:gd name="T83" fmla="*/ 2147483647 h 739"/>
                <a:gd name="T84" fmla="*/ 2147483647 w 480"/>
                <a:gd name="T85" fmla="*/ 2147483647 h 739"/>
                <a:gd name="T86" fmla="*/ 2147483647 w 480"/>
                <a:gd name="T87" fmla="*/ 2147483647 h 739"/>
                <a:gd name="T88" fmla="*/ 2147483647 w 480"/>
                <a:gd name="T89" fmla="*/ 2147483647 h 739"/>
                <a:gd name="T90" fmla="*/ 2147483647 w 480"/>
                <a:gd name="T91" fmla="*/ 2147483647 h 739"/>
                <a:gd name="T92" fmla="*/ 2147483647 w 480"/>
                <a:gd name="T93" fmla="*/ 2147483647 h 739"/>
                <a:gd name="T94" fmla="*/ 2147483647 w 480"/>
                <a:gd name="T95" fmla="*/ 2147483647 h 739"/>
                <a:gd name="T96" fmla="*/ 2147483647 w 480"/>
                <a:gd name="T97" fmla="*/ 2147483647 h 739"/>
                <a:gd name="T98" fmla="*/ 2147483647 w 480"/>
                <a:gd name="T99" fmla="*/ 2147483647 h 739"/>
                <a:gd name="T100" fmla="*/ 2147483647 w 480"/>
                <a:gd name="T101" fmla="*/ 2147483647 h 739"/>
                <a:gd name="T102" fmla="*/ 2147483647 w 480"/>
                <a:gd name="T103" fmla="*/ 2147483647 h 739"/>
                <a:gd name="T104" fmla="*/ 2147483647 w 480"/>
                <a:gd name="T105" fmla="*/ 2147483647 h 7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0"/>
                <a:gd name="T160" fmla="*/ 0 h 739"/>
                <a:gd name="T161" fmla="*/ 480 w 480"/>
                <a:gd name="T162" fmla="*/ 739 h 7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" name="Freeform 453"/>
            <p:cNvSpPr>
              <a:spLocks/>
            </p:cNvSpPr>
            <p:nvPr/>
          </p:nvSpPr>
          <p:spPr bwMode="auto">
            <a:xfrm>
              <a:off x="5230813" y="3568700"/>
              <a:ext cx="50800" cy="55563"/>
            </a:xfrm>
            <a:custGeom>
              <a:avLst/>
              <a:gdLst>
                <a:gd name="T0" fmla="*/ 2147483647 w 85"/>
                <a:gd name="T1" fmla="*/ 2147483647 h 95"/>
                <a:gd name="T2" fmla="*/ 2147483647 w 85"/>
                <a:gd name="T3" fmla="*/ 2147483647 h 95"/>
                <a:gd name="T4" fmla="*/ 2147483647 w 85"/>
                <a:gd name="T5" fmla="*/ 2147483647 h 95"/>
                <a:gd name="T6" fmla="*/ 0 w 85"/>
                <a:gd name="T7" fmla="*/ 2147483647 h 95"/>
                <a:gd name="T8" fmla="*/ 2147483647 w 85"/>
                <a:gd name="T9" fmla="*/ 2147483647 h 95"/>
                <a:gd name="T10" fmla="*/ 2147483647 w 85"/>
                <a:gd name="T11" fmla="*/ 2147483647 h 95"/>
                <a:gd name="T12" fmla="*/ 2147483647 w 85"/>
                <a:gd name="T13" fmla="*/ 2147483647 h 95"/>
                <a:gd name="T14" fmla="*/ 2147483647 w 85"/>
                <a:gd name="T15" fmla="*/ 2147483647 h 95"/>
                <a:gd name="T16" fmla="*/ 2147483647 w 85"/>
                <a:gd name="T17" fmla="*/ 2147483647 h 95"/>
                <a:gd name="T18" fmla="*/ 2147483647 w 85"/>
                <a:gd name="T19" fmla="*/ 2147483647 h 95"/>
                <a:gd name="T20" fmla="*/ 2147483647 w 85"/>
                <a:gd name="T21" fmla="*/ 2147483647 h 95"/>
                <a:gd name="T22" fmla="*/ 2147483647 w 85"/>
                <a:gd name="T23" fmla="*/ 2147483647 h 95"/>
                <a:gd name="T24" fmla="*/ 2147483647 w 85"/>
                <a:gd name="T25" fmla="*/ 2147483647 h 95"/>
                <a:gd name="T26" fmla="*/ 2147483647 w 85"/>
                <a:gd name="T27" fmla="*/ 2147483647 h 95"/>
                <a:gd name="T28" fmla="*/ 2147483647 w 85"/>
                <a:gd name="T29" fmla="*/ 0 h 95"/>
                <a:gd name="T30" fmla="*/ 2147483647 w 85"/>
                <a:gd name="T31" fmla="*/ 2147483647 h 95"/>
                <a:gd name="T32" fmla="*/ 2147483647 w 85"/>
                <a:gd name="T33" fmla="*/ 2147483647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95"/>
                <a:gd name="T53" fmla="*/ 85 w 8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" name="Freeform 454"/>
            <p:cNvSpPr>
              <a:spLocks/>
            </p:cNvSpPr>
            <p:nvPr/>
          </p:nvSpPr>
          <p:spPr bwMode="auto">
            <a:xfrm>
              <a:off x="5078413" y="3400425"/>
              <a:ext cx="190500" cy="179388"/>
            </a:xfrm>
            <a:custGeom>
              <a:avLst/>
              <a:gdLst>
                <a:gd name="T0" fmla="*/ 2147483647 w 320"/>
                <a:gd name="T1" fmla="*/ 2147483647 h 305"/>
                <a:gd name="T2" fmla="*/ 2147483647 w 320"/>
                <a:gd name="T3" fmla="*/ 2147483647 h 305"/>
                <a:gd name="T4" fmla="*/ 2147483647 w 320"/>
                <a:gd name="T5" fmla="*/ 2147483647 h 305"/>
                <a:gd name="T6" fmla="*/ 2147483647 w 320"/>
                <a:gd name="T7" fmla="*/ 2147483647 h 305"/>
                <a:gd name="T8" fmla="*/ 2147483647 w 320"/>
                <a:gd name="T9" fmla="*/ 2147483647 h 305"/>
                <a:gd name="T10" fmla="*/ 2147483647 w 320"/>
                <a:gd name="T11" fmla="*/ 2147483647 h 305"/>
                <a:gd name="T12" fmla="*/ 2147483647 w 320"/>
                <a:gd name="T13" fmla="*/ 2147483647 h 305"/>
                <a:gd name="T14" fmla="*/ 2147483647 w 320"/>
                <a:gd name="T15" fmla="*/ 2147483647 h 305"/>
                <a:gd name="T16" fmla="*/ 2147483647 w 320"/>
                <a:gd name="T17" fmla="*/ 2147483647 h 305"/>
                <a:gd name="T18" fmla="*/ 2147483647 w 320"/>
                <a:gd name="T19" fmla="*/ 2147483647 h 305"/>
                <a:gd name="T20" fmla="*/ 2147483647 w 320"/>
                <a:gd name="T21" fmla="*/ 2147483647 h 305"/>
                <a:gd name="T22" fmla="*/ 2147483647 w 320"/>
                <a:gd name="T23" fmla="*/ 2147483647 h 305"/>
                <a:gd name="T24" fmla="*/ 2147483647 w 320"/>
                <a:gd name="T25" fmla="*/ 2147483647 h 305"/>
                <a:gd name="T26" fmla="*/ 2147483647 w 320"/>
                <a:gd name="T27" fmla="*/ 2147483647 h 305"/>
                <a:gd name="T28" fmla="*/ 2147483647 w 320"/>
                <a:gd name="T29" fmla="*/ 2147483647 h 305"/>
                <a:gd name="T30" fmla="*/ 2147483647 w 320"/>
                <a:gd name="T31" fmla="*/ 2147483647 h 305"/>
                <a:gd name="T32" fmla="*/ 2147483647 w 320"/>
                <a:gd name="T33" fmla="*/ 2147483647 h 305"/>
                <a:gd name="T34" fmla="*/ 2147483647 w 320"/>
                <a:gd name="T35" fmla="*/ 2147483647 h 305"/>
                <a:gd name="T36" fmla="*/ 2147483647 w 320"/>
                <a:gd name="T37" fmla="*/ 2147483647 h 305"/>
                <a:gd name="T38" fmla="*/ 2147483647 w 320"/>
                <a:gd name="T39" fmla="*/ 2147483647 h 305"/>
                <a:gd name="T40" fmla="*/ 2147483647 w 320"/>
                <a:gd name="T41" fmla="*/ 2147483647 h 305"/>
                <a:gd name="T42" fmla="*/ 2147483647 w 320"/>
                <a:gd name="T43" fmla="*/ 2147483647 h 305"/>
                <a:gd name="T44" fmla="*/ 2147483647 w 320"/>
                <a:gd name="T45" fmla="*/ 2147483647 h 305"/>
                <a:gd name="T46" fmla="*/ 2147483647 w 320"/>
                <a:gd name="T47" fmla="*/ 2147483647 h 305"/>
                <a:gd name="T48" fmla="*/ 2147483647 w 320"/>
                <a:gd name="T49" fmla="*/ 2147483647 h 305"/>
                <a:gd name="T50" fmla="*/ 2147483647 w 320"/>
                <a:gd name="T51" fmla="*/ 2147483647 h 305"/>
                <a:gd name="T52" fmla="*/ 2147483647 w 320"/>
                <a:gd name="T53" fmla="*/ 2147483647 h 305"/>
                <a:gd name="T54" fmla="*/ 2147483647 w 320"/>
                <a:gd name="T55" fmla="*/ 2147483647 h 305"/>
                <a:gd name="T56" fmla="*/ 2147483647 w 320"/>
                <a:gd name="T57" fmla="*/ 2147483647 h 305"/>
                <a:gd name="T58" fmla="*/ 2147483647 w 320"/>
                <a:gd name="T59" fmla="*/ 2147483647 h 305"/>
                <a:gd name="T60" fmla="*/ 2147483647 w 320"/>
                <a:gd name="T61" fmla="*/ 2147483647 h 305"/>
                <a:gd name="T62" fmla="*/ 2147483647 w 320"/>
                <a:gd name="T63" fmla="*/ 2147483647 h 305"/>
                <a:gd name="T64" fmla="*/ 2147483647 w 320"/>
                <a:gd name="T65" fmla="*/ 2147483647 h 305"/>
                <a:gd name="T66" fmla="*/ 2147483647 w 320"/>
                <a:gd name="T67" fmla="*/ 2147483647 h 305"/>
                <a:gd name="T68" fmla="*/ 2147483647 w 320"/>
                <a:gd name="T69" fmla="*/ 2147483647 h 305"/>
                <a:gd name="T70" fmla="*/ 2147483647 w 320"/>
                <a:gd name="T71" fmla="*/ 2147483647 h 305"/>
                <a:gd name="T72" fmla="*/ 2147483647 w 320"/>
                <a:gd name="T73" fmla="*/ 2147483647 h 305"/>
                <a:gd name="T74" fmla="*/ 2147483647 w 320"/>
                <a:gd name="T75" fmla="*/ 2147483647 h 305"/>
                <a:gd name="T76" fmla="*/ 2147483647 w 320"/>
                <a:gd name="T77" fmla="*/ 2147483647 h 305"/>
                <a:gd name="T78" fmla="*/ 2147483647 w 320"/>
                <a:gd name="T79" fmla="*/ 2147483647 h 305"/>
                <a:gd name="T80" fmla="*/ 2147483647 w 320"/>
                <a:gd name="T81" fmla="*/ 2147483647 h 305"/>
                <a:gd name="T82" fmla="*/ 2147483647 w 320"/>
                <a:gd name="T83" fmla="*/ 2147483647 h 305"/>
                <a:gd name="T84" fmla="*/ 2147483647 w 320"/>
                <a:gd name="T85" fmla="*/ 2147483647 h 305"/>
                <a:gd name="T86" fmla="*/ 2147483647 w 320"/>
                <a:gd name="T87" fmla="*/ 2147483647 h 305"/>
                <a:gd name="T88" fmla="*/ 2147483647 w 320"/>
                <a:gd name="T89" fmla="*/ 2147483647 h 305"/>
                <a:gd name="T90" fmla="*/ 2147483647 w 320"/>
                <a:gd name="T91" fmla="*/ 2147483647 h 305"/>
                <a:gd name="T92" fmla="*/ 2147483647 w 320"/>
                <a:gd name="T93" fmla="*/ 0 h 305"/>
                <a:gd name="T94" fmla="*/ 2147483647 w 320"/>
                <a:gd name="T95" fmla="*/ 2147483647 h 305"/>
                <a:gd name="T96" fmla="*/ 2147483647 w 320"/>
                <a:gd name="T97" fmla="*/ 2147483647 h 3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0"/>
                <a:gd name="T148" fmla="*/ 0 h 305"/>
                <a:gd name="T149" fmla="*/ 320 w 320"/>
                <a:gd name="T150" fmla="*/ 305 h 3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" name="Freeform 455"/>
            <p:cNvSpPr>
              <a:spLocks/>
            </p:cNvSpPr>
            <p:nvPr/>
          </p:nvSpPr>
          <p:spPr bwMode="auto">
            <a:xfrm>
              <a:off x="4989513" y="3500438"/>
              <a:ext cx="419100" cy="363537"/>
            </a:xfrm>
            <a:custGeom>
              <a:avLst/>
              <a:gdLst>
                <a:gd name="T0" fmla="*/ 2147483647 w 709"/>
                <a:gd name="T1" fmla="*/ 2147483647 h 615"/>
                <a:gd name="T2" fmla="*/ 2147483647 w 709"/>
                <a:gd name="T3" fmla="*/ 2147483647 h 615"/>
                <a:gd name="T4" fmla="*/ 2147483647 w 709"/>
                <a:gd name="T5" fmla="*/ 2147483647 h 615"/>
                <a:gd name="T6" fmla="*/ 2147483647 w 709"/>
                <a:gd name="T7" fmla="*/ 2147483647 h 615"/>
                <a:gd name="T8" fmla="*/ 2147483647 w 709"/>
                <a:gd name="T9" fmla="*/ 2147483647 h 615"/>
                <a:gd name="T10" fmla="*/ 2147483647 w 709"/>
                <a:gd name="T11" fmla="*/ 2147483647 h 615"/>
                <a:gd name="T12" fmla="*/ 2147483647 w 709"/>
                <a:gd name="T13" fmla="*/ 2147483647 h 615"/>
                <a:gd name="T14" fmla="*/ 2147483647 w 709"/>
                <a:gd name="T15" fmla="*/ 2147483647 h 615"/>
                <a:gd name="T16" fmla="*/ 2147483647 w 709"/>
                <a:gd name="T17" fmla="*/ 2147483647 h 615"/>
                <a:gd name="T18" fmla="*/ 2147483647 w 709"/>
                <a:gd name="T19" fmla="*/ 2147483647 h 615"/>
                <a:gd name="T20" fmla="*/ 2147483647 w 709"/>
                <a:gd name="T21" fmla="*/ 2147483647 h 615"/>
                <a:gd name="T22" fmla="*/ 2147483647 w 709"/>
                <a:gd name="T23" fmla="*/ 2147483647 h 615"/>
                <a:gd name="T24" fmla="*/ 2147483647 w 709"/>
                <a:gd name="T25" fmla="*/ 2147483647 h 615"/>
                <a:gd name="T26" fmla="*/ 2147483647 w 709"/>
                <a:gd name="T27" fmla="*/ 2147483647 h 615"/>
                <a:gd name="T28" fmla="*/ 2147483647 w 709"/>
                <a:gd name="T29" fmla="*/ 2147483647 h 615"/>
                <a:gd name="T30" fmla="*/ 2147483647 w 709"/>
                <a:gd name="T31" fmla="*/ 2147483647 h 615"/>
                <a:gd name="T32" fmla="*/ 2147483647 w 709"/>
                <a:gd name="T33" fmla="*/ 2147483647 h 615"/>
                <a:gd name="T34" fmla="*/ 2147483647 w 709"/>
                <a:gd name="T35" fmla="*/ 2147483647 h 615"/>
                <a:gd name="T36" fmla="*/ 2147483647 w 709"/>
                <a:gd name="T37" fmla="*/ 2147483647 h 615"/>
                <a:gd name="T38" fmla="*/ 2147483647 w 709"/>
                <a:gd name="T39" fmla="*/ 2147483647 h 615"/>
                <a:gd name="T40" fmla="*/ 2147483647 w 709"/>
                <a:gd name="T41" fmla="*/ 2147483647 h 615"/>
                <a:gd name="T42" fmla="*/ 2147483647 w 709"/>
                <a:gd name="T43" fmla="*/ 2147483647 h 615"/>
                <a:gd name="T44" fmla="*/ 2147483647 w 709"/>
                <a:gd name="T45" fmla="*/ 2147483647 h 615"/>
                <a:gd name="T46" fmla="*/ 2147483647 w 709"/>
                <a:gd name="T47" fmla="*/ 2147483647 h 615"/>
                <a:gd name="T48" fmla="*/ 2147483647 w 709"/>
                <a:gd name="T49" fmla="*/ 2147483647 h 615"/>
                <a:gd name="T50" fmla="*/ 2147483647 w 709"/>
                <a:gd name="T51" fmla="*/ 2147483647 h 615"/>
                <a:gd name="T52" fmla="*/ 2147483647 w 709"/>
                <a:gd name="T53" fmla="*/ 2147483647 h 615"/>
                <a:gd name="T54" fmla="*/ 2147483647 w 709"/>
                <a:gd name="T55" fmla="*/ 2147483647 h 615"/>
                <a:gd name="T56" fmla="*/ 2147483647 w 709"/>
                <a:gd name="T57" fmla="*/ 2147483647 h 615"/>
                <a:gd name="T58" fmla="*/ 2147483647 w 709"/>
                <a:gd name="T59" fmla="*/ 0 h 615"/>
                <a:gd name="T60" fmla="*/ 2147483647 w 709"/>
                <a:gd name="T61" fmla="*/ 2147483647 h 615"/>
                <a:gd name="T62" fmla="*/ 2147483647 w 709"/>
                <a:gd name="T63" fmla="*/ 2147483647 h 615"/>
                <a:gd name="T64" fmla="*/ 2147483647 w 709"/>
                <a:gd name="T65" fmla="*/ 2147483647 h 615"/>
                <a:gd name="T66" fmla="*/ 2147483647 w 709"/>
                <a:gd name="T67" fmla="*/ 2147483647 h 615"/>
                <a:gd name="T68" fmla="*/ 2147483647 w 709"/>
                <a:gd name="T69" fmla="*/ 2147483647 h 615"/>
                <a:gd name="T70" fmla="*/ 2147483647 w 709"/>
                <a:gd name="T71" fmla="*/ 2147483647 h 615"/>
                <a:gd name="T72" fmla="*/ 2147483647 w 709"/>
                <a:gd name="T73" fmla="*/ 2147483647 h 615"/>
                <a:gd name="T74" fmla="*/ 2147483647 w 709"/>
                <a:gd name="T75" fmla="*/ 2147483647 h 615"/>
                <a:gd name="T76" fmla="*/ 2147483647 w 709"/>
                <a:gd name="T77" fmla="*/ 2147483647 h 615"/>
                <a:gd name="T78" fmla="*/ 2147483647 w 709"/>
                <a:gd name="T79" fmla="*/ 2147483647 h 615"/>
                <a:gd name="T80" fmla="*/ 2147483647 w 709"/>
                <a:gd name="T81" fmla="*/ 2147483647 h 615"/>
                <a:gd name="T82" fmla="*/ 2147483647 w 709"/>
                <a:gd name="T83" fmla="*/ 2147483647 h 615"/>
                <a:gd name="T84" fmla="*/ 2147483647 w 709"/>
                <a:gd name="T85" fmla="*/ 2147483647 h 615"/>
                <a:gd name="T86" fmla="*/ 2147483647 w 709"/>
                <a:gd name="T87" fmla="*/ 2147483647 h 6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9"/>
                <a:gd name="T133" fmla="*/ 0 h 615"/>
                <a:gd name="T134" fmla="*/ 709 w 709"/>
                <a:gd name="T135" fmla="*/ 615 h 6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" name="Freeform 456"/>
            <p:cNvSpPr>
              <a:spLocks/>
            </p:cNvSpPr>
            <p:nvPr/>
          </p:nvSpPr>
          <p:spPr bwMode="auto">
            <a:xfrm>
              <a:off x="4738688" y="2965450"/>
              <a:ext cx="314325" cy="323850"/>
            </a:xfrm>
            <a:custGeom>
              <a:avLst/>
              <a:gdLst>
                <a:gd name="T0" fmla="*/ 2147483647 w 530"/>
                <a:gd name="T1" fmla="*/ 2147483647 h 546"/>
                <a:gd name="T2" fmla="*/ 2147483647 w 530"/>
                <a:gd name="T3" fmla="*/ 2147483647 h 546"/>
                <a:gd name="T4" fmla="*/ 2147483647 w 530"/>
                <a:gd name="T5" fmla="*/ 2147483647 h 546"/>
                <a:gd name="T6" fmla="*/ 2147483647 w 530"/>
                <a:gd name="T7" fmla="*/ 2147483647 h 546"/>
                <a:gd name="T8" fmla="*/ 2147483647 w 530"/>
                <a:gd name="T9" fmla="*/ 2147483647 h 546"/>
                <a:gd name="T10" fmla="*/ 2147483647 w 530"/>
                <a:gd name="T11" fmla="*/ 2147483647 h 546"/>
                <a:gd name="T12" fmla="*/ 2147483647 w 530"/>
                <a:gd name="T13" fmla="*/ 2147483647 h 546"/>
                <a:gd name="T14" fmla="*/ 2147483647 w 530"/>
                <a:gd name="T15" fmla="*/ 2147483647 h 546"/>
                <a:gd name="T16" fmla="*/ 2147483647 w 530"/>
                <a:gd name="T17" fmla="*/ 2147483647 h 546"/>
                <a:gd name="T18" fmla="*/ 2147483647 w 530"/>
                <a:gd name="T19" fmla="*/ 2147483647 h 546"/>
                <a:gd name="T20" fmla="*/ 2147483647 w 530"/>
                <a:gd name="T21" fmla="*/ 2147483647 h 546"/>
                <a:gd name="T22" fmla="*/ 2147483647 w 530"/>
                <a:gd name="T23" fmla="*/ 2147483647 h 546"/>
                <a:gd name="T24" fmla="*/ 2147483647 w 530"/>
                <a:gd name="T25" fmla="*/ 2147483647 h 546"/>
                <a:gd name="T26" fmla="*/ 2147483647 w 530"/>
                <a:gd name="T27" fmla="*/ 2147483647 h 546"/>
                <a:gd name="T28" fmla="*/ 2147483647 w 530"/>
                <a:gd name="T29" fmla="*/ 2147483647 h 546"/>
                <a:gd name="T30" fmla="*/ 2147483647 w 530"/>
                <a:gd name="T31" fmla="*/ 2147483647 h 546"/>
                <a:gd name="T32" fmla="*/ 2147483647 w 530"/>
                <a:gd name="T33" fmla="*/ 2147483647 h 546"/>
                <a:gd name="T34" fmla="*/ 2147483647 w 530"/>
                <a:gd name="T35" fmla="*/ 2147483647 h 546"/>
                <a:gd name="T36" fmla="*/ 2147483647 w 530"/>
                <a:gd name="T37" fmla="*/ 2147483647 h 546"/>
                <a:gd name="T38" fmla="*/ 2147483647 w 530"/>
                <a:gd name="T39" fmla="*/ 2147483647 h 546"/>
                <a:gd name="T40" fmla="*/ 2147483647 w 530"/>
                <a:gd name="T41" fmla="*/ 2147483647 h 546"/>
                <a:gd name="T42" fmla="*/ 2147483647 w 530"/>
                <a:gd name="T43" fmla="*/ 2147483647 h 546"/>
                <a:gd name="T44" fmla="*/ 2147483647 w 530"/>
                <a:gd name="T45" fmla="*/ 2147483647 h 546"/>
                <a:gd name="T46" fmla="*/ 2147483647 w 530"/>
                <a:gd name="T47" fmla="*/ 2147483647 h 546"/>
                <a:gd name="T48" fmla="*/ 2147483647 w 530"/>
                <a:gd name="T49" fmla="*/ 2147483647 h 546"/>
                <a:gd name="T50" fmla="*/ 2147483647 w 530"/>
                <a:gd name="T51" fmla="*/ 2147483647 h 546"/>
                <a:gd name="T52" fmla="*/ 2147483647 w 530"/>
                <a:gd name="T53" fmla="*/ 2147483647 h 546"/>
                <a:gd name="T54" fmla="*/ 2147483647 w 530"/>
                <a:gd name="T55" fmla="*/ 2147483647 h 546"/>
                <a:gd name="T56" fmla="*/ 2147483647 w 530"/>
                <a:gd name="T57" fmla="*/ 2147483647 h 546"/>
                <a:gd name="T58" fmla="*/ 2147483647 w 530"/>
                <a:gd name="T59" fmla="*/ 2147483647 h 546"/>
                <a:gd name="T60" fmla="*/ 2147483647 w 530"/>
                <a:gd name="T61" fmla="*/ 2147483647 h 546"/>
                <a:gd name="T62" fmla="*/ 2147483647 w 530"/>
                <a:gd name="T63" fmla="*/ 2147483647 h 546"/>
                <a:gd name="T64" fmla="*/ 2147483647 w 530"/>
                <a:gd name="T65" fmla="*/ 2147483647 h 546"/>
                <a:gd name="T66" fmla="*/ 2147483647 w 530"/>
                <a:gd name="T67" fmla="*/ 2147483647 h 546"/>
                <a:gd name="T68" fmla="*/ 2147483647 w 530"/>
                <a:gd name="T69" fmla="*/ 2147483647 h 546"/>
                <a:gd name="T70" fmla="*/ 2147483647 w 530"/>
                <a:gd name="T71" fmla="*/ 2147483647 h 546"/>
                <a:gd name="T72" fmla="*/ 2147483647 w 530"/>
                <a:gd name="T73" fmla="*/ 2147483647 h 546"/>
                <a:gd name="T74" fmla="*/ 2147483647 w 530"/>
                <a:gd name="T75" fmla="*/ 2147483647 h 546"/>
                <a:gd name="T76" fmla="*/ 2147483647 w 530"/>
                <a:gd name="T77" fmla="*/ 2147483647 h 546"/>
                <a:gd name="T78" fmla="*/ 2147483647 w 530"/>
                <a:gd name="T79" fmla="*/ 2147483647 h 546"/>
                <a:gd name="T80" fmla="*/ 2147483647 w 530"/>
                <a:gd name="T81" fmla="*/ 2147483647 h 546"/>
                <a:gd name="T82" fmla="*/ 2147483647 w 530"/>
                <a:gd name="T83" fmla="*/ 2147483647 h 546"/>
                <a:gd name="T84" fmla="*/ 2147483647 w 530"/>
                <a:gd name="T85" fmla="*/ 2147483647 h 546"/>
                <a:gd name="T86" fmla="*/ 2147483647 w 530"/>
                <a:gd name="T87" fmla="*/ 2147483647 h 546"/>
                <a:gd name="T88" fmla="*/ 2147483647 w 530"/>
                <a:gd name="T89" fmla="*/ 2147483647 h 546"/>
                <a:gd name="T90" fmla="*/ 2147483647 w 530"/>
                <a:gd name="T91" fmla="*/ 2147483647 h 546"/>
                <a:gd name="T92" fmla="*/ 2147483647 w 530"/>
                <a:gd name="T93" fmla="*/ 2147483647 h 546"/>
                <a:gd name="T94" fmla="*/ 2147483647 w 530"/>
                <a:gd name="T95" fmla="*/ 2147483647 h 546"/>
                <a:gd name="T96" fmla="*/ 2147483647 w 530"/>
                <a:gd name="T97" fmla="*/ 2147483647 h 546"/>
                <a:gd name="T98" fmla="*/ 2147483647 w 530"/>
                <a:gd name="T99" fmla="*/ 2147483647 h 546"/>
                <a:gd name="T100" fmla="*/ 2147483647 w 530"/>
                <a:gd name="T101" fmla="*/ 2147483647 h 546"/>
                <a:gd name="T102" fmla="*/ 2147483647 w 530"/>
                <a:gd name="T103" fmla="*/ 2147483647 h 546"/>
                <a:gd name="T104" fmla="*/ 2147483647 w 530"/>
                <a:gd name="T105" fmla="*/ 2147483647 h 546"/>
                <a:gd name="T106" fmla="*/ 2147483647 w 530"/>
                <a:gd name="T107" fmla="*/ 2147483647 h 546"/>
                <a:gd name="T108" fmla="*/ 2147483647 w 530"/>
                <a:gd name="T109" fmla="*/ 2147483647 h 546"/>
                <a:gd name="T110" fmla="*/ 2147483647 w 530"/>
                <a:gd name="T111" fmla="*/ 0 h 546"/>
                <a:gd name="T112" fmla="*/ 2147483647 w 530"/>
                <a:gd name="T113" fmla="*/ 2147483647 h 5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546"/>
                <a:gd name="T173" fmla="*/ 530 w 530"/>
                <a:gd name="T174" fmla="*/ 546 h 5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" name="Freeform 457"/>
            <p:cNvSpPr>
              <a:spLocks/>
            </p:cNvSpPr>
            <p:nvPr/>
          </p:nvSpPr>
          <p:spPr bwMode="auto">
            <a:xfrm>
              <a:off x="4303713" y="3556000"/>
              <a:ext cx="214312" cy="363538"/>
            </a:xfrm>
            <a:custGeom>
              <a:avLst/>
              <a:gdLst>
                <a:gd name="T0" fmla="*/ 2147483647 w 363"/>
                <a:gd name="T1" fmla="*/ 0 h 614"/>
                <a:gd name="T2" fmla="*/ 2147483647 w 363"/>
                <a:gd name="T3" fmla="*/ 2147483647 h 614"/>
                <a:gd name="T4" fmla="*/ 2147483647 w 363"/>
                <a:gd name="T5" fmla="*/ 2147483647 h 614"/>
                <a:gd name="T6" fmla="*/ 2147483647 w 363"/>
                <a:gd name="T7" fmla="*/ 2147483647 h 614"/>
                <a:gd name="T8" fmla="*/ 2147483647 w 363"/>
                <a:gd name="T9" fmla="*/ 2147483647 h 614"/>
                <a:gd name="T10" fmla="*/ 2147483647 w 363"/>
                <a:gd name="T11" fmla="*/ 2147483647 h 614"/>
                <a:gd name="T12" fmla="*/ 2147483647 w 363"/>
                <a:gd name="T13" fmla="*/ 2147483647 h 614"/>
                <a:gd name="T14" fmla="*/ 2147483647 w 363"/>
                <a:gd name="T15" fmla="*/ 2147483647 h 614"/>
                <a:gd name="T16" fmla="*/ 2147483647 w 363"/>
                <a:gd name="T17" fmla="*/ 2147483647 h 614"/>
                <a:gd name="T18" fmla="*/ 2147483647 w 363"/>
                <a:gd name="T19" fmla="*/ 2147483647 h 614"/>
                <a:gd name="T20" fmla="*/ 2147483647 w 363"/>
                <a:gd name="T21" fmla="*/ 2147483647 h 614"/>
                <a:gd name="T22" fmla="*/ 2147483647 w 363"/>
                <a:gd name="T23" fmla="*/ 2147483647 h 614"/>
                <a:gd name="T24" fmla="*/ 2147483647 w 363"/>
                <a:gd name="T25" fmla="*/ 2147483647 h 614"/>
                <a:gd name="T26" fmla="*/ 2147483647 w 363"/>
                <a:gd name="T27" fmla="*/ 2147483647 h 614"/>
                <a:gd name="T28" fmla="*/ 2147483647 w 363"/>
                <a:gd name="T29" fmla="*/ 2147483647 h 614"/>
                <a:gd name="T30" fmla="*/ 2147483647 w 363"/>
                <a:gd name="T31" fmla="*/ 2147483647 h 614"/>
                <a:gd name="T32" fmla="*/ 2147483647 w 363"/>
                <a:gd name="T33" fmla="*/ 2147483647 h 614"/>
                <a:gd name="T34" fmla="*/ 2147483647 w 363"/>
                <a:gd name="T35" fmla="*/ 2147483647 h 614"/>
                <a:gd name="T36" fmla="*/ 2147483647 w 363"/>
                <a:gd name="T37" fmla="*/ 2147483647 h 614"/>
                <a:gd name="T38" fmla="*/ 2147483647 w 363"/>
                <a:gd name="T39" fmla="*/ 2147483647 h 614"/>
                <a:gd name="T40" fmla="*/ 2147483647 w 363"/>
                <a:gd name="T41" fmla="*/ 2147483647 h 614"/>
                <a:gd name="T42" fmla="*/ 2147483647 w 363"/>
                <a:gd name="T43" fmla="*/ 2147483647 h 614"/>
                <a:gd name="T44" fmla="*/ 2147483647 w 363"/>
                <a:gd name="T45" fmla="*/ 2147483647 h 614"/>
                <a:gd name="T46" fmla="*/ 2147483647 w 363"/>
                <a:gd name="T47" fmla="*/ 2147483647 h 614"/>
                <a:gd name="T48" fmla="*/ 2147483647 w 363"/>
                <a:gd name="T49" fmla="*/ 2147483647 h 614"/>
                <a:gd name="T50" fmla="*/ 2147483647 w 363"/>
                <a:gd name="T51" fmla="*/ 2147483647 h 614"/>
                <a:gd name="T52" fmla="*/ 2147483647 w 363"/>
                <a:gd name="T53" fmla="*/ 2147483647 h 614"/>
                <a:gd name="T54" fmla="*/ 2147483647 w 363"/>
                <a:gd name="T55" fmla="*/ 2147483647 h 614"/>
                <a:gd name="T56" fmla="*/ 2147483647 w 363"/>
                <a:gd name="T57" fmla="*/ 2147483647 h 614"/>
                <a:gd name="T58" fmla="*/ 2147483647 w 363"/>
                <a:gd name="T59" fmla="*/ 2147483647 h 614"/>
                <a:gd name="T60" fmla="*/ 2147483647 w 363"/>
                <a:gd name="T61" fmla="*/ 2147483647 h 614"/>
                <a:gd name="T62" fmla="*/ 2147483647 w 363"/>
                <a:gd name="T63" fmla="*/ 2147483647 h 614"/>
                <a:gd name="T64" fmla="*/ 2147483647 w 363"/>
                <a:gd name="T65" fmla="*/ 2147483647 h 614"/>
                <a:gd name="T66" fmla="*/ 2147483647 w 363"/>
                <a:gd name="T67" fmla="*/ 2147483647 h 614"/>
                <a:gd name="T68" fmla="*/ 2147483647 w 363"/>
                <a:gd name="T69" fmla="*/ 2147483647 h 614"/>
                <a:gd name="T70" fmla="*/ 2147483647 w 363"/>
                <a:gd name="T71" fmla="*/ 2147483647 h 614"/>
                <a:gd name="T72" fmla="*/ 2147483647 w 363"/>
                <a:gd name="T73" fmla="*/ 2147483647 h 614"/>
                <a:gd name="T74" fmla="*/ 2147483647 w 363"/>
                <a:gd name="T75" fmla="*/ 2147483647 h 614"/>
                <a:gd name="T76" fmla="*/ 2147483647 w 363"/>
                <a:gd name="T77" fmla="*/ 2147483647 h 614"/>
                <a:gd name="T78" fmla="*/ 2147483647 w 363"/>
                <a:gd name="T79" fmla="*/ 2147483647 h 614"/>
                <a:gd name="T80" fmla="*/ 2147483647 w 363"/>
                <a:gd name="T81" fmla="*/ 2147483647 h 614"/>
                <a:gd name="T82" fmla="*/ 2147483647 w 363"/>
                <a:gd name="T83" fmla="*/ 2147483647 h 6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3"/>
                <a:gd name="T127" fmla="*/ 0 h 614"/>
                <a:gd name="T128" fmla="*/ 363 w 363"/>
                <a:gd name="T129" fmla="*/ 614 h 6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" name="Freeform 458"/>
            <p:cNvSpPr>
              <a:spLocks/>
            </p:cNvSpPr>
            <p:nvPr/>
          </p:nvSpPr>
          <p:spPr bwMode="auto">
            <a:xfrm>
              <a:off x="3714750" y="2832100"/>
              <a:ext cx="333375" cy="261938"/>
            </a:xfrm>
            <a:custGeom>
              <a:avLst/>
              <a:gdLst>
                <a:gd name="T0" fmla="*/ 2147483647 w 565"/>
                <a:gd name="T1" fmla="*/ 2147483647 h 438"/>
                <a:gd name="T2" fmla="*/ 2147483647 w 565"/>
                <a:gd name="T3" fmla="*/ 2147483647 h 438"/>
                <a:gd name="T4" fmla="*/ 2147483647 w 565"/>
                <a:gd name="T5" fmla="*/ 2147483647 h 438"/>
                <a:gd name="T6" fmla="*/ 2147483647 w 565"/>
                <a:gd name="T7" fmla="*/ 2147483647 h 438"/>
                <a:gd name="T8" fmla="*/ 2147483647 w 565"/>
                <a:gd name="T9" fmla="*/ 2147483647 h 438"/>
                <a:gd name="T10" fmla="*/ 2147483647 w 565"/>
                <a:gd name="T11" fmla="*/ 2147483647 h 438"/>
                <a:gd name="T12" fmla="*/ 2147483647 w 565"/>
                <a:gd name="T13" fmla="*/ 2147483647 h 438"/>
                <a:gd name="T14" fmla="*/ 2147483647 w 565"/>
                <a:gd name="T15" fmla="*/ 2147483647 h 438"/>
                <a:gd name="T16" fmla="*/ 2147483647 w 565"/>
                <a:gd name="T17" fmla="*/ 2147483647 h 438"/>
                <a:gd name="T18" fmla="*/ 2147483647 w 565"/>
                <a:gd name="T19" fmla="*/ 2147483647 h 438"/>
                <a:gd name="T20" fmla="*/ 2147483647 w 565"/>
                <a:gd name="T21" fmla="*/ 2147483647 h 438"/>
                <a:gd name="T22" fmla="*/ 2147483647 w 565"/>
                <a:gd name="T23" fmla="*/ 2147483647 h 438"/>
                <a:gd name="T24" fmla="*/ 2147483647 w 565"/>
                <a:gd name="T25" fmla="*/ 2147483647 h 438"/>
                <a:gd name="T26" fmla="*/ 2147483647 w 565"/>
                <a:gd name="T27" fmla="*/ 2147483647 h 438"/>
                <a:gd name="T28" fmla="*/ 2147483647 w 565"/>
                <a:gd name="T29" fmla="*/ 0 h 438"/>
                <a:gd name="T30" fmla="*/ 2147483647 w 565"/>
                <a:gd name="T31" fmla="*/ 2147483647 h 438"/>
                <a:gd name="T32" fmla="*/ 2147483647 w 565"/>
                <a:gd name="T33" fmla="*/ 2147483647 h 438"/>
                <a:gd name="T34" fmla="*/ 2147483647 w 565"/>
                <a:gd name="T35" fmla="*/ 2147483647 h 438"/>
                <a:gd name="T36" fmla="*/ 2147483647 w 565"/>
                <a:gd name="T37" fmla="*/ 2147483647 h 438"/>
                <a:gd name="T38" fmla="*/ 2147483647 w 565"/>
                <a:gd name="T39" fmla="*/ 2147483647 h 438"/>
                <a:gd name="T40" fmla="*/ 2147483647 w 565"/>
                <a:gd name="T41" fmla="*/ 2147483647 h 438"/>
                <a:gd name="T42" fmla="*/ 2147483647 w 565"/>
                <a:gd name="T43" fmla="*/ 2147483647 h 438"/>
                <a:gd name="T44" fmla="*/ 2147483647 w 565"/>
                <a:gd name="T45" fmla="*/ 2147483647 h 438"/>
                <a:gd name="T46" fmla="*/ 2147483647 w 565"/>
                <a:gd name="T47" fmla="*/ 2147483647 h 438"/>
                <a:gd name="T48" fmla="*/ 2147483647 w 565"/>
                <a:gd name="T49" fmla="*/ 2147483647 h 438"/>
                <a:gd name="T50" fmla="*/ 2147483647 w 565"/>
                <a:gd name="T51" fmla="*/ 2147483647 h 438"/>
                <a:gd name="T52" fmla="*/ 2147483647 w 565"/>
                <a:gd name="T53" fmla="*/ 2147483647 h 438"/>
                <a:gd name="T54" fmla="*/ 2147483647 w 565"/>
                <a:gd name="T55" fmla="*/ 2147483647 h 438"/>
                <a:gd name="T56" fmla="*/ 2147483647 w 565"/>
                <a:gd name="T57" fmla="*/ 2147483647 h 438"/>
                <a:gd name="T58" fmla="*/ 2147483647 w 565"/>
                <a:gd name="T59" fmla="*/ 2147483647 h 438"/>
                <a:gd name="T60" fmla="*/ 2147483647 w 565"/>
                <a:gd name="T61" fmla="*/ 2147483647 h 438"/>
                <a:gd name="T62" fmla="*/ 2147483647 w 565"/>
                <a:gd name="T63" fmla="*/ 2147483647 h 438"/>
                <a:gd name="T64" fmla="*/ 2147483647 w 565"/>
                <a:gd name="T65" fmla="*/ 2147483647 h 438"/>
                <a:gd name="T66" fmla="*/ 2147483647 w 565"/>
                <a:gd name="T67" fmla="*/ 2147483647 h 438"/>
                <a:gd name="T68" fmla="*/ 2147483647 w 565"/>
                <a:gd name="T69" fmla="*/ 2147483647 h 438"/>
                <a:gd name="T70" fmla="*/ 0 w 565"/>
                <a:gd name="T71" fmla="*/ 2147483647 h 438"/>
                <a:gd name="T72" fmla="*/ 2147483647 w 565"/>
                <a:gd name="T73" fmla="*/ 2147483647 h 438"/>
                <a:gd name="T74" fmla="*/ 2147483647 w 565"/>
                <a:gd name="T75" fmla="*/ 2147483647 h 438"/>
                <a:gd name="T76" fmla="*/ 2147483647 w 565"/>
                <a:gd name="T77" fmla="*/ 2147483647 h 438"/>
                <a:gd name="T78" fmla="*/ 2147483647 w 565"/>
                <a:gd name="T79" fmla="*/ 2147483647 h 438"/>
                <a:gd name="T80" fmla="*/ 2147483647 w 565"/>
                <a:gd name="T81" fmla="*/ 2147483647 h 438"/>
                <a:gd name="T82" fmla="*/ 2147483647 w 565"/>
                <a:gd name="T83" fmla="*/ 2147483647 h 438"/>
                <a:gd name="T84" fmla="*/ 2147483647 w 565"/>
                <a:gd name="T85" fmla="*/ 2147483647 h 438"/>
                <a:gd name="T86" fmla="*/ 2147483647 w 565"/>
                <a:gd name="T87" fmla="*/ 2147483647 h 438"/>
                <a:gd name="T88" fmla="*/ 2147483647 w 565"/>
                <a:gd name="T89" fmla="*/ 2147483647 h 438"/>
                <a:gd name="T90" fmla="*/ 2147483647 w 565"/>
                <a:gd name="T91" fmla="*/ 2147483647 h 438"/>
                <a:gd name="T92" fmla="*/ 2147483647 w 565"/>
                <a:gd name="T93" fmla="*/ 2147483647 h 438"/>
                <a:gd name="T94" fmla="*/ 2147483647 w 565"/>
                <a:gd name="T95" fmla="*/ 2147483647 h 438"/>
                <a:gd name="T96" fmla="*/ 2147483647 w 565"/>
                <a:gd name="T97" fmla="*/ 2147483647 h 438"/>
                <a:gd name="T98" fmla="*/ 2147483647 w 565"/>
                <a:gd name="T99" fmla="*/ 2147483647 h 438"/>
                <a:gd name="T100" fmla="*/ 2147483647 w 565"/>
                <a:gd name="T101" fmla="*/ 2147483647 h 438"/>
                <a:gd name="T102" fmla="*/ 2147483647 w 565"/>
                <a:gd name="T103" fmla="*/ 2147483647 h 438"/>
                <a:gd name="T104" fmla="*/ 2147483647 w 565"/>
                <a:gd name="T105" fmla="*/ 2147483647 h 438"/>
                <a:gd name="T106" fmla="*/ 2147483647 w 565"/>
                <a:gd name="T107" fmla="*/ 2147483647 h 438"/>
                <a:gd name="T108" fmla="*/ 2147483647 w 565"/>
                <a:gd name="T109" fmla="*/ 2147483647 h 438"/>
                <a:gd name="T110" fmla="*/ 2147483647 w 565"/>
                <a:gd name="T111" fmla="*/ 2147483647 h 438"/>
                <a:gd name="T112" fmla="*/ 2147483647 w 565"/>
                <a:gd name="T113" fmla="*/ 2147483647 h 438"/>
                <a:gd name="T114" fmla="*/ 2147483647 w 565"/>
                <a:gd name="T115" fmla="*/ 2147483647 h 438"/>
                <a:gd name="T116" fmla="*/ 2147483647 w 565"/>
                <a:gd name="T117" fmla="*/ 2147483647 h 438"/>
                <a:gd name="T118" fmla="*/ 2147483647 w 565"/>
                <a:gd name="T119" fmla="*/ 2147483647 h 438"/>
                <a:gd name="T120" fmla="*/ 2147483647 w 565"/>
                <a:gd name="T121" fmla="*/ 2147483647 h 438"/>
                <a:gd name="T122" fmla="*/ 2147483647 w 565"/>
                <a:gd name="T123" fmla="*/ 2147483647 h 438"/>
                <a:gd name="T124" fmla="*/ 2147483647 w 565"/>
                <a:gd name="T125" fmla="*/ 2147483647 h 4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5"/>
                <a:gd name="T190" fmla="*/ 0 h 438"/>
                <a:gd name="T191" fmla="*/ 565 w 565"/>
                <a:gd name="T192" fmla="*/ 438 h 4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" name="Freeform 459"/>
            <p:cNvSpPr>
              <a:spLocks/>
            </p:cNvSpPr>
            <p:nvPr/>
          </p:nvSpPr>
          <p:spPr bwMode="auto">
            <a:xfrm>
              <a:off x="3970338" y="3619500"/>
              <a:ext cx="127000" cy="206375"/>
            </a:xfrm>
            <a:custGeom>
              <a:avLst/>
              <a:gdLst>
                <a:gd name="T0" fmla="*/ 2147483647 w 213"/>
                <a:gd name="T1" fmla="*/ 2147483647 h 349"/>
                <a:gd name="T2" fmla="*/ 2147483647 w 213"/>
                <a:gd name="T3" fmla="*/ 2147483647 h 349"/>
                <a:gd name="T4" fmla="*/ 2147483647 w 213"/>
                <a:gd name="T5" fmla="*/ 2147483647 h 349"/>
                <a:gd name="T6" fmla="*/ 2147483647 w 213"/>
                <a:gd name="T7" fmla="*/ 2147483647 h 349"/>
                <a:gd name="T8" fmla="*/ 2147483647 w 213"/>
                <a:gd name="T9" fmla="*/ 2147483647 h 349"/>
                <a:gd name="T10" fmla="*/ 2147483647 w 213"/>
                <a:gd name="T11" fmla="*/ 2147483647 h 349"/>
                <a:gd name="T12" fmla="*/ 2147483647 w 213"/>
                <a:gd name="T13" fmla="*/ 2147483647 h 349"/>
                <a:gd name="T14" fmla="*/ 2147483647 w 213"/>
                <a:gd name="T15" fmla="*/ 2147483647 h 349"/>
                <a:gd name="T16" fmla="*/ 2147483647 w 213"/>
                <a:gd name="T17" fmla="*/ 2147483647 h 349"/>
                <a:gd name="T18" fmla="*/ 2147483647 w 213"/>
                <a:gd name="T19" fmla="*/ 2147483647 h 349"/>
                <a:gd name="T20" fmla="*/ 2147483647 w 213"/>
                <a:gd name="T21" fmla="*/ 2147483647 h 349"/>
                <a:gd name="T22" fmla="*/ 2147483647 w 213"/>
                <a:gd name="T23" fmla="*/ 2147483647 h 349"/>
                <a:gd name="T24" fmla="*/ 2147483647 w 213"/>
                <a:gd name="T25" fmla="*/ 2147483647 h 349"/>
                <a:gd name="T26" fmla="*/ 2147483647 w 213"/>
                <a:gd name="T27" fmla="*/ 2147483647 h 349"/>
                <a:gd name="T28" fmla="*/ 2147483647 w 213"/>
                <a:gd name="T29" fmla="*/ 2147483647 h 349"/>
                <a:gd name="T30" fmla="*/ 2147483647 w 213"/>
                <a:gd name="T31" fmla="*/ 0 h 349"/>
                <a:gd name="T32" fmla="*/ 2147483647 w 213"/>
                <a:gd name="T33" fmla="*/ 2147483647 h 349"/>
                <a:gd name="T34" fmla="*/ 2147483647 w 213"/>
                <a:gd name="T35" fmla="*/ 2147483647 h 349"/>
                <a:gd name="T36" fmla="*/ 2147483647 w 213"/>
                <a:gd name="T37" fmla="*/ 2147483647 h 349"/>
                <a:gd name="T38" fmla="*/ 2147483647 w 213"/>
                <a:gd name="T39" fmla="*/ 2147483647 h 349"/>
                <a:gd name="T40" fmla="*/ 2147483647 w 213"/>
                <a:gd name="T41" fmla="*/ 2147483647 h 349"/>
                <a:gd name="T42" fmla="*/ 2147483647 w 213"/>
                <a:gd name="T43" fmla="*/ 2147483647 h 349"/>
                <a:gd name="T44" fmla="*/ 2147483647 w 213"/>
                <a:gd name="T45" fmla="*/ 2147483647 h 349"/>
                <a:gd name="T46" fmla="*/ 2147483647 w 213"/>
                <a:gd name="T47" fmla="*/ 2147483647 h 349"/>
                <a:gd name="T48" fmla="*/ 2147483647 w 213"/>
                <a:gd name="T49" fmla="*/ 2147483647 h 349"/>
                <a:gd name="T50" fmla="*/ 2147483647 w 213"/>
                <a:gd name="T51" fmla="*/ 2147483647 h 349"/>
                <a:gd name="T52" fmla="*/ 2147483647 w 213"/>
                <a:gd name="T53" fmla="*/ 2147483647 h 349"/>
                <a:gd name="T54" fmla="*/ 2147483647 w 213"/>
                <a:gd name="T55" fmla="*/ 2147483647 h 349"/>
                <a:gd name="T56" fmla="*/ 2147483647 w 213"/>
                <a:gd name="T57" fmla="*/ 2147483647 h 349"/>
                <a:gd name="T58" fmla="*/ 2147483647 w 213"/>
                <a:gd name="T59" fmla="*/ 2147483647 h 349"/>
                <a:gd name="T60" fmla="*/ 2147483647 w 213"/>
                <a:gd name="T61" fmla="*/ 2147483647 h 349"/>
                <a:gd name="T62" fmla="*/ 2147483647 w 213"/>
                <a:gd name="T63" fmla="*/ 2147483647 h 349"/>
                <a:gd name="T64" fmla="*/ 0 w 213"/>
                <a:gd name="T65" fmla="*/ 2147483647 h 349"/>
                <a:gd name="T66" fmla="*/ 2147483647 w 213"/>
                <a:gd name="T67" fmla="*/ 2147483647 h 349"/>
                <a:gd name="T68" fmla="*/ 2147483647 w 213"/>
                <a:gd name="T69" fmla="*/ 2147483647 h 349"/>
                <a:gd name="T70" fmla="*/ 2147483647 w 213"/>
                <a:gd name="T71" fmla="*/ 2147483647 h 349"/>
                <a:gd name="T72" fmla="*/ 2147483647 w 213"/>
                <a:gd name="T73" fmla="*/ 2147483647 h 349"/>
                <a:gd name="T74" fmla="*/ 2147483647 w 213"/>
                <a:gd name="T75" fmla="*/ 2147483647 h 349"/>
                <a:gd name="T76" fmla="*/ 2147483647 w 213"/>
                <a:gd name="T77" fmla="*/ 2147483647 h 349"/>
                <a:gd name="T78" fmla="*/ 2147483647 w 213"/>
                <a:gd name="T79" fmla="*/ 2147483647 h 349"/>
                <a:gd name="T80" fmla="*/ 2147483647 w 213"/>
                <a:gd name="T81" fmla="*/ 2147483647 h 349"/>
                <a:gd name="T82" fmla="*/ 2147483647 w 213"/>
                <a:gd name="T83" fmla="*/ 2147483647 h 349"/>
                <a:gd name="T84" fmla="*/ 2147483647 w 213"/>
                <a:gd name="T85" fmla="*/ 2147483647 h 349"/>
                <a:gd name="T86" fmla="*/ 2147483647 w 213"/>
                <a:gd name="T87" fmla="*/ 2147483647 h 349"/>
                <a:gd name="T88" fmla="*/ 2147483647 w 213"/>
                <a:gd name="T89" fmla="*/ 2147483647 h 349"/>
                <a:gd name="T90" fmla="*/ 2147483647 w 213"/>
                <a:gd name="T91" fmla="*/ 2147483647 h 349"/>
                <a:gd name="T92" fmla="*/ 2147483647 w 213"/>
                <a:gd name="T93" fmla="*/ 2147483647 h 3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"/>
                <a:gd name="T142" fmla="*/ 0 h 349"/>
                <a:gd name="T143" fmla="*/ 213 w 213"/>
                <a:gd name="T144" fmla="*/ 349 h 3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" name="Freeform 460"/>
            <p:cNvSpPr>
              <a:spLocks/>
            </p:cNvSpPr>
            <p:nvPr/>
          </p:nvSpPr>
          <p:spPr bwMode="auto">
            <a:xfrm>
              <a:off x="4060825" y="3621088"/>
              <a:ext cx="55563" cy="160337"/>
            </a:xfrm>
            <a:custGeom>
              <a:avLst/>
              <a:gdLst>
                <a:gd name="T0" fmla="*/ 2147483647 w 91"/>
                <a:gd name="T1" fmla="*/ 2147483647 h 270"/>
                <a:gd name="T2" fmla="*/ 2147483647 w 91"/>
                <a:gd name="T3" fmla="*/ 2147483647 h 270"/>
                <a:gd name="T4" fmla="*/ 2147483647 w 91"/>
                <a:gd name="T5" fmla="*/ 2147483647 h 270"/>
                <a:gd name="T6" fmla="*/ 2147483647 w 91"/>
                <a:gd name="T7" fmla="*/ 2147483647 h 270"/>
                <a:gd name="T8" fmla="*/ 2147483647 w 91"/>
                <a:gd name="T9" fmla="*/ 2147483647 h 270"/>
                <a:gd name="T10" fmla="*/ 2147483647 w 91"/>
                <a:gd name="T11" fmla="*/ 2147483647 h 270"/>
                <a:gd name="T12" fmla="*/ 2147483647 w 91"/>
                <a:gd name="T13" fmla="*/ 2147483647 h 270"/>
                <a:gd name="T14" fmla="*/ 2147483647 w 91"/>
                <a:gd name="T15" fmla="*/ 2147483647 h 270"/>
                <a:gd name="T16" fmla="*/ 2147483647 w 91"/>
                <a:gd name="T17" fmla="*/ 2147483647 h 270"/>
                <a:gd name="T18" fmla="*/ 2147483647 w 91"/>
                <a:gd name="T19" fmla="*/ 2147483647 h 270"/>
                <a:gd name="T20" fmla="*/ 2147483647 w 91"/>
                <a:gd name="T21" fmla="*/ 2147483647 h 270"/>
                <a:gd name="T22" fmla="*/ 2147483647 w 91"/>
                <a:gd name="T23" fmla="*/ 2147483647 h 270"/>
                <a:gd name="T24" fmla="*/ 2147483647 w 91"/>
                <a:gd name="T25" fmla="*/ 2147483647 h 270"/>
                <a:gd name="T26" fmla="*/ 2147483647 w 91"/>
                <a:gd name="T27" fmla="*/ 0 h 270"/>
                <a:gd name="T28" fmla="*/ 2147483647 w 91"/>
                <a:gd name="T29" fmla="*/ 2147483647 h 270"/>
                <a:gd name="T30" fmla="*/ 2147483647 w 91"/>
                <a:gd name="T31" fmla="*/ 2147483647 h 270"/>
                <a:gd name="T32" fmla="*/ 0 w 91"/>
                <a:gd name="T33" fmla="*/ 2147483647 h 270"/>
                <a:gd name="T34" fmla="*/ 2147483647 w 91"/>
                <a:gd name="T35" fmla="*/ 2147483647 h 270"/>
                <a:gd name="T36" fmla="*/ 2147483647 w 91"/>
                <a:gd name="T37" fmla="*/ 2147483647 h 270"/>
                <a:gd name="T38" fmla="*/ 2147483647 w 91"/>
                <a:gd name="T39" fmla="*/ 2147483647 h 270"/>
                <a:gd name="T40" fmla="*/ 2147483647 w 91"/>
                <a:gd name="T41" fmla="*/ 2147483647 h 270"/>
                <a:gd name="T42" fmla="*/ 2147483647 w 91"/>
                <a:gd name="T43" fmla="*/ 2147483647 h 270"/>
                <a:gd name="T44" fmla="*/ 2147483647 w 91"/>
                <a:gd name="T45" fmla="*/ 2147483647 h 270"/>
                <a:gd name="T46" fmla="*/ 2147483647 w 91"/>
                <a:gd name="T47" fmla="*/ 2147483647 h 270"/>
                <a:gd name="T48" fmla="*/ 2147483647 w 91"/>
                <a:gd name="T49" fmla="*/ 2147483647 h 270"/>
                <a:gd name="T50" fmla="*/ 2147483647 w 91"/>
                <a:gd name="T51" fmla="*/ 2147483647 h 270"/>
                <a:gd name="T52" fmla="*/ 2147483647 w 91"/>
                <a:gd name="T53" fmla="*/ 2147483647 h 270"/>
                <a:gd name="T54" fmla="*/ 2147483647 w 91"/>
                <a:gd name="T55" fmla="*/ 2147483647 h 270"/>
                <a:gd name="T56" fmla="*/ 2147483647 w 91"/>
                <a:gd name="T57" fmla="*/ 2147483647 h 270"/>
                <a:gd name="T58" fmla="*/ 2147483647 w 91"/>
                <a:gd name="T59" fmla="*/ 2147483647 h 270"/>
                <a:gd name="T60" fmla="*/ 2147483647 w 91"/>
                <a:gd name="T61" fmla="*/ 2147483647 h 270"/>
                <a:gd name="T62" fmla="*/ 2147483647 w 91"/>
                <a:gd name="T63" fmla="*/ 2147483647 h 270"/>
                <a:gd name="T64" fmla="*/ 2147483647 w 91"/>
                <a:gd name="T65" fmla="*/ 2147483647 h 270"/>
                <a:gd name="T66" fmla="*/ 2147483647 w 91"/>
                <a:gd name="T67" fmla="*/ 2147483647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1"/>
                <a:gd name="T103" fmla="*/ 0 h 270"/>
                <a:gd name="T104" fmla="*/ 91 w 91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2" name="Freeform 461"/>
            <p:cNvSpPr>
              <a:spLocks/>
            </p:cNvSpPr>
            <p:nvPr/>
          </p:nvSpPr>
          <p:spPr bwMode="auto">
            <a:xfrm>
              <a:off x="4086225" y="3579813"/>
              <a:ext cx="88900" cy="196850"/>
            </a:xfrm>
            <a:custGeom>
              <a:avLst/>
              <a:gdLst>
                <a:gd name="T0" fmla="*/ 2147483647 w 150"/>
                <a:gd name="T1" fmla="*/ 2147483647 h 332"/>
                <a:gd name="T2" fmla="*/ 2147483647 w 150"/>
                <a:gd name="T3" fmla="*/ 2147483647 h 332"/>
                <a:gd name="T4" fmla="*/ 2147483647 w 150"/>
                <a:gd name="T5" fmla="*/ 2147483647 h 332"/>
                <a:gd name="T6" fmla="*/ 2147483647 w 150"/>
                <a:gd name="T7" fmla="*/ 2147483647 h 332"/>
                <a:gd name="T8" fmla="*/ 2147483647 w 150"/>
                <a:gd name="T9" fmla="*/ 2147483647 h 332"/>
                <a:gd name="T10" fmla="*/ 2147483647 w 150"/>
                <a:gd name="T11" fmla="*/ 2147483647 h 332"/>
                <a:gd name="T12" fmla="*/ 2147483647 w 150"/>
                <a:gd name="T13" fmla="*/ 2147483647 h 332"/>
                <a:gd name="T14" fmla="*/ 2147483647 w 150"/>
                <a:gd name="T15" fmla="*/ 2147483647 h 332"/>
                <a:gd name="T16" fmla="*/ 2147483647 w 150"/>
                <a:gd name="T17" fmla="*/ 2147483647 h 332"/>
                <a:gd name="T18" fmla="*/ 2147483647 w 150"/>
                <a:gd name="T19" fmla="*/ 2147483647 h 332"/>
                <a:gd name="T20" fmla="*/ 2147483647 w 150"/>
                <a:gd name="T21" fmla="*/ 2147483647 h 332"/>
                <a:gd name="T22" fmla="*/ 2147483647 w 150"/>
                <a:gd name="T23" fmla="*/ 2147483647 h 332"/>
                <a:gd name="T24" fmla="*/ 2147483647 w 150"/>
                <a:gd name="T25" fmla="*/ 2147483647 h 332"/>
                <a:gd name="T26" fmla="*/ 2147483647 w 150"/>
                <a:gd name="T27" fmla="*/ 2147483647 h 332"/>
                <a:gd name="T28" fmla="*/ 2147483647 w 150"/>
                <a:gd name="T29" fmla="*/ 0 h 332"/>
                <a:gd name="T30" fmla="*/ 2147483647 w 150"/>
                <a:gd name="T31" fmla="*/ 2147483647 h 332"/>
                <a:gd name="T32" fmla="*/ 2147483647 w 150"/>
                <a:gd name="T33" fmla="*/ 2147483647 h 332"/>
                <a:gd name="T34" fmla="*/ 2147483647 w 150"/>
                <a:gd name="T35" fmla="*/ 2147483647 h 332"/>
                <a:gd name="T36" fmla="*/ 2147483647 w 150"/>
                <a:gd name="T37" fmla="*/ 2147483647 h 332"/>
                <a:gd name="T38" fmla="*/ 2147483647 w 150"/>
                <a:gd name="T39" fmla="*/ 2147483647 h 332"/>
                <a:gd name="T40" fmla="*/ 2147483647 w 150"/>
                <a:gd name="T41" fmla="*/ 2147483647 h 332"/>
                <a:gd name="T42" fmla="*/ 2147483647 w 150"/>
                <a:gd name="T43" fmla="*/ 2147483647 h 332"/>
                <a:gd name="T44" fmla="*/ 2147483647 w 150"/>
                <a:gd name="T45" fmla="*/ 2147483647 h 332"/>
                <a:gd name="T46" fmla="*/ 2147483647 w 150"/>
                <a:gd name="T47" fmla="*/ 2147483647 h 332"/>
                <a:gd name="T48" fmla="*/ 2147483647 w 150"/>
                <a:gd name="T49" fmla="*/ 2147483647 h 332"/>
                <a:gd name="T50" fmla="*/ 2147483647 w 150"/>
                <a:gd name="T51" fmla="*/ 2147483647 h 332"/>
                <a:gd name="T52" fmla="*/ 0 w 150"/>
                <a:gd name="T53" fmla="*/ 2147483647 h 332"/>
                <a:gd name="T54" fmla="*/ 2147483647 w 150"/>
                <a:gd name="T55" fmla="*/ 2147483647 h 332"/>
                <a:gd name="T56" fmla="*/ 2147483647 w 150"/>
                <a:gd name="T57" fmla="*/ 2147483647 h 332"/>
                <a:gd name="T58" fmla="*/ 2147483647 w 150"/>
                <a:gd name="T59" fmla="*/ 2147483647 h 332"/>
                <a:gd name="T60" fmla="*/ 2147483647 w 150"/>
                <a:gd name="T61" fmla="*/ 2147483647 h 332"/>
                <a:gd name="T62" fmla="*/ 2147483647 w 150"/>
                <a:gd name="T63" fmla="*/ 2147483647 h 332"/>
                <a:gd name="T64" fmla="*/ 2147483647 w 150"/>
                <a:gd name="T65" fmla="*/ 2147483647 h 332"/>
                <a:gd name="T66" fmla="*/ 2147483647 w 150"/>
                <a:gd name="T67" fmla="*/ 2147483647 h 332"/>
                <a:gd name="T68" fmla="*/ 2147483647 w 150"/>
                <a:gd name="T69" fmla="*/ 2147483647 h 332"/>
                <a:gd name="T70" fmla="*/ 2147483647 w 150"/>
                <a:gd name="T71" fmla="*/ 2147483647 h 332"/>
                <a:gd name="T72" fmla="*/ 2147483647 w 150"/>
                <a:gd name="T73" fmla="*/ 2147483647 h 332"/>
                <a:gd name="T74" fmla="*/ 2147483647 w 150"/>
                <a:gd name="T75" fmla="*/ 2147483647 h 332"/>
                <a:gd name="T76" fmla="*/ 2147483647 w 150"/>
                <a:gd name="T77" fmla="*/ 2147483647 h 332"/>
                <a:gd name="T78" fmla="*/ 2147483647 w 150"/>
                <a:gd name="T79" fmla="*/ 2147483647 h 332"/>
                <a:gd name="T80" fmla="*/ 2147483647 w 150"/>
                <a:gd name="T81" fmla="*/ 2147483647 h 332"/>
                <a:gd name="T82" fmla="*/ 2147483647 w 150"/>
                <a:gd name="T83" fmla="*/ 2147483647 h 332"/>
                <a:gd name="T84" fmla="*/ 2147483647 w 150"/>
                <a:gd name="T85" fmla="*/ 2147483647 h 332"/>
                <a:gd name="T86" fmla="*/ 2147483647 w 150"/>
                <a:gd name="T87" fmla="*/ 2147483647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0"/>
                <a:gd name="T133" fmla="*/ 0 h 332"/>
                <a:gd name="T134" fmla="*/ 150 w 150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3" name="Freeform 462"/>
            <p:cNvSpPr>
              <a:spLocks/>
            </p:cNvSpPr>
            <p:nvPr/>
          </p:nvSpPr>
          <p:spPr bwMode="auto">
            <a:xfrm>
              <a:off x="4138613" y="3532188"/>
              <a:ext cx="336550" cy="303212"/>
            </a:xfrm>
            <a:custGeom>
              <a:avLst/>
              <a:gdLst>
                <a:gd name="T0" fmla="*/ 2147483647 w 567"/>
                <a:gd name="T1" fmla="*/ 2147483647 h 511"/>
                <a:gd name="T2" fmla="*/ 2147483647 w 567"/>
                <a:gd name="T3" fmla="*/ 2147483647 h 511"/>
                <a:gd name="T4" fmla="*/ 2147483647 w 567"/>
                <a:gd name="T5" fmla="*/ 2147483647 h 511"/>
                <a:gd name="T6" fmla="*/ 2147483647 w 567"/>
                <a:gd name="T7" fmla="*/ 2147483647 h 511"/>
                <a:gd name="T8" fmla="*/ 2147483647 w 567"/>
                <a:gd name="T9" fmla="*/ 2147483647 h 511"/>
                <a:gd name="T10" fmla="*/ 2147483647 w 567"/>
                <a:gd name="T11" fmla="*/ 2147483647 h 511"/>
                <a:gd name="T12" fmla="*/ 2147483647 w 567"/>
                <a:gd name="T13" fmla="*/ 2147483647 h 511"/>
                <a:gd name="T14" fmla="*/ 2147483647 w 567"/>
                <a:gd name="T15" fmla="*/ 2147483647 h 511"/>
                <a:gd name="T16" fmla="*/ 2147483647 w 567"/>
                <a:gd name="T17" fmla="*/ 2147483647 h 511"/>
                <a:gd name="T18" fmla="*/ 2147483647 w 567"/>
                <a:gd name="T19" fmla="*/ 2147483647 h 511"/>
                <a:gd name="T20" fmla="*/ 2147483647 w 567"/>
                <a:gd name="T21" fmla="*/ 2147483647 h 511"/>
                <a:gd name="T22" fmla="*/ 2147483647 w 567"/>
                <a:gd name="T23" fmla="*/ 2147483647 h 511"/>
                <a:gd name="T24" fmla="*/ 2147483647 w 567"/>
                <a:gd name="T25" fmla="*/ 2147483647 h 511"/>
                <a:gd name="T26" fmla="*/ 2147483647 w 567"/>
                <a:gd name="T27" fmla="*/ 2147483647 h 511"/>
                <a:gd name="T28" fmla="*/ 2147483647 w 567"/>
                <a:gd name="T29" fmla="*/ 2147483647 h 511"/>
                <a:gd name="T30" fmla="*/ 2147483647 w 567"/>
                <a:gd name="T31" fmla="*/ 2147483647 h 511"/>
                <a:gd name="T32" fmla="*/ 2147483647 w 567"/>
                <a:gd name="T33" fmla="*/ 2147483647 h 511"/>
                <a:gd name="T34" fmla="*/ 2147483647 w 567"/>
                <a:gd name="T35" fmla="*/ 2147483647 h 511"/>
                <a:gd name="T36" fmla="*/ 2147483647 w 567"/>
                <a:gd name="T37" fmla="*/ 2147483647 h 511"/>
                <a:gd name="T38" fmla="*/ 2147483647 w 567"/>
                <a:gd name="T39" fmla="*/ 2147483647 h 511"/>
                <a:gd name="T40" fmla="*/ 2147483647 w 567"/>
                <a:gd name="T41" fmla="*/ 2147483647 h 511"/>
                <a:gd name="T42" fmla="*/ 2147483647 w 567"/>
                <a:gd name="T43" fmla="*/ 2147483647 h 511"/>
                <a:gd name="T44" fmla="*/ 2147483647 w 567"/>
                <a:gd name="T45" fmla="*/ 2147483647 h 511"/>
                <a:gd name="T46" fmla="*/ 2147483647 w 567"/>
                <a:gd name="T47" fmla="*/ 2147483647 h 511"/>
                <a:gd name="T48" fmla="*/ 2147483647 w 567"/>
                <a:gd name="T49" fmla="*/ 2147483647 h 511"/>
                <a:gd name="T50" fmla="*/ 2147483647 w 567"/>
                <a:gd name="T51" fmla="*/ 2147483647 h 511"/>
                <a:gd name="T52" fmla="*/ 2147483647 w 567"/>
                <a:gd name="T53" fmla="*/ 2147483647 h 511"/>
                <a:gd name="T54" fmla="*/ 2147483647 w 567"/>
                <a:gd name="T55" fmla="*/ 2147483647 h 511"/>
                <a:gd name="T56" fmla="*/ 2147483647 w 567"/>
                <a:gd name="T57" fmla="*/ 2147483647 h 511"/>
                <a:gd name="T58" fmla="*/ 2147483647 w 567"/>
                <a:gd name="T59" fmla="*/ 2147483647 h 511"/>
                <a:gd name="T60" fmla="*/ 0 w 567"/>
                <a:gd name="T61" fmla="*/ 2147483647 h 511"/>
                <a:gd name="T62" fmla="*/ 2147483647 w 567"/>
                <a:gd name="T63" fmla="*/ 2147483647 h 511"/>
                <a:gd name="T64" fmla="*/ 2147483647 w 567"/>
                <a:gd name="T65" fmla="*/ 2147483647 h 511"/>
                <a:gd name="T66" fmla="*/ 2147483647 w 567"/>
                <a:gd name="T67" fmla="*/ 2147483647 h 511"/>
                <a:gd name="T68" fmla="*/ 2147483647 w 567"/>
                <a:gd name="T69" fmla="*/ 2147483647 h 511"/>
                <a:gd name="T70" fmla="*/ 2147483647 w 567"/>
                <a:gd name="T71" fmla="*/ 2147483647 h 511"/>
                <a:gd name="T72" fmla="*/ 2147483647 w 567"/>
                <a:gd name="T73" fmla="*/ 2147483647 h 511"/>
                <a:gd name="T74" fmla="*/ 2147483647 w 567"/>
                <a:gd name="T75" fmla="*/ 2147483647 h 511"/>
                <a:gd name="T76" fmla="*/ 2147483647 w 567"/>
                <a:gd name="T77" fmla="*/ 2147483647 h 511"/>
                <a:gd name="T78" fmla="*/ 2147483647 w 567"/>
                <a:gd name="T79" fmla="*/ 2147483647 h 5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7"/>
                <a:gd name="T121" fmla="*/ 0 h 511"/>
                <a:gd name="T122" fmla="*/ 567 w 567"/>
                <a:gd name="T123" fmla="*/ 511 h 5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4" name="Freeform 463"/>
            <p:cNvSpPr>
              <a:spLocks/>
            </p:cNvSpPr>
            <p:nvPr/>
          </p:nvSpPr>
          <p:spPr bwMode="auto">
            <a:xfrm>
              <a:off x="4438650" y="3224213"/>
              <a:ext cx="295275" cy="514350"/>
            </a:xfrm>
            <a:custGeom>
              <a:avLst/>
              <a:gdLst>
                <a:gd name="T0" fmla="*/ 2147483647 w 496"/>
                <a:gd name="T1" fmla="*/ 2147483647 h 866"/>
                <a:gd name="T2" fmla="*/ 2147483647 w 496"/>
                <a:gd name="T3" fmla="*/ 0 h 866"/>
                <a:gd name="T4" fmla="*/ 2147483647 w 496"/>
                <a:gd name="T5" fmla="*/ 2147483647 h 866"/>
                <a:gd name="T6" fmla="*/ 2147483647 w 496"/>
                <a:gd name="T7" fmla="*/ 2147483647 h 866"/>
                <a:gd name="T8" fmla="*/ 2147483647 w 496"/>
                <a:gd name="T9" fmla="*/ 2147483647 h 866"/>
                <a:gd name="T10" fmla="*/ 2147483647 w 496"/>
                <a:gd name="T11" fmla="*/ 2147483647 h 866"/>
                <a:gd name="T12" fmla="*/ 2147483647 w 496"/>
                <a:gd name="T13" fmla="*/ 2147483647 h 866"/>
                <a:gd name="T14" fmla="*/ 2147483647 w 496"/>
                <a:gd name="T15" fmla="*/ 2147483647 h 866"/>
                <a:gd name="T16" fmla="*/ 2147483647 w 496"/>
                <a:gd name="T17" fmla="*/ 2147483647 h 866"/>
                <a:gd name="T18" fmla="*/ 2147483647 w 496"/>
                <a:gd name="T19" fmla="*/ 2147483647 h 866"/>
                <a:gd name="T20" fmla="*/ 2147483647 w 496"/>
                <a:gd name="T21" fmla="*/ 2147483647 h 866"/>
                <a:gd name="T22" fmla="*/ 2147483647 w 496"/>
                <a:gd name="T23" fmla="*/ 2147483647 h 866"/>
                <a:gd name="T24" fmla="*/ 2147483647 w 496"/>
                <a:gd name="T25" fmla="*/ 2147483647 h 866"/>
                <a:gd name="T26" fmla="*/ 2147483647 w 496"/>
                <a:gd name="T27" fmla="*/ 2147483647 h 866"/>
                <a:gd name="T28" fmla="*/ 2147483647 w 496"/>
                <a:gd name="T29" fmla="*/ 2147483647 h 866"/>
                <a:gd name="T30" fmla="*/ 2147483647 w 496"/>
                <a:gd name="T31" fmla="*/ 2147483647 h 866"/>
                <a:gd name="T32" fmla="*/ 2147483647 w 496"/>
                <a:gd name="T33" fmla="*/ 2147483647 h 866"/>
                <a:gd name="T34" fmla="*/ 2147483647 w 496"/>
                <a:gd name="T35" fmla="*/ 2147483647 h 866"/>
                <a:gd name="T36" fmla="*/ 2147483647 w 496"/>
                <a:gd name="T37" fmla="*/ 2147483647 h 866"/>
                <a:gd name="T38" fmla="*/ 2147483647 w 496"/>
                <a:gd name="T39" fmla="*/ 2147483647 h 866"/>
                <a:gd name="T40" fmla="*/ 2147483647 w 496"/>
                <a:gd name="T41" fmla="*/ 2147483647 h 866"/>
                <a:gd name="T42" fmla="*/ 2147483647 w 496"/>
                <a:gd name="T43" fmla="*/ 2147483647 h 866"/>
                <a:gd name="T44" fmla="*/ 2147483647 w 496"/>
                <a:gd name="T45" fmla="*/ 2147483647 h 866"/>
                <a:gd name="T46" fmla="*/ 2147483647 w 496"/>
                <a:gd name="T47" fmla="*/ 2147483647 h 866"/>
                <a:gd name="T48" fmla="*/ 2147483647 w 496"/>
                <a:gd name="T49" fmla="*/ 2147483647 h 866"/>
                <a:gd name="T50" fmla="*/ 2147483647 w 496"/>
                <a:gd name="T51" fmla="*/ 2147483647 h 866"/>
                <a:gd name="T52" fmla="*/ 2147483647 w 496"/>
                <a:gd name="T53" fmla="*/ 2147483647 h 866"/>
                <a:gd name="T54" fmla="*/ 2147483647 w 496"/>
                <a:gd name="T55" fmla="*/ 2147483647 h 866"/>
                <a:gd name="T56" fmla="*/ 2147483647 w 496"/>
                <a:gd name="T57" fmla="*/ 2147483647 h 866"/>
                <a:gd name="T58" fmla="*/ 2147483647 w 496"/>
                <a:gd name="T59" fmla="*/ 2147483647 h 866"/>
                <a:gd name="T60" fmla="*/ 2147483647 w 496"/>
                <a:gd name="T61" fmla="*/ 2147483647 h 866"/>
                <a:gd name="T62" fmla="*/ 2147483647 w 496"/>
                <a:gd name="T63" fmla="*/ 2147483647 h 866"/>
                <a:gd name="T64" fmla="*/ 2147483647 w 496"/>
                <a:gd name="T65" fmla="*/ 2147483647 h 8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6"/>
                <a:gd name="T100" fmla="*/ 0 h 866"/>
                <a:gd name="T101" fmla="*/ 496 w 496"/>
                <a:gd name="T102" fmla="*/ 866 h 8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5" name="Freeform 464"/>
            <p:cNvSpPr>
              <a:spLocks/>
            </p:cNvSpPr>
            <p:nvPr/>
          </p:nvSpPr>
          <p:spPr bwMode="auto">
            <a:xfrm>
              <a:off x="3724275" y="3176588"/>
              <a:ext cx="460375" cy="474662"/>
            </a:xfrm>
            <a:custGeom>
              <a:avLst/>
              <a:gdLst>
                <a:gd name="T0" fmla="*/ 2147483647 w 778"/>
                <a:gd name="T1" fmla="*/ 2147483647 h 800"/>
                <a:gd name="T2" fmla="*/ 2147483647 w 778"/>
                <a:gd name="T3" fmla="*/ 2147483647 h 800"/>
                <a:gd name="T4" fmla="*/ 2147483647 w 778"/>
                <a:gd name="T5" fmla="*/ 2147483647 h 800"/>
                <a:gd name="T6" fmla="*/ 2147483647 w 778"/>
                <a:gd name="T7" fmla="*/ 2147483647 h 800"/>
                <a:gd name="T8" fmla="*/ 2147483647 w 778"/>
                <a:gd name="T9" fmla="*/ 2147483647 h 800"/>
                <a:gd name="T10" fmla="*/ 2147483647 w 778"/>
                <a:gd name="T11" fmla="*/ 2147483647 h 800"/>
                <a:gd name="T12" fmla="*/ 2147483647 w 778"/>
                <a:gd name="T13" fmla="*/ 2147483647 h 800"/>
                <a:gd name="T14" fmla="*/ 2147483647 w 778"/>
                <a:gd name="T15" fmla="*/ 2147483647 h 800"/>
                <a:gd name="T16" fmla="*/ 2147483647 w 778"/>
                <a:gd name="T17" fmla="*/ 2147483647 h 800"/>
                <a:gd name="T18" fmla="*/ 2147483647 w 778"/>
                <a:gd name="T19" fmla="*/ 2147483647 h 800"/>
                <a:gd name="T20" fmla="*/ 2147483647 w 778"/>
                <a:gd name="T21" fmla="*/ 2147483647 h 800"/>
                <a:gd name="T22" fmla="*/ 2147483647 w 778"/>
                <a:gd name="T23" fmla="*/ 2147483647 h 800"/>
                <a:gd name="T24" fmla="*/ 2147483647 w 778"/>
                <a:gd name="T25" fmla="*/ 2147483647 h 800"/>
                <a:gd name="T26" fmla="*/ 2147483647 w 778"/>
                <a:gd name="T27" fmla="*/ 2147483647 h 800"/>
                <a:gd name="T28" fmla="*/ 2147483647 w 778"/>
                <a:gd name="T29" fmla="*/ 2147483647 h 800"/>
                <a:gd name="T30" fmla="*/ 2147483647 w 778"/>
                <a:gd name="T31" fmla="*/ 2147483647 h 800"/>
                <a:gd name="T32" fmla="*/ 2147483647 w 778"/>
                <a:gd name="T33" fmla="*/ 2147483647 h 800"/>
                <a:gd name="T34" fmla="*/ 2147483647 w 778"/>
                <a:gd name="T35" fmla="*/ 2147483647 h 800"/>
                <a:gd name="T36" fmla="*/ 2147483647 w 778"/>
                <a:gd name="T37" fmla="*/ 2147483647 h 800"/>
                <a:gd name="T38" fmla="*/ 2147483647 w 778"/>
                <a:gd name="T39" fmla="*/ 2147483647 h 800"/>
                <a:gd name="T40" fmla="*/ 2147483647 w 778"/>
                <a:gd name="T41" fmla="*/ 2147483647 h 800"/>
                <a:gd name="T42" fmla="*/ 2147483647 w 778"/>
                <a:gd name="T43" fmla="*/ 2147483647 h 800"/>
                <a:gd name="T44" fmla="*/ 2147483647 w 778"/>
                <a:gd name="T45" fmla="*/ 2147483647 h 800"/>
                <a:gd name="T46" fmla="*/ 2147483647 w 778"/>
                <a:gd name="T47" fmla="*/ 2147483647 h 800"/>
                <a:gd name="T48" fmla="*/ 0 w 778"/>
                <a:gd name="T49" fmla="*/ 2147483647 h 800"/>
                <a:gd name="T50" fmla="*/ 2147483647 w 778"/>
                <a:gd name="T51" fmla="*/ 2147483647 h 800"/>
                <a:gd name="T52" fmla="*/ 2147483647 w 778"/>
                <a:gd name="T53" fmla="*/ 2147483647 h 800"/>
                <a:gd name="T54" fmla="*/ 2147483647 w 778"/>
                <a:gd name="T55" fmla="*/ 2147483647 h 800"/>
                <a:gd name="T56" fmla="*/ 2147483647 w 778"/>
                <a:gd name="T57" fmla="*/ 2147483647 h 800"/>
                <a:gd name="T58" fmla="*/ 2147483647 w 778"/>
                <a:gd name="T59" fmla="*/ 2147483647 h 800"/>
                <a:gd name="T60" fmla="*/ 2147483647 w 778"/>
                <a:gd name="T61" fmla="*/ 2147483647 h 800"/>
                <a:gd name="T62" fmla="*/ 2147483647 w 778"/>
                <a:gd name="T63" fmla="*/ 2147483647 h 800"/>
                <a:gd name="T64" fmla="*/ 2147483647 w 778"/>
                <a:gd name="T65" fmla="*/ 2147483647 h 800"/>
                <a:gd name="T66" fmla="*/ 2147483647 w 778"/>
                <a:gd name="T67" fmla="*/ 2147483647 h 800"/>
                <a:gd name="T68" fmla="*/ 2147483647 w 778"/>
                <a:gd name="T69" fmla="*/ 2147483647 h 800"/>
                <a:gd name="T70" fmla="*/ 2147483647 w 778"/>
                <a:gd name="T71" fmla="*/ 2147483647 h 800"/>
                <a:gd name="T72" fmla="*/ 2147483647 w 778"/>
                <a:gd name="T73" fmla="*/ 2147483647 h 800"/>
                <a:gd name="T74" fmla="*/ 2147483647 w 778"/>
                <a:gd name="T75" fmla="*/ 2147483647 h 800"/>
                <a:gd name="T76" fmla="*/ 2147483647 w 778"/>
                <a:gd name="T77" fmla="*/ 2147483647 h 800"/>
                <a:gd name="T78" fmla="*/ 2147483647 w 778"/>
                <a:gd name="T79" fmla="*/ 2147483647 h 800"/>
                <a:gd name="T80" fmla="*/ 2147483647 w 778"/>
                <a:gd name="T81" fmla="*/ 2147483647 h 800"/>
                <a:gd name="T82" fmla="*/ 2147483647 w 778"/>
                <a:gd name="T83" fmla="*/ 2147483647 h 800"/>
                <a:gd name="T84" fmla="*/ 2147483647 w 778"/>
                <a:gd name="T85" fmla="*/ 2147483647 h 800"/>
                <a:gd name="T86" fmla="*/ 2147483647 w 778"/>
                <a:gd name="T87" fmla="*/ 2147483647 h 800"/>
                <a:gd name="T88" fmla="*/ 2147483647 w 778"/>
                <a:gd name="T89" fmla="*/ 2147483647 h 800"/>
                <a:gd name="T90" fmla="*/ 2147483647 w 778"/>
                <a:gd name="T91" fmla="*/ 2147483647 h 800"/>
                <a:gd name="T92" fmla="*/ 2147483647 w 778"/>
                <a:gd name="T93" fmla="*/ 2147483647 h 800"/>
                <a:gd name="T94" fmla="*/ 2147483647 w 778"/>
                <a:gd name="T95" fmla="*/ 2147483647 h 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8"/>
                <a:gd name="T145" fmla="*/ 0 h 800"/>
                <a:gd name="T146" fmla="*/ 778 w 778"/>
                <a:gd name="T147" fmla="*/ 800 h 8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6" name="Freeform 465"/>
            <p:cNvSpPr>
              <a:spLocks/>
            </p:cNvSpPr>
            <p:nvPr/>
          </p:nvSpPr>
          <p:spPr bwMode="auto">
            <a:xfrm>
              <a:off x="3581400" y="3440113"/>
              <a:ext cx="163513" cy="146050"/>
            </a:xfrm>
            <a:custGeom>
              <a:avLst/>
              <a:gdLst>
                <a:gd name="T0" fmla="*/ 2147483647 w 276"/>
                <a:gd name="T1" fmla="*/ 2147483647 h 246"/>
                <a:gd name="T2" fmla="*/ 2147483647 w 276"/>
                <a:gd name="T3" fmla="*/ 2147483647 h 246"/>
                <a:gd name="T4" fmla="*/ 2147483647 w 276"/>
                <a:gd name="T5" fmla="*/ 2147483647 h 246"/>
                <a:gd name="T6" fmla="*/ 2147483647 w 276"/>
                <a:gd name="T7" fmla="*/ 2147483647 h 246"/>
                <a:gd name="T8" fmla="*/ 2147483647 w 276"/>
                <a:gd name="T9" fmla="*/ 2147483647 h 246"/>
                <a:gd name="T10" fmla="*/ 2147483647 w 276"/>
                <a:gd name="T11" fmla="*/ 2147483647 h 246"/>
                <a:gd name="T12" fmla="*/ 2147483647 w 276"/>
                <a:gd name="T13" fmla="*/ 2147483647 h 246"/>
                <a:gd name="T14" fmla="*/ 2147483647 w 276"/>
                <a:gd name="T15" fmla="*/ 2147483647 h 246"/>
                <a:gd name="T16" fmla="*/ 2147483647 w 276"/>
                <a:gd name="T17" fmla="*/ 2147483647 h 246"/>
                <a:gd name="T18" fmla="*/ 2147483647 w 276"/>
                <a:gd name="T19" fmla="*/ 2147483647 h 246"/>
                <a:gd name="T20" fmla="*/ 2147483647 w 276"/>
                <a:gd name="T21" fmla="*/ 2147483647 h 246"/>
                <a:gd name="T22" fmla="*/ 2147483647 w 276"/>
                <a:gd name="T23" fmla="*/ 2147483647 h 246"/>
                <a:gd name="T24" fmla="*/ 2147483647 w 276"/>
                <a:gd name="T25" fmla="*/ 2147483647 h 246"/>
                <a:gd name="T26" fmla="*/ 2147483647 w 276"/>
                <a:gd name="T27" fmla="*/ 2147483647 h 246"/>
                <a:gd name="T28" fmla="*/ 2147483647 w 276"/>
                <a:gd name="T29" fmla="*/ 0 h 246"/>
                <a:gd name="T30" fmla="*/ 2147483647 w 276"/>
                <a:gd name="T31" fmla="*/ 2147483647 h 246"/>
                <a:gd name="T32" fmla="*/ 2147483647 w 276"/>
                <a:gd name="T33" fmla="*/ 2147483647 h 246"/>
                <a:gd name="T34" fmla="*/ 2147483647 w 276"/>
                <a:gd name="T35" fmla="*/ 2147483647 h 246"/>
                <a:gd name="T36" fmla="*/ 2147483647 w 276"/>
                <a:gd name="T37" fmla="*/ 2147483647 h 246"/>
                <a:gd name="T38" fmla="*/ 2147483647 w 276"/>
                <a:gd name="T39" fmla="*/ 2147483647 h 246"/>
                <a:gd name="T40" fmla="*/ 2147483647 w 276"/>
                <a:gd name="T41" fmla="*/ 2147483647 h 246"/>
                <a:gd name="T42" fmla="*/ 2147483647 w 276"/>
                <a:gd name="T43" fmla="*/ 2147483647 h 246"/>
                <a:gd name="T44" fmla="*/ 0 w 276"/>
                <a:gd name="T45" fmla="*/ 2147483647 h 246"/>
                <a:gd name="T46" fmla="*/ 2147483647 w 276"/>
                <a:gd name="T47" fmla="*/ 2147483647 h 246"/>
                <a:gd name="T48" fmla="*/ 2147483647 w 276"/>
                <a:gd name="T49" fmla="*/ 2147483647 h 246"/>
                <a:gd name="T50" fmla="*/ 2147483647 w 276"/>
                <a:gd name="T51" fmla="*/ 2147483647 h 246"/>
                <a:gd name="T52" fmla="*/ 2147483647 w 276"/>
                <a:gd name="T53" fmla="*/ 2147483647 h 246"/>
                <a:gd name="T54" fmla="*/ 2147483647 w 276"/>
                <a:gd name="T55" fmla="*/ 2147483647 h 246"/>
                <a:gd name="T56" fmla="*/ 2147483647 w 276"/>
                <a:gd name="T57" fmla="*/ 2147483647 h 246"/>
                <a:gd name="T58" fmla="*/ 2147483647 w 276"/>
                <a:gd name="T59" fmla="*/ 2147483647 h 246"/>
                <a:gd name="T60" fmla="*/ 2147483647 w 276"/>
                <a:gd name="T61" fmla="*/ 2147483647 h 246"/>
                <a:gd name="T62" fmla="*/ 2147483647 w 276"/>
                <a:gd name="T63" fmla="*/ 2147483647 h 246"/>
                <a:gd name="T64" fmla="*/ 2147483647 w 276"/>
                <a:gd name="T65" fmla="*/ 2147483647 h 246"/>
                <a:gd name="T66" fmla="*/ 2147483647 w 276"/>
                <a:gd name="T67" fmla="*/ 2147483647 h 246"/>
                <a:gd name="T68" fmla="*/ 2147483647 w 276"/>
                <a:gd name="T69" fmla="*/ 2147483647 h 246"/>
                <a:gd name="T70" fmla="*/ 2147483647 w 276"/>
                <a:gd name="T71" fmla="*/ 2147483647 h 246"/>
                <a:gd name="T72" fmla="*/ 2147483647 w 276"/>
                <a:gd name="T73" fmla="*/ 2147483647 h 246"/>
                <a:gd name="T74" fmla="*/ 2147483647 w 276"/>
                <a:gd name="T75" fmla="*/ 2147483647 h 246"/>
                <a:gd name="T76" fmla="*/ 2147483647 w 276"/>
                <a:gd name="T77" fmla="*/ 2147483647 h 246"/>
                <a:gd name="T78" fmla="*/ 2147483647 w 276"/>
                <a:gd name="T79" fmla="*/ 2147483647 h 246"/>
                <a:gd name="T80" fmla="*/ 2147483647 w 276"/>
                <a:gd name="T81" fmla="*/ 2147483647 h 246"/>
                <a:gd name="T82" fmla="*/ 2147483647 w 276"/>
                <a:gd name="T83" fmla="*/ 2147483647 h 246"/>
                <a:gd name="T84" fmla="*/ 2147483647 w 276"/>
                <a:gd name="T85" fmla="*/ 2147483647 h 246"/>
                <a:gd name="T86" fmla="*/ 2147483647 w 276"/>
                <a:gd name="T87" fmla="*/ 2147483647 h 246"/>
                <a:gd name="T88" fmla="*/ 2147483647 w 276"/>
                <a:gd name="T89" fmla="*/ 2147483647 h 246"/>
                <a:gd name="T90" fmla="*/ 2147483647 w 276"/>
                <a:gd name="T91" fmla="*/ 2147483647 h 246"/>
                <a:gd name="T92" fmla="*/ 2147483647 w 276"/>
                <a:gd name="T93" fmla="*/ 2147483647 h 246"/>
                <a:gd name="T94" fmla="*/ 2147483647 w 276"/>
                <a:gd name="T95" fmla="*/ 2147483647 h 246"/>
                <a:gd name="T96" fmla="*/ 2147483647 w 276"/>
                <a:gd name="T97" fmla="*/ 2147483647 h 246"/>
                <a:gd name="T98" fmla="*/ 2147483647 w 276"/>
                <a:gd name="T99" fmla="*/ 2147483647 h 246"/>
                <a:gd name="T100" fmla="*/ 2147483647 w 276"/>
                <a:gd name="T101" fmla="*/ 2147483647 h 246"/>
                <a:gd name="T102" fmla="*/ 2147483647 w 276"/>
                <a:gd name="T103" fmla="*/ 2147483647 h 246"/>
                <a:gd name="T104" fmla="*/ 2147483647 w 276"/>
                <a:gd name="T105" fmla="*/ 2147483647 h 246"/>
                <a:gd name="T106" fmla="*/ 2147483647 w 276"/>
                <a:gd name="T107" fmla="*/ 2147483647 h 246"/>
                <a:gd name="T108" fmla="*/ 2147483647 w 276"/>
                <a:gd name="T109" fmla="*/ 2147483647 h 246"/>
                <a:gd name="T110" fmla="*/ 2147483647 w 276"/>
                <a:gd name="T111" fmla="*/ 2147483647 h 246"/>
                <a:gd name="T112" fmla="*/ 2147483647 w 276"/>
                <a:gd name="T113" fmla="*/ 2147483647 h 246"/>
                <a:gd name="T114" fmla="*/ 2147483647 w 276"/>
                <a:gd name="T115" fmla="*/ 2147483647 h 2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6"/>
                <a:gd name="T175" fmla="*/ 0 h 246"/>
                <a:gd name="T176" fmla="*/ 276 w 276"/>
                <a:gd name="T177" fmla="*/ 246 h 2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7" name="Freeform 466"/>
            <p:cNvSpPr>
              <a:spLocks/>
            </p:cNvSpPr>
            <p:nvPr/>
          </p:nvSpPr>
          <p:spPr bwMode="auto">
            <a:xfrm>
              <a:off x="3646488" y="3568700"/>
              <a:ext cx="203200" cy="176213"/>
            </a:xfrm>
            <a:custGeom>
              <a:avLst/>
              <a:gdLst>
                <a:gd name="T0" fmla="*/ 2147483647 w 345"/>
                <a:gd name="T1" fmla="*/ 2147483647 h 296"/>
                <a:gd name="T2" fmla="*/ 2147483647 w 345"/>
                <a:gd name="T3" fmla="*/ 2147483647 h 296"/>
                <a:gd name="T4" fmla="*/ 2147483647 w 345"/>
                <a:gd name="T5" fmla="*/ 2147483647 h 296"/>
                <a:gd name="T6" fmla="*/ 0 w 345"/>
                <a:gd name="T7" fmla="*/ 2147483647 h 296"/>
                <a:gd name="T8" fmla="*/ 2147483647 w 345"/>
                <a:gd name="T9" fmla="*/ 2147483647 h 296"/>
                <a:gd name="T10" fmla="*/ 2147483647 w 345"/>
                <a:gd name="T11" fmla="*/ 2147483647 h 296"/>
                <a:gd name="T12" fmla="*/ 2147483647 w 345"/>
                <a:gd name="T13" fmla="*/ 2147483647 h 296"/>
                <a:gd name="T14" fmla="*/ 2147483647 w 345"/>
                <a:gd name="T15" fmla="*/ 2147483647 h 296"/>
                <a:gd name="T16" fmla="*/ 2147483647 w 345"/>
                <a:gd name="T17" fmla="*/ 2147483647 h 296"/>
                <a:gd name="T18" fmla="*/ 2147483647 w 345"/>
                <a:gd name="T19" fmla="*/ 2147483647 h 296"/>
                <a:gd name="T20" fmla="*/ 2147483647 w 345"/>
                <a:gd name="T21" fmla="*/ 2147483647 h 296"/>
                <a:gd name="T22" fmla="*/ 2147483647 w 345"/>
                <a:gd name="T23" fmla="*/ 2147483647 h 296"/>
                <a:gd name="T24" fmla="*/ 2147483647 w 345"/>
                <a:gd name="T25" fmla="*/ 2147483647 h 296"/>
                <a:gd name="T26" fmla="*/ 2147483647 w 345"/>
                <a:gd name="T27" fmla="*/ 2147483647 h 296"/>
                <a:gd name="T28" fmla="*/ 2147483647 w 345"/>
                <a:gd name="T29" fmla="*/ 2147483647 h 296"/>
                <a:gd name="T30" fmla="*/ 2147483647 w 345"/>
                <a:gd name="T31" fmla="*/ 2147483647 h 296"/>
                <a:gd name="T32" fmla="*/ 2147483647 w 345"/>
                <a:gd name="T33" fmla="*/ 2147483647 h 296"/>
                <a:gd name="T34" fmla="*/ 2147483647 w 345"/>
                <a:gd name="T35" fmla="*/ 2147483647 h 296"/>
                <a:gd name="T36" fmla="*/ 2147483647 w 345"/>
                <a:gd name="T37" fmla="*/ 2147483647 h 296"/>
                <a:gd name="T38" fmla="*/ 2147483647 w 345"/>
                <a:gd name="T39" fmla="*/ 2147483647 h 296"/>
                <a:gd name="T40" fmla="*/ 2147483647 w 345"/>
                <a:gd name="T41" fmla="*/ 2147483647 h 296"/>
                <a:gd name="T42" fmla="*/ 2147483647 w 345"/>
                <a:gd name="T43" fmla="*/ 2147483647 h 296"/>
                <a:gd name="T44" fmla="*/ 2147483647 w 345"/>
                <a:gd name="T45" fmla="*/ 2147483647 h 296"/>
                <a:gd name="T46" fmla="*/ 2147483647 w 345"/>
                <a:gd name="T47" fmla="*/ 2147483647 h 296"/>
                <a:gd name="T48" fmla="*/ 2147483647 w 345"/>
                <a:gd name="T49" fmla="*/ 2147483647 h 296"/>
                <a:gd name="T50" fmla="*/ 2147483647 w 345"/>
                <a:gd name="T51" fmla="*/ 2147483647 h 296"/>
                <a:gd name="T52" fmla="*/ 2147483647 w 345"/>
                <a:gd name="T53" fmla="*/ 2147483647 h 296"/>
                <a:gd name="T54" fmla="*/ 2147483647 w 345"/>
                <a:gd name="T55" fmla="*/ 2147483647 h 296"/>
                <a:gd name="T56" fmla="*/ 2147483647 w 345"/>
                <a:gd name="T57" fmla="*/ 2147483647 h 296"/>
                <a:gd name="T58" fmla="*/ 2147483647 w 345"/>
                <a:gd name="T59" fmla="*/ 2147483647 h 296"/>
                <a:gd name="T60" fmla="*/ 2147483647 w 345"/>
                <a:gd name="T61" fmla="*/ 2147483647 h 296"/>
                <a:gd name="T62" fmla="*/ 2147483647 w 345"/>
                <a:gd name="T63" fmla="*/ 2147483647 h 296"/>
                <a:gd name="T64" fmla="*/ 2147483647 w 345"/>
                <a:gd name="T65" fmla="*/ 0 h 2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5"/>
                <a:gd name="T100" fmla="*/ 0 h 296"/>
                <a:gd name="T101" fmla="*/ 345 w 345"/>
                <a:gd name="T102" fmla="*/ 296 h 2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8" name="Freeform 467"/>
            <p:cNvSpPr>
              <a:spLocks/>
            </p:cNvSpPr>
            <p:nvPr/>
          </p:nvSpPr>
          <p:spPr bwMode="auto">
            <a:xfrm>
              <a:off x="3600450" y="3108325"/>
              <a:ext cx="338138" cy="396875"/>
            </a:xfrm>
            <a:custGeom>
              <a:avLst/>
              <a:gdLst>
                <a:gd name="T0" fmla="*/ 0 w 572"/>
                <a:gd name="T1" fmla="*/ 2147483647 h 670"/>
                <a:gd name="T2" fmla="*/ 2147483647 w 572"/>
                <a:gd name="T3" fmla="*/ 2147483647 h 670"/>
                <a:gd name="T4" fmla="*/ 2147483647 w 572"/>
                <a:gd name="T5" fmla="*/ 2147483647 h 670"/>
                <a:gd name="T6" fmla="*/ 2147483647 w 572"/>
                <a:gd name="T7" fmla="*/ 2147483647 h 670"/>
                <a:gd name="T8" fmla="*/ 2147483647 w 572"/>
                <a:gd name="T9" fmla="*/ 2147483647 h 670"/>
                <a:gd name="T10" fmla="*/ 2147483647 w 572"/>
                <a:gd name="T11" fmla="*/ 2147483647 h 670"/>
                <a:gd name="T12" fmla="*/ 2147483647 w 572"/>
                <a:gd name="T13" fmla="*/ 2147483647 h 670"/>
                <a:gd name="T14" fmla="*/ 2147483647 w 572"/>
                <a:gd name="T15" fmla="*/ 2147483647 h 670"/>
                <a:gd name="T16" fmla="*/ 2147483647 w 572"/>
                <a:gd name="T17" fmla="*/ 2147483647 h 670"/>
                <a:gd name="T18" fmla="*/ 2147483647 w 572"/>
                <a:gd name="T19" fmla="*/ 2147483647 h 670"/>
                <a:gd name="T20" fmla="*/ 2147483647 w 572"/>
                <a:gd name="T21" fmla="*/ 2147483647 h 670"/>
                <a:gd name="T22" fmla="*/ 2147483647 w 572"/>
                <a:gd name="T23" fmla="*/ 2147483647 h 670"/>
                <a:gd name="T24" fmla="*/ 2147483647 w 572"/>
                <a:gd name="T25" fmla="*/ 2147483647 h 670"/>
                <a:gd name="T26" fmla="*/ 2147483647 w 572"/>
                <a:gd name="T27" fmla="*/ 2147483647 h 670"/>
                <a:gd name="T28" fmla="*/ 2147483647 w 572"/>
                <a:gd name="T29" fmla="*/ 2147483647 h 670"/>
                <a:gd name="T30" fmla="*/ 2147483647 w 572"/>
                <a:gd name="T31" fmla="*/ 2147483647 h 670"/>
                <a:gd name="T32" fmla="*/ 2147483647 w 572"/>
                <a:gd name="T33" fmla="*/ 2147483647 h 670"/>
                <a:gd name="T34" fmla="*/ 2147483647 w 572"/>
                <a:gd name="T35" fmla="*/ 2147483647 h 670"/>
                <a:gd name="T36" fmla="*/ 2147483647 w 572"/>
                <a:gd name="T37" fmla="*/ 2147483647 h 670"/>
                <a:gd name="T38" fmla="*/ 2147483647 w 572"/>
                <a:gd name="T39" fmla="*/ 2147483647 h 670"/>
                <a:gd name="T40" fmla="*/ 2147483647 w 572"/>
                <a:gd name="T41" fmla="*/ 2147483647 h 670"/>
                <a:gd name="T42" fmla="*/ 2147483647 w 572"/>
                <a:gd name="T43" fmla="*/ 2147483647 h 670"/>
                <a:gd name="T44" fmla="*/ 2147483647 w 572"/>
                <a:gd name="T45" fmla="*/ 2147483647 h 670"/>
                <a:gd name="T46" fmla="*/ 2147483647 w 572"/>
                <a:gd name="T47" fmla="*/ 2147483647 h 670"/>
                <a:gd name="T48" fmla="*/ 2147483647 w 572"/>
                <a:gd name="T49" fmla="*/ 2147483647 h 670"/>
                <a:gd name="T50" fmla="*/ 2147483647 w 572"/>
                <a:gd name="T51" fmla="*/ 2147483647 h 670"/>
                <a:gd name="T52" fmla="*/ 2147483647 w 572"/>
                <a:gd name="T53" fmla="*/ 2147483647 h 670"/>
                <a:gd name="T54" fmla="*/ 2147483647 w 572"/>
                <a:gd name="T55" fmla="*/ 2147483647 h 670"/>
                <a:gd name="T56" fmla="*/ 2147483647 w 572"/>
                <a:gd name="T57" fmla="*/ 2147483647 h 670"/>
                <a:gd name="T58" fmla="*/ 2147483647 w 572"/>
                <a:gd name="T59" fmla="*/ 2147483647 h 670"/>
                <a:gd name="T60" fmla="*/ 2147483647 w 572"/>
                <a:gd name="T61" fmla="*/ 2147483647 h 670"/>
                <a:gd name="T62" fmla="*/ 2147483647 w 572"/>
                <a:gd name="T63" fmla="*/ 2147483647 h 670"/>
                <a:gd name="T64" fmla="*/ 2147483647 w 572"/>
                <a:gd name="T65" fmla="*/ 2147483647 h 670"/>
                <a:gd name="T66" fmla="*/ 2147483647 w 572"/>
                <a:gd name="T67" fmla="*/ 2147483647 h 670"/>
                <a:gd name="T68" fmla="*/ 2147483647 w 572"/>
                <a:gd name="T69" fmla="*/ 2147483647 h 670"/>
                <a:gd name="T70" fmla="*/ 2147483647 w 572"/>
                <a:gd name="T71" fmla="*/ 2147483647 h 670"/>
                <a:gd name="T72" fmla="*/ 2147483647 w 572"/>
                <a:gd name="T73" fmla="*/ 2147483647 h 670"/>
                <a:gd name="T74" fmla="*/ 2147483647 w 572"/>
                <a:gd name="T75" fmla="*/ 2147483647 h 670"/>
                <a:gd name="T76" fmla="*/ 2147483647 w 572"/>
                <a:gd name="T77" fmla="*/ 2147483647 h 670"/>
                <a:gd name="T78" fmla="*/ 2147483647 w 572"/>
                <a:gd name="T79" fmla="*/ 2147483647 h 670"/>
                <a:gd name="T80" fmla="*/ 2147483647 w 572"/>
                <a:gd name="T81" fmla="*/ 2147483647 h 670"/>
                <a:gd name="T82" fmla="*/ 2147483647 w 572"/>
                <a:gd name="T83" fmla="*/ 2147483647 h 670"/>
                <a:gd name="T84" fmla="*/ 2147483647 w 572"/>
                <a:gd name="T85" fmla="*/ 2147483647 h 670"/>
                <a:gd name="T86" fmla="*/ 2147483647 w 572"/>
                <a:gd name="T87" fmla="*/ 2147483647 h 670"/>
                <a:gd name="T88" fmla="*/ 2147483647 w 572"/>
                <a:gd name="T89" fmla="*/ 0 h 670"/>
                <a:gd name="T90" fmla="*/ 2147483647 w 572"/>
                <a:gd name="T91" fmla="*/ 2147483647 h 670"/>
                <a:gd name="T92" fmla="*/ 2147483647 w 572"/>
                <a:gd name="T93" fmla="*/ 2147483647 h 670"/>
                <a:gd name="T94" fmla="*/ 2147483647 w 572"/>
                <a:gd name="T95" fmla="*/ 2147483647 h 670"/>
                <a:gd name="T96" fmla="*/ 2147483647 w 572"/>
                <a:gd name="T97" fmla="*/ 2147483647 h 670"/>
                <a:gd name="T98" fmla="*/ 2147483647 w 572"/>
                <a:gd name="T99" fmla="*/ 2147483647 h 670"/>
                <a:gd name="T100" fmla="*/ 2147483647 w 572"/>
                <a:gd name="T101" fmla="*/ 2147483647 h 670"/>
                <a:gd name="T102" fmla="*/ 2147483647 w 572"/>
                <a:gd name="T103" fmla="*/ 2147483647 h 670"/>
                <a:gd name="T104" fmla="*/ 2147483647 w 572"/>
                <a:gd name="T105" fmla="*/ 2147483647 h 670"/>
                <a:gd name="T106" fmla="*/ 2147483647 w 572"/>
                <a:gd name="T107" fmla="*/ 2147483647 h 670"/>
                <a:gd name="T108" fmla="*/ 2147483647 w 572"/>
                <a:gd name="T109" fmla="*/ 2147483647 h 670"/>
                <a:gd name="T110" fmla="*/ 2147483647 w 572"/>
                <a:gd name="T111" fmla="*/ 2147483647 h 670"/>
                <a:gd name="T112" fmla="*/ 0 w 572"/>
                <a:gd name="T113" fmla="*/ 2147483647 h 670"/>
                <a:gd name="T114" fmla="*/ 0 w 572"/>
                <a:gd name="T115" fmla="*/ 2147483647 h 670"/>
                <a:gd name="T116" fmla="*/ 0 w 572"/>
                <a:gd name="T117" fmla="*/ 2147483647 h 6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2"/>
                <a:gd name="T178" fmla="*/ 0 h 670"/>
                <a:gd name="T179" fmla="*/ 572 w 572"/>
                <a:gd name="T180" fmla="*/ 670 h 6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9" name="Freeform 468"/>
            <p:cNvSpPr>
              <a:spLocks/>
            </p:cNvSpPr>
            <p:nvPr/>
          </p:nvSpPr>
          <p:spPr bwMode="auto">
            <a:xfrm>
              <a:off x="3908425" y="3494088"/>
              <a:ext cx="225425" cy="177800"/>
            </a:xfrm>
            <a:custGeom>
              <a:avLst/>
              <a:gdLst>
                <a:gd name="T0" fmla="*/ 2147483647 w 382"/>
                <a:gd name="T1" fmla="*/ 2147483647 h 300"/>
                <a:gd name="T2" fmla="*/ 2147483647 w 382"/>
                <a:gd name="T3" fmla="*/ 2147483647 h 300"/>
                <a:gd name="T4" fmla="*/ 2147483647 w 382"/>
                <a:gd name="T5" fmla="*/ 2147483647 h 300"/>
                <a:gd name="T6" fmla="*/ 2147483647 w 382"/>
                <a:gd name="T7" fmla="*/ 2147483647 h 300"/>
                <a:gd name="T8" fmla="*/ 2147483647 w 382"/>
                <a:gd name="T9" fmla="*/ 2147483647 h 300"/>
                <a:gd name="T10" fmla="*/ 2147483647 w 382"/>
                <a:gd name="T11" fmla="*/ 2147483647 h 300"/>
                <a:gd name="T12" fmla="*/ 2147483647 w 382"/>
                <a:gd name="T13" fmla="*/ 2147483647 h 300"/>
                <a:gd name="T14" fmla="*/ 2147483647 w 382"/>
                <a:gd name="T15" fmla="*/ 2147483647 h 300"/>
                <a:gd name="T16" fmla="*/ 2147483647 w 382"/>
                <a:gd name="T17" fmla="*/ 2147483647 h 300"/>
                <a:gd name="T18" fmla="*/ 2147483647 w 382"/>
                <a:gd name="T19" fmla="*/ 2147483647 h 300"/>
                <a:gd name="T20" fmla="*/ 2147483647 w 382"/>
                <a:gd name="T21" fmla="*/ 2147483647 h 300"/>
                <a:gd name="T22" fmla="*/ 2147483647 w 382"/>
                <a:gd name="T23" fmla="*/ 2147483647 h 300"/>
                <a:gd name="T24" fmla="*/ 2147483647 w 382"/>
                <a:gd name="T25" fmla="*/ 2147483647 h 300"/>
                <a:gd name="T26" fmla="*/ 2147483647 w 382"/>
                <a:gd name="T27" fmla="*/ 2147483647 h 300"/>
                <a:gd name="T28" fmla="*/ 2147483647 w 382"/>
                <a:gd name="T29" fmla="*/ 2147483647 h 300"/>
                <a:gd name="T30" fmla="*/ 2147483647 w 382"/>
                <a:gd name="T31" fmla="*/ 2147483647 h 300"/>
                <a:gd name="T32" fmla="*/ 2147483647 w 382"/>
                <a:gd name="T33" fmla="*/ 2147483647 h 300"/>
                <a:gd name="T34" fmla="*/ 2147483647 w 382"/>
                <a:gd name="T35" fmla="*/ 2147483647 h 300"/>
                <a:gd name="T36" fmla="*/ 2147483647 w 382"/>
                <a:gd name="T37" fmla="*/ 2147483647 h 300"/>
                <a:gd name="T38" fmla="*/ 2147483647 w 382"/>
                <a:gd name="T39" fmla="*/ 2147483647 h 300"/>
                <a:gd name="T40" fmla="*/ 2147483647 w 382"/>
                <a:gd name="T41" fmla="*/ 2147483647 h 300"/>
                <a:gd name="T42" fmla="*/ 2147483647 w 382"/>
                <a:gd name="T43" fmla="*/ 2147483647 h 300"/>
                <a:gd name="T44" fmla="*/ 2147483647 w 382"/>
                <a:gd name="T45" fmla="*/ 2147483647 h 300"/>
                <a:gd name="T46" fmla="*/ 2147483647 w 382"/>
                <a:gd name="T47" fmla="*/ 2147483647 h 300"/>
                <a:gd name="T48" fmla="*/ 2147483647 w 382"/>
                <a:gd name="T49" fmla="*/ 2147483647 h 300"/>
                <a:gd name="T50" fmla="*/ 2147483647 w 382"/>
                <a:gd name="T51" fmla="*/ 2147483647 h 300"/>
                <a:gd name="T52" fmla="*/ 2147483647 w 382"/>
                <a:gd name="T53" fmla="*/ 2147483647 h 300"/>
                <a:gd name="T54" fmla="*/ 2147483647 w 382"/>
                <a:gd name="T55" fmla="*/ 2147483647 h 300"/>
                <a:gd name="T56" fmla="*/ 2147483647 w 382"/>
                <a:gd name="T57" fmla="*/ 2147483647 h 300"/>
                <a:gd name="T58" fmla="*/ 2147483647 w 382"/>
                <a:gd name="T59" fmla="*/ 2147483647 h 300"/>
                <a:gd name="T60" fmla="*/ 2147483647 w 382"/>
                <a:gd name="T61" fmla="*/ 2147483647 h 300"/>
                <a:gd name="T62" fmla="*/ 2147483647 w 382"/>
                <a:gd name="T63" fmla="*/ 2147483647 h 300"/>
                <a:gd name="T64" fmla="*/ 2147483647 w 382"/>
                <a:gd name="T65" fmla="*/ 2147483647 h 300"/>
                <a:gd name="T66" fmla="*/ 2147483647 w 382"/>
                <a:gd name="T67" fmla="*/ 2147483647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2"/>
                <a:gd name="T103" fmla="*/ 0 h 300"/>
                <a:gd name="T104" fmla="*/ 382 w 382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0" name="Freeform 469"/>
            <p:cNvSpPr>
              <a:spLocks/>
            </p:cNvSpPr>
            <p:nvPr/>
          </p:nvSpPr>
          <p:spPr bwMode="auto">
            <a:xfrm>
              <a:off x="3821113" y="3632200"/>
              <a:ext cx="173037" cy="203200"/>
            </a:xfrm>
            <a:custGeom>
              <a:avLst/>
              <a:gdLst>
                <a:gd name="T0" fmla="*/ 2147483647 w 291"/>
                <a:gd name="T1" fmla="*/ 2147483647 h 343"/>
                <a:gd name="T2" fmla="*/ 2147483647 w 291"/>
                <a:gd name="T3" fmla="*/ 2147483647 h 343"/>
                <a:gd name="T4" fmla="*/ 2147483647 w 291"/>
                <a:gd name="T5" fmla="*/ 2147483647 h 343"/>
                <a:gd name="T6" fmla="*/ 2147483647 w 291"/>
                <a:gd name="T7" fmla="*/ 2147483647 h 343"/>
                <a:gd name="T8" fmla="*/ 2147483647 w 291"/>
                <a:gd name="T9" fmla="*/ 2147483647 h 343"/>
                <a:gd name="T10" fmla="*/ 2147483647 w 291"/>
                <a:gd name="T11" fmla="*/ 2147483647 h 343"/>
                <a:gd name="T12" fmla="*/ 2147483647 w 291"/>
                <a:gd name="T13" fmla="*/ 2147483647 h 343"/>
                <a:gd name="T14" fmla="*/ 2147483647 w 291"/>
                <a:gd name="T15" fmla="*/ 2147483647 h 343"/>
                <a:gd name="T16" fmla="*/ 2147483647 w 291"/>
                <a:gd name="T17" fmla="*/ 2147483647 h 343"/>
                <a:gd name="T18" fmla="*/ 2147483647 w 291"/>
                <a:gd name="T19" fmla="*/ 2147483647 h 343"/>
                <a:gd name="T20" fmla="*/ 2147483647 w 291"/>
                <a:gd name="T21" fmla="*/ 2147483647 h 343"/>
                <a:gd name="T22" fmla="*/ 2147483647 w 291"/>
                <a:gd name="T23" fmla="*/ 2147483647 h 343"/>
                <a:gd name="T24" fmla="*/ 2147483647 w 291"/>
                <a:gd name="T25" fmla="*/ 2147483647 h 343"/>
                <a:gd name="T26" fmla="*/ 2147483647 w 291"/>
                <a:gd name="T27" fmla="*/ 2147483647 h 343"/>
                <a:gd name="T28" fmla="*/ 2147483647 w 291"/>
                <a:gd name="T29" fmla="*/ 2147483647 h 343"/>
                <a:gd name="T30" fmla="*/ 2147483647 w 291"/>
                <a:gd name="T31" fmla="*/ 2147483647 h 343"/>
                <a:gd name="T32" fmla="*/ 2147483647 w 291"/>
                <a:gd name="T33" fmla="*/ 2147483647 h 343"/>
                <a:gd name="T34" fmla="*/ 2147483647 w 291"/>
                <a:gd name="T35" fmla="*/ 0 h 343"/>
                <a:gd name="T36" fmla="*/ 2147483647 w 291"/>
                <a:gd name="T37" fmla="*/ 2147483647 h 343"/>
                <a:gd name="T38" fmla="*/ 2147483647 w 291"/>
                <a:gd name="T39" fmla="*/ 2147483647 h 343"/>
                <a:gd name="T40" fmla="*/ 2147483647 w 291"/>
                <a:gd name="T41" fmla="*/ 2147483647 h 343"/>
                <a:gd name="T42" fmla="*/ 2147483647 w 291"/>
                <a:gd name="T43" fmla="*/ 2147483647 h 343"/>
                <a:gd name="T44" fmla="*/ 2147483647 w 291"/>
                <a:gd name="T45" fmla="*/ 2147483647 h 343"/>
                <a:gd name="T46" fmla="*/ 2147483647 w 291"/>
                <a:gd name="T47" fmla="*/ 2147483647 h 343"/>
                <a:gd name="T48" fmla="*/ 2147483647 w 291"/>
                <a:gd name="T49" fmla="*/ 2147483647 h 343"/>
                <a:gd name="T50" fmla="*/ 2147483647 w 291"/>
                <a:gd name="T51" fmla="*/ 2147483647 h 343"/>
                <a:gd name="T52" fmla="*/ 2147483647 w 291"/>
                <a:gd name="T53" fmla="*/ 2147483647 h 343"/>
                <a:gd name="T54" fmla="*/ 2147483647 w 291"/>
                <a:gd name="T55" fmla="*/ 2147483647 h 343"/>
                <a:gd name="T56" fmla="*/ 2147483647 w 291"/>
                <a:gd name="T57" fmla="*/ 2147483647 h 343"/>
                <a:gd name="T58" fmla="*/ 2147483647 w 291"/>
                <a:gd name="T59" fmla="*/ 2147483647 h 343"/>
                <a:gd name="T60" fmla="*/ 2147483647 w 291"/>
                <a:gd name="T61" fmla="*/ 2147483647 h 343"/>
                <a:gd name="T62" fmla="*/ 2147483647 w 291"/>
                <a:gd name="T63" fmla="*/ 2147483647 h 343"/>
                <a:gd name="T64" fmla="*/ 2147483647 w 291"/>
                <a:gd name="T65" fmla="*/ 2147483647 h 343"/>
                <a:gd name="T66" fmla="*/ 2147483647 w 291"/>
                <a:gd name="T67" fmla="*/ 2147483647 h 343"/>
                <a:gd name="T68" fmla="*/ 2147483647 w 291"/>
                <a:gd name="T69" fmla="*/ 2147483647 h 343"/>
                <a:gd name="T70" fmla="*/ 2147483647 w 291"/>
                <a:gd name="T71" fmla="*/ 2147483647 h 343"/>
                <a:gd name="T72" fmla="*/ 2147483647 w 291"/>
                <a:gd name="T73" fmla="*/ 2147483647 h 343"/>
                <a:gd name="T74" fmla="*/ 2147483647 w 291"/>
                <a:gd name="T75" fmla="*/ 2147483647 h 343"/>
                <a:gd name="T76" fmla="*/ 2147483647 w 291"/>
                <a:gd name="T77" fmla="*/ 2147483647 h 343"/>
                <a:gd name="T78" fmla="*/ 2147483647 w 291"/>
                <a:gd name="T79" fmla="*/ 2147483647 h 343"/>
                <a:gd name="T80" fmla="*/ 2147483647 w 291"/>
                <a:gd name="T81" fmla="*/ 2147483647 h 343"/>
                <a:gd name="T82" fmla="*/ 2147483647 w 291"/>
                <a:gd name="T83" fmla="*/ 2147483647 h 343"/>
                <a:gd name="T84" fmla="*/ 2147483647 w 291"/>
                <a:gd name="T85" fmla="*/ 2147483647 h 343"/>
                <a:gd name="T86" fmla="*/ 2147483647 w 291"/>
                <a:gd name="T87" fmla="*/ 2147483647 h 343"/>
                <a:gd name="T88" fmla="*/ 2147483647 w 291"/>
                <a:gd name="T89" fmla="*/ 2147483647 h 343"/>
                <a:gd name="T90" fmla="*/ 2147483647 w 291"/>
                <a:gd name="T91" fmla="*/ 2147483647 h 343"/>
                <a:gd name="T92" fmla="*/ 2147483647 w 291"/>
                <a:gd name="T93" fmla="*/ 2147483647 h 343"/>
                <a:gd name="T94" fmla="*/ 2147483647 w 291"/>
                <a:gd name="T95" fmla="*/ 2147483647 h 343"/>
                <a:gd name="T96" fmla="*/ 2147483647 w 291"/>
                <a:gd name="T97" fmla="*/ 2147483647 h 343"/>
                <a:gd name="T98" fmla="*/ 2147483647 w 291"/>
                <a:gd name="T99" fmla="*/ 2147483647 h 343"/>
                <a:gd name="T100" fmla="*/ 2147483647 w 291"/>
                <a:gd name="T101" fmla="*/ 2147483647 h 343"/>
                <a:gd name="T102" fmla="*/ 2147483647 w 291"/>
                <a:gd name="T103" fmla="*/ 2147483647 h 343"/>
                <a:gd name="T104" fmla="*/ 2147483647 w 291"/>
                <a:gd name="T105" fmla="*/ 2147483647 h 343"/>
                <a:gd name="T106" fmla="*/ 2147483647 w 291"/>
                <a:gd name="T107" fmla="*/ 2147483647 h 343"/>
                <a:gd name="T108" fmla="*/ 2147483647 w 291"/>
                <a:gd name="T109" fmla="*/ 2147483647 h 343"/>
                <a:gd name="T110" fmla="*/ 2147483647 w 291"/>
                <a:gd name="T111" fmla="*/ 2147483647 h 343"/>
                <a:gd name="T112" fmla="*/ 2147483647 w 291"/>
                <a:gd name="T113" fmla="*/ 2147483647 h 343"/>
                <a:gd name="T114" fmla="*/ 2147483647 w 291"/>
                <a:gd name="T115" fmla="*/ 2147483647 h 343"/>
                <a:gd name="T116" fmla="*/ 2147483647 w 291"/>
                <a:gd name="T117" fmla="*/ 2147483647 h 343"/>
                <a:gd name="T118" fmla="*/ 2147483647 w 291"/>
                <a:gd name="T119" fmla="*/ 2147483647 h 3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1"/>
                <a:gd name="T181" fmla="*/ 0 h 343"/>
                <a:gd name="T182" fmla="*/ 291 w 291"/>
                <a:gd name="T183" fmla="*/ 343 h 34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1" name="Freeform 470"/>
            <p:cNvSpPr>
              <a:spLocks/>
            </p:cNvSpPr>
            <p:nvPr/>
          </p:nvSpPr>
          <p:spPr bwMode="auto">
            <a:xfrm>
              <a:off x="4071938" y="3224213"/>
              <a:ext cx="439737" cy="374650"/>
            </a:xfrm>
            <a:custGeom>
              <a:avLst/>
              <a:gdLst>
                <a:gd name="T0" fmla="*/ 2147483647 w 741"/>
                <a:gd name="T1" fmla="*/ 2147483647 h 628"/>
                <a:gd name="T2" fmla="*/ 2147483647 w 741"/>
                <a:gd name="T3" fmla="*/ 2147483647 h 628"/>
                <a:gd name="T4" fmla="*/ 2147483647 w 741"/>
                <a:gd name="T5" fmla="*/ 2147483647 h 628"/>
                <a:gd name="T6" fmla="*/ 2147483647 w 741"/>
                <a:gd name="T7" fmla="*/ 2147483647 h 628"/>
                <a:gd name="T8" fmla="*/ 2147483647 w 741"/>
                <a:gd name="T9" fmla="*/ 2147483647 h 628"/>
                <a:gd name="T10" fmla="*/ 2147483647 w 741"/>
                <a:gd name="T11" fmla="*/ 2147483647 h 628"/>
                <a:gd name="T12" fmla="*/ 2147483647 w 741"/>
                <a:gd name="T13" fmla="*/ 2147483647 h 628"/>
                <a:gd name="T14" fmla="*/ 2147483647 w 741"/>
                <a:gd name="T15" fmla="*/ 2147483647 h 628"/>
                <a:gd name="T16" fmla="*/ 2147483647 w 741"/>
                <a:gd name="T17" fmla="*/ 2147483647 h 628"/>
                <a:gd name="T18" fmla="*/ 2147483647 w 741"/>
                <a:gd name="T19" fmla="*/ 2147483647 h 628"/>
                <a:gd name="T20" fmla="*/ 2147483647 w 741"/>
                <a:gd name="T21" fmla="*/ 2147483647 h 628"/>
                <a:gd name="T22" fmla="*/ 2147483647 w 741"/>
                <a:gd name="T23" fmla="*/ 2147483647 h 628"/>
                <a:gd name="T24" fmla="*/ 2147483647 w 741"/>
                <a:gd name="T25" fmla="*/ 2147483647 h 628"/>
                <a:gd name="T26" fmla="*/ 2147483647 w 741"/>
                <a:gd name="T27" fmla="*/ 2147483647 h 628"/>
                <a:gd name="T28" fmla="*/ 2147483647 w 741"/>
                <a:gd name="T29" fmla="*/ 2147483647 h 628"/>
                <a:gd name="T30" fmla="*/ 2147483647 w 741"/>
                <a:gd name="T31" fmla="*/ 2147483647 h 628"/>
                <a:gd name="T32" fmla="*/ 2147483647 w 741"/>
                <a:gd name="T33" fmla="*/ 2147483647 h 628"/>
                <a:gd name="T34" fmla="*/ 2147483647 w 741"/>
                <a:gd name="T35" fmla="*/ 2147483647 h 628"/>
                <a:gd name="T36" fmla="*/ 2147483647 w 741"/>
                <a:gd name="T37" fmla="*/ 2147483647 h 628"/>
                <a:gd name="T38" fmla="*/ 2147483647 w 741"/>
                <a:gd name="T39" fmla="*/ 2147483647 h 628"/>
                <a:gd name="T40" fmla="*/ 2147483647 w 741"/>
                <a:gd name="T41" fmla="*/ 2147483647 h 628"/>
                <a:gd name="T42" fmla="*/ 2147483647 w 741"/>
                <a:gd name="T43" fmla="*/ 2147483647 h 628"/>
                <a:gd name="T44" fmla="*/ 2147483647 w 741"/>
                <a:gd name="T45" fmla="*/ 2147483647 h 628"/>
                <a:gd name="T46" fmla="*/ 2147483647 w 741"/>
                <a:gd name="T47" fmla="*/ 0 h 628"/>
                <a:gd name="T48" fmla="*/ 2147483647 w 741"/>
                <a:gd name="T49" fmla="*/ 2147483647 h 628"/>
                <a:gd name="T50" fmla="*/ 2147483647 w 741"/>
                <a:gd name="T51" fmla="*/ 2147483647 h 628"/>
                <a:gd name="T52" fmla="*/ 2147483647 w 741"/>
                <a:gd name="T53" fmla="*/ 2147483647 h 628"/>
                <a:gd name="T54" fmla="*/ 2147483647 w 741"/>
                <a:gd name="T55" fmla="*/ 2147483647 h 628"/>
                <a:gd name="T56" fmla="*/ 2147483647 w 741"/>
                <a:gd name="T57" fmla="*/ 2147483647 h 628"/>
                <a:gd name="T58" fmla="*/ 2147483647 w 741"/>
                <a:gd name="T59" fmla="*/ 2147483647 h 628"/>
                <a:gd name="T60" fmla="*/ 2147483647 w 741"/>
                <a:gd name="T61" fmla="*/ 2147483647 h 628"/>
                <a:gd name="T62" fmla="*/ 2147483647 w 741"/>
                <a:gd name="T63" fmla="*/ 2147483647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1"/>
                <a:gd name="T97" fmla="*/ 0 h 628"/>
                <a:gd name="T98" fmla="*/ 741 w 741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1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2" name="Freeform 471"/>
            <p:cNvSpPr>
              <a:spLocks/>
            </p:cNvSpPr>
            <p:nvPr/>
          </p:nvSpPr>
          <p:spPr bwMode="auto">
            <a:xfrm>
              <a:off x="3816350" y="2790825"/>
              <a:ext cx="582613" cy="581025"/>
            </a:xfrm>
            <a:custGeom>
              <a:avLst/>
              <a:gdLst>
                <a:gd name="T0" fmla="*/ 2147483647 w 983"/>
                <a:gd name="T1" fmla="*/ 2147483647 h 981"/>
                <a:gd name="T2" fmla="*/ 2147483647 w 983"/>
                <a:gd name="T3" fmla="*/ 2147483647 h 981"/>
                <a:gd name="T4" fmla="*/ 2147483647 w 983"/>
                <a:gd name="T5" fmla="*/ 2147483647 h 981"/>
                <a:gd name="T6" fmla="*/ 2147483647 w 983"/>
                <a:gd name="T7" fmla="*/ 2147483647 h 981"/>
                <a:gd name="T8" fmla="*/ 2147483647 w 983"/>
                <a:gd name="T9" fmla="*/ 2147483647 h 981"/>
                <a:gd name="T10" fmla="*/ 2147483647 w 983"/>
                <a:gd name="T11" fmla="*/ 2147483647 h 981"/>
                <a:gd name="T12" fmla="*/ 2147483647 w 983"/>
                <a:gd name="T13" fmla="*/ 2147483647 h 981"/>
                <a:gd name="T14" fmla="*/ 2147483647 w 983"/>
                <a:gd name="T15" fmla="*/ 2147483647 h 981"/>
                <a:gd name="T16" fmla="*/ 2147483647 w 983"/>
                <a:gd name="T17" fmla="*/ 2147483647 h 981"/>
                <a:gd name="T18" fmla="*/ 2147483647 w 983"/>
                <a:gd name="T19" fmla="*/ 2147483647 h 981"/>
                <a:gd name="T20" fmla="*/ 2147483647 w 983"/>
                <a:gd name="T21" fmla="*/ 2147483647 h 981"/>
                <a:gd name="T22" fmla="*/ 2147483647 w 983"/>
                <a:gd name="T23" fmla="*/ 2147483647 h 981"/>
                <a:gd name="T24" fmla="*/ 2147483647 w 983"/>
                <a:gd name="T25" fmla="*/ 2147483647 h 981"/>
                <a:gd name="T26" fmla="*/ 2147483647 w 983"/>
                <a:gd name="T27" fmla="*/ 2147483647 h 981"/>
                <a:gd name="T28" fmla="*/ 2147483647 w 983"/>
                <a:gd name="T29" fmla="*/ 2147483647 h 981"/>
                <a:gd name="T30" fmla="*/ 2147483647 w 983"/>
                <a:gd name="T31" fmla="*/ 2147483647 h 981"/>
                <a:gd name="T32" fmla="*/ 2147483647 w 983"/>
                <a:gd name="T33" fmla="*/ 2147483647 h 981"/>
                <a:gd name="T34" fmla="*/ 2147483647 w 983"/>
                <a:gd name="T35" fmla="*/ 2147483647 h 981"/>
                <a:gd name="T36" fmla="*/ 2147483647 w 983"/>
                <a:gd name="T37" fmla="*/ 2147483647 h 981"/>
                <a:gd name="T38" fmla="*/ 2147483647 w 983"/>
                <a:gd name="T39" fmla="*/ 2147483647 h 981"/>
                <a:gd name="T40" fmla="*/ 2147483647 w 983"/>
                <a:gd name="T41" fmla="*/ 2147483647 h 981"/>
                <a:gd name="T42" fmla="*/ 2147483647 w 983"/>
                <a:gd name="T43" fmla="*/ 2147483647 h 981"/>
                <a:gd name="T44" fmla="*/ 2147483647 w 983"/>
                <a:gd name="T45" fmla="*/ 2147483647 h 981"/>
                <a:gd name="T46" fmla="*/ 2147483647 w 983"/>
                <a:gd name="T47" fmla="*/ 2147483647 h 981"/>
                <a:gd name="T48" fmla="*/ 2147483647 w 983"/>
                <a:gd name="T49" fmla="*/ 2147483647 h 981"/>
                <a:gd name="T50" fmla="*/ 2147483647 w 983"/>
                <a:gd name="T51" fmla="*/ 2147483647 h 981"/>
                <a:gd name="T52" fmla="*/ 2147483647 w 983"/>
                <a:gd name="T53" fmla="*/ 2147483647 h 981"/>
                <a:gd name="T54" fmla="*/ 2147483647 w 983"/>
                <a:gd name="T55" fmla="*/ 2147483647 h 981"/>
                <a:gd name="T56" fmla="*/ 2147483647 w 983"/>
                <a:gd name="T57" fmla="*/ 2147483647 h 981"/>
                <a:gd name="T58" fmla="*/ 2147483647 w 983"/>
                <a:gd name="T59" fmla="*/ 2147483647 h 981"/>
                <a:gd name="T60" fmla="*/ 2147483647 w 983"/>
                <a:gd name="T61" fmla="*/ 2147483647 h 981"/>
                <a:gd name="T62" fmla="*/ 2147483647 w 983"/>
                <a:gd name="T63" fmla="*/ 2147483647 h 981"/>
                <a:gd name="T64" fmla="*/ 2147483647 w 983"/>
                <a:gd name="T65" fmla="*/ 2147483647 h 981"/>
                <a:gd name="T66" fmla="*/ 2147483647 w 983"/>
                <a:gd name="T67" fmla="*/ 0 h 981"/>
                <a:gd name="T68" fmla="*/ 2147483647 w 983"/>
                <a:gd name="T69" fmla="*/ 2147483647 h 981"/>
                <a:gd name="T70" fmla="*/ 2147483647 w 983"/>
                <a:gd name="T71" fmla="*/ 2147483647 h 981"/>
                <a:gd name="T72" fmla="*/ 2147483647 w 983"/>
                <a:gd name="T73" fmla="*/ 2147483647 h 981"/>
                <a:gd name="T74" fmla="*/ 2147483647 w 983"/>
                <a:gd name="T75" fmla="*/ 2147483647 h 981"/>
                <a:gd name="T76" fmla="*/ 2147483647 w 983"/>
                <a:gd name="T77" fmla="*/ 2147483647 h 981"/>
                <a:gd name="T78" fmla="*/ 2147483647 w 983"/>
                <a:gd name="T79" fmla="*/ 2147483647 h 981"/>
                <a:gd name="T80" fmla="*/ 2147483647 w 983"/>
                <a:gd name="T81" fmla="*/ 2147483647 h 981"/>
                <a:gd name="T82" fmla="*/ 2147483647 w 983"/>
                <a:gd name="T83" fmla="*/ 2147483647 h 981"/>
                <a:gd name="T84" fmla="*/ 2147483647 w 983"/>
                <a:gd name="T85" fmla="*/ 2147483647 h 981"/>
                <a:gd name="T86" fmla="*/ 2147483647 w 983"/>
                <a:gd name="T87" fmla="*/ 2147483647 h 981"/>
                <a:gd name="T88" fmla="*/ 2147483647 w 983"/>
                <a:gd name="T89" fmla="*/ 2147483647 h 981"/>
                <a:gd name="T90" fmla="*/ 2147483647 w 983"/>
                <a:gd name="T91" fmla="*/ 2147483647 h 981"/>
                <a:gd name="T92" fmla="*/ 2147483647 w 983"/>
                <a:gd name="T93" fmla="*/ 2147483647 h 981"/>
                <a:gd name="T94" fmla="*/ 2147483647 w 983"/>
                <a:gd name="T95" fmla="*/ 2147483647 h 981"/>
                <a:gd name="T96" fmla="*/ 2147483647 w 983"/>
                <a:gd name="T97" fmla="*/ 2147483647 h 981"/>
                <a:gd name="T98" fmla="*/ 2147483647 w 983"/>
                <a:gd name="T99" fmla="*/ 2147483647 h 981"/>
                <a:gd name="T100" fmla="*/ 2147483647 w 983"/>
                <a:gd name="T101" fmla="*/ 2147483647 h 9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981"/>
                <a:gd name="T155" fmla="*/ 983 w 983"/>
                <a:gd name="T156" fmla="*/ 981 h 9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3" name="Freeform 472"/>
            <p:cNvSpPr>
              <a:spLocks/>
            </p:cNvSpPr>
            <p:nvPr/>
          </p:nvSpPr>
          <p:spPr bwMode="auto">
            <a:xfrm>
              <a:off x="4325938" y="2917825"/>
              <a:ext cx="433387" cy="434975"/>
            </a:xfrm>
            <a:custGeom>
              <a:avLst/>
              <a:gdLst>
                <a:gd name="T0" fmla="*/ 2147483647 w 731"/>
                <a:gd name="T1" fmla="*/ 2147483647 h 737"/>
                <a:gd name="T2" fmla="*/ 2147483647 w 731"/>
                <a:gd name="T3" fmla="*/ 2147483647 h 737"/>
                <a:gd name="T4" fmla="*/ 2147483647 w 731"/>
                <a:gd name="T5" fmla="*/ 2147483647 h 737"/>
                <a:gd name="T6" fmla="*/ 2147483647 w 731"/>
                <a:gd name="T7" fmla="*/ 2147483647 h 737"/>
                <a:gd name="T8" fmla="*/ 2147483647 w 731"/>
                <a:gd name="T9" fmla="*/ 2147483647 h 737"/>
                <a:gd name="T10" fmla="*/ 2147483647 w 731"/>
                <a:gd name="T11" fmla="*/ 2147483647 h 737"/>
                <a:gd name="T12" fmla="*/ 2147483647 w 731"/>
                <a:gd name="T13" fmla="*/ 2147483647 h 737"/>
                <a:gd name="T14" fmla="*/ 2147483647 w 731"/>
                <a:gd name="T15" fmla="*/ 2147483647 h 737"/>
                <a:gd name="T16" fmla="*/ 2147483647 w 731"/>
                <a:gd name="T17" fmla="*/ 2147483647 h 737"/>
                <a:gd name="T18" fmla="*/ 2147483647 w 731"/>
                <a:gd name="T19" fmla="*/ 2147483647 h 737"/>
                <a:gd name="T20" fmla="*/ 2147483647 w 731"/>
                <a:gd name="T21" fmla="*/ 2147483647 h 737"/>
                <a:gd name="T22" fmla="*/ 2147483647 w 731"/>
                <a:gd name="T23" fmla="*/ 2147483647 h 737"/>
                <a:gd name="T24" fmla="*/ 2147483647 w 731"/>
                <a:gd name="T25" fmla="*/ 2147483647 h 737"/>
                <a:gd name="T26" fmla="*/ 2147483647 w 731"/>
                <a:gd name="T27" fmla="*/ 2147483647 h 737"/>
                <a:gd name="T28" fmla="*/ 2147483647 w 731"/>
                <a:gd name="T29" fmla="*/ 2147483647 h 737"/>
                <a:gd name="T30" fmla="*/ 2147483647 w 731"/>
                <a:gd name="T31" fmla="*/ 2147483647 h 737"/>
                <a:gd name="T32" fmla="*/ 2147483647 w 731"/>
                <a:gd name="T33" fmla="*/ 2147483647 h 737"/>
                <a:gd name="T34" fmla="*/ 2147483647 w 731"/>
                <a:gd name="T35" fmla="*/ 2147483647 h 737"/>
                <a:gd name="T36" fmla="*/ 2147483647 w 731"/>
                <a:gd name="T37" fmla="*/ 2147483647 h 737"/>
                <a:gd name="T38" fmla="*/ 2147483647 w 731"/>
                <a:gd name="T39" fmla="*/ 2147483647 h 737"/>
                <a:gd name="T40" fmla="*/ 2147483647 w 731"/>
                <a:gd name="T41" fmla="*/ 2147483647 h 737"/>
                <a:gd name="T42" fmla="*/ 2147483647 w 731"/>
                <a:gd name="T43" fmla="*/ 2147483647 h 737"/>
                <a:gd name="T44" fmla="*/ 2147483647 w 731"/>
                <a:gd name="T45" fmla="*/ 2147483647 h 737"/>
                <a:gd name="T46" fmla="*/ 2147483647 w 731"/>
                <a:gd name="T47" fmla="*/ 2147483647 h 737"/>
                <a:gd name="T48" fmla="*/ 2147483647 w 731"/>
                <a:gd name="T49" fmla="*/ 2147483647 h 737"/>
                <a:gd name="T50" fmla="*/ 2147483647 w 731"/>
                <a:gd name="T51" fmla="*/ 2147483647 h 737"/>
                <a:gd name="T52" fmla="*/ 2147483647 w 731"/>
                <a:gd name="T53" fmla="*/ 2147483647 h 737"/>
                <a:gd name="T54" fmla="*/ 2147483647 w 731"/>
                <a:gd name="T55" fmla="*/ 2147483647 h 737"/>
                <a:gd name="T56" fmla="*/ 2147483647 w 731"/>
                <a:gd name="T57" fmla="*/ 2147483647 h 737"/>
                <a:gd name="T58" fmla="*/ 2147483647 w 731"/>
                <a:gd name="T59" fmla="*/ 2147483647 h 737"/>
                <a:gd name="T60" fmla="*/ 2147483647 w 731"/>
                <a:gd name="T61" fmla="*/ 2147483647 h 737"/>
                <a:gd name="T62" fmla="*/ 2147483647 w 731"/>
                <a:gd name="T63" fmla="*/ 2147483647 h 737"/>
                <a:gd name="T64" fmla="*/ 2147483647 w 731"/>
                <a:gd name="T65" fmla="*/ 2147483647 h 737"/>
                <a:gd name="T66" fmla="*/ 2147483647 w 731"/>
                <a:gd name="T67" fmla="*/ 2147483647 h 737"/>
                <a:gd name="T68" fmla="*/ 2147483647 w 731"/>
                <a:gd name="T69" fmla="*/ 2147483647 h 737"/>
                <a:gd name="T70" fmla="*/ 2147483647 w 731"/>
                <a:gd name="T71" fmla="*/ 2147483647 h 737"/>
                <a:gd name="T72" fmla="*/ 2147483647 w 731"/>
                <a:gd name="T73" fmla="*/ 2147483647 h 737"/>
                <a:gd name="T74" fmla="*/ 2147483647 w 731"/>
                <a:gd name="T75" fmla="*/ 2147483647 h 737"/>
                <a:gd name="T76" fmla="*/ 2147483647 w 731"/>
                <a:gd name="T77" fmla="*/ 2147483647 h 737"/>
                <a:gd name="T78" fmla="*/ 2147483647 w 731"/>
                <a:gd name="T79" fmla="*/ 2147483647 h 737"/>
                <a:gd name="T80" fmla="*/ 2147483647 w 731"/>
                <a:gd name="T81" fmla="*/ 2147483647 h 737"/>
                <a:gd name="T82" fmla="*/ 2147483647 w 731"/>
                <a:gd name="T83" fmla="*/ 2147483647 h 737"/>
                <a:gd name="T84" fmla="*/ 2147483647 w 731"/>
                <a:gd name="T85" fmla="*/ 2147483647 h 737"/>
                <a:gd name="T86" fmla="*/ 2147483647 w 731"/>
                <a:gd name="T87" fmla="*/ 2147483647 h 737"/>
                <a:gd name="T88" fmla="*/ 2147483647 w 731"/>
                <a:gd name="T89" fmla="*/ 2147483647 h 737"/>
                <a:gd name="T90" fmla="*/ 2147483647 w 731"/>
                <a:gd name="T91" fmla="*/ 2147483647 h 737"/>
                <a:gd name="T92" fmla="*/ 2147483647 w 731"/>
                <a:gd name="T93" fmla="*/ 2147483647 h 737"/>
                <a:gd name="T94" fmla="*/ 2147483647 w 731"/>
                <a:gd name="T95" fmla="*/ 2147483647 h 737"/>
                <a:gd name="T96" fmla="*/ 2147483647 w 731"/>
                <a:gd name="T97" fmla="*/ 2147483647 h 737"/>
                <a:gd name="T98" fmla="*/ 2147483647 w 731"/>
                <a:gd name="T99" fmla="*/ 2147483647 h 737"/>
                <a:gd name="T100" fmla="*/ 2147483647 w 731"/>
                <a:gd name="T101" fmla="*/ 2147483647 h 737"/>
                <a:gd name="T102" fmla="*/ 2147483647 w 731"/>
                <a:gd name="T103" fmla="*/ 2147483647 h 737"/>
                <a:gd name="T104" fmla="*/ 2147483647 w 731"/>
                <a:gd name="T105" fmla="*/ 2147483647 h 737"/>
                <a:gd name="T106" fmla="*/ 2147483647 w 731"/>
                <a:gd name="T107" fmla="*/ 2147483647 h 737"/>
                <a:gd name="T108" fmla="*/ 2147483647 w 731"/>
                <a:gd name="T109" fmla="*/ 2147483647 h 737"/>
                <a:gd name="T110" fmla="*/ 2147483647 w 731"/>
                <a:gd name="T111" fmla="*/ 2147483647 h 737"/>
                <a:gd name="T112" fmla="*/ 2147483647 w 731"/>
                <a:gd name="T113" fmla="*/ 2147483647 h 737"/>
                <a:gd name="T114" fmla="*/ 2147483647 w 731"/>
                <a:gd name="T115" fmla="*/ 0 h 737"/>
                <a:gd name="T116" fmla="*/ 2147483647 w 731"/>
                <a:gd name="T117" fmla="*/ 2147483647 h 737"/>
                <a:gd name="T118" fmla="*/ 2147483647 w 731"/>
                <a:gd name="T119" fmla="*/ 2147483647 h 7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31"/>
                <a:gd name="T181" fmla="*/ 0 h 737"/>
                <a:gd name="T182" fmla="*/ 731 w 731"/>
                <a:gd name="T183" fmla="*/ 737 h 7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4" name="Freeform 473"/>
            <p:cNvSpPr>
              <a:spLocks noEditPoints="1"/>
            </p:cNvSpPr>
            <p:nvPr/>
          </p:nvSpPr>
          <p:spPr bwMode="auto">
            <a:xfrm>
              <a:off x="4389438" y="4110038"/>
              <a:ext cx="352425" cy="436562"/>
            </a:xfrm>
            <a:custGeom>
              <a:avLst/>
              <a:gdLst>
                <a:gd name="T0" fmla="*/ 2147483647 w 597"/>
                <a:gd name="T1" fmla="*/ 2147483647 h 735"/>
                <a:gd name="T2" fmla="*/ 2147483647 w 597"/>
                <a:gd name="T3" fmla="*/ 2147483647 h 735"/>
                <a:gd name="T4" fmla="*/ 2147483647 w 597"/>
                <a:gd name="T5" fmla="*/ 2147483647 h 735"/>
                <a:gd name="T6" fmla="*/ 2147483647 w 597"/>
                <a:gd name="T7" fmla="*/ 2147483647 h 735"/>
                <a:gd name="T8" fmla="*/ 2147483647 w 597"/>
                <a:gd name="T9" fmla="*/ 2147483647 h 735"/>
                <a:gd name="T10" fmla="*/ 2147483647 w 597"/>
                <a:gd name="T11" fmla="*/ 2147483647 h 735"/>
                <a:gd name="T12" fmla="*/ 2147483647 w 597"/>
                <a:gd name="T13" fmla="*/ 2147483647 h 735"/>
                <a:gd name="T14" fmla="*/ 2147483647 w 597"/>
                <a:gd name="T15" fmla="*/ 2147483647 h 735"/>
                <a:gd name="T16" fmla="*/ 2147483647 w 597"/>
                <a:gd name="T17" fmla="*/ 2147483647 h 735"/>
                <a:gd name="T18" fmla="*/ 2147483647 w 597"/>
                <a:gd name="T19" fmla="*/ 2147483647 h 735"/>
                <a:gd name="T20" fmla="*/ 2147483647 w 597"/>
                <a:gd name="T21" fmla="*/ 2147483647 h 735"/>
                <a:gd name="T22" fmla="*/ 2147483647 w 597"/>
                <a:gd name="T23" fmla="*/ 2147483647 h 735"/>
                <a:gd name="T24" fmla="*/ 2147483647 w 597"/>
                <a:gd name="T25" fmla="*/ 2147483647 h 735"/>
                <a:gd name="T26" fmla="*/ 2147483647 w 597"/>
                <a:gd name="T27" fmla="*/ 2147483647 h 735"/>
                <a:gd name="T28" fmla="*/ 2147483647 w 597"/>
                <a:gd name="T29" fmla="*/ 2147483647 h 735"/>
                <a:gd name="T30" fmla="*/ 2147483647 w 597"/>
                <a:gd name="T31" fmla="*/ 2147483647 h 735"/>
                <a:gd name="T32" fmla="*/ 2147483647 w 597"/>
                <a:gd name="T33" fmla="*/ 2147483647 h 735"/>
                <a:gd name="T34" fmla="*/ 2147483647 w 597"/>
                <a:gd name="T35" fmla="*/ 2147483647 h 735"/>
                <a:gd name="T36" fmla="*/ 2147483647 w 597"/>
                <a:gd name="T37" fmla="*/ 2147483647 h 735"/>
                <a:gd name="T38" fmla="*/ 2147483647 w 597"/>
                <a:gd name="T39" fmla="*/ 2147483647 h 735"/>
                <a:gd name="T40" fmla="*/ 2147483647 w 597"/>
                <a:gd name="T41" fmla="*/ 2147483647 h 735"/>
                <a:gd name="T42" fmla="*/ 2147483647 w 597"/>
                <a:gd name="T43" fmla="*/ 2147483647 h 735"/>
                <a:gd name="T44" fmla="*/ 2147483647 w 597"/>
                <a:gd name="T45" fmla="*/ 2147483647 h 735"/>
                <a:gd name="T46" fmla="*/ 2147483647 w 597"/>
                <a:gd name="T47" fmla="*/ 2147483647 h 735"/>
                <a:gd name="T48" fmla="*/ 2147483647 w 597"/>
                <a:gd name="T49" fmla="*/ 2147483647 h 735"/>
                <a:gd name="T50" fmla="*/ 2147483647 w 597"/>
                <a:gd name="T51" fmla="*/ 2147483647 h 735"/>
                <a:gd name="T52" fmla="*/ 2147483647 w 597"/>
                <a:gd name="T53" fmla="*/ 2147483647 h 735"/>
                <a:gd name="T54" fmla="*/ 2147483647 w 597"/>
                <a:gd name="T55" fmla="*/ 2147483647 h 735"/>
                <a:gd name="T56" fmla="*/ 2147483647 w 597"/>
                <a:gd name="T57" fmla="*/ 2147483647 h 735"/>
                <a:gd name="T58" fmla="*/ 2147483647 w 597"/>
                <a:gd name="T59" fmla="*/ 2147483647 h 735"/>
                <a:gd name="T60" fmla="*/ 2147483647 w 597"/>
                <a:gd name="T61" fmla="*/ 2147483647 h 735"/>
                <a:gd name="T62" fmla="*/ 2147483647 w 597"/>
                <a:gd name="T63" fmla="*/ 2147483647 h 735"/>
                <a:gd name="T64" fmla="*/ 2147483647 w 597"/>
                <a:gd name="T65" fmla="*/ 2147483647 h 735"/>
                <a:gd name="T66" fmla="*/ 2147483647 w 597"/>
                <a:gd name="T67" fmla="*/ 2147483647 h 735"/>
                <a:gd name="T68" fmla="*/ 2147483647 w 597"/>
                <a:gd name="T69" fmla="*/ 2147483647 h 735"/>
                <a:gd name="T70" fmla="*/ 2147483647 w 597"/>
                <a:gd name="T71" fmla="*/ 2147483647 h 735"/>
                <a:gd name="T72" fmla="*/ 2147483647 w 597"/>
                <a:gd name="T73" fmla="*/ 2147483647 h 735"/>
                <a:gd name="T74" fmla="*/ 2147483647 w 597"/>
                <a:gd name="T75" fmla="*/ 2147483647 h 735"/>
                <a:gd name="T76" fmla="*/ 2147483647 w 597"/>
                <a:gd name="T77" fmla="*/ 2147483647 h 735"/>
                <a:gd name="T78" fmla="*/ 2147483647 w 597"/>
                <a:gd name="T79" fmla="*/ 2147483647 h 735"/>
                <a:gd name="T80" fmla="*/ 2147483647 w 597"/>
                <a:gd name="T81" fmla="*/ 2147483647 h 735"/>
                <a:gd name="T82" fmla="*/ 2147483647 w 597"/>
                <a:gd name="T83" fmla="*/ 2147483647 h 735"/>
                <a:gd name="T84" fmla="*/ 2147483647 w 597"/>
                <a:gd name="T85" fmla="*/ 2147483647 h 735"/>
                <a:gd name="T86" fmla="*/ 2147483647 w 597"/>
                <a:gd name="T87" fmla="*/ 2147483647 h 735"/>
                <a:gd name="T88" fmla="*/ 2147483647 w 597"/>
                <a:gd name="T89" fmla="*/ 2147483647 h 735"/>
                <a:gd name="T90" fmla="*/ 2147483647 w 597"/>
                <a:gd name="T91" fmla="*/ 2147483647 h 735"/>
                <a:gd name="T92" fmla="*/ 2147483647 w 597"/>
                <a:gd name="T93" fmla="*/ 2147483647 h 735"/>
                <a:gd name="T94" fmla="*/ 2147483647 w 597"/>
                <a:gd name="T95" fmla="*/ 2147483647 h 735"/>
                <a:gd name="T96" fmla="*/ 2147483647 w 597"/>
                <a:gd name="T97" fmla="*/ 2147483647 h 735"/>
                <a:gd name="T98" fmla="*/ 2147483647 w 597"/>
                <a:gd name="T99" fmla="*/ 2147483647 h 735"/>
                <a:gd name="T100" fmla="*/ 2147483647 w 597"/>
                <a:gd name="T101" fmla="*/ 2147483647 h 735"/>
                <a:gd name="T102" fmla="*/ 2147483647 w 597"/>
                <a:gd name="T103" fmla="*/ 2147483647 h 735"/>
                <a:gd name="T104" fmla="*/ 2147483647 w 597"/>
                <a:gd name="T105" fmla="*/ 2147483647 h 735"/>
                <a:gd name="T106" fmla="*/ 2147483647 w 597"/>
                <a:gd name="T107" fmla="*/ 2147483647 h 735"/>
                <a:gd name="T108" fmla="*/ 2147483647 w 597"/>
                <a:gd name="T109" fmla="*/ 2147483647 h 735"/>
                <a:gd name="T110" fmla="*/ 2147483647 w 597"/>
                <a:gd name="T111" fmla="*/ 2147483647 h 735"/>
                <a:gd name="T112" fmla="*/ 2147483647 w 597"/>
                <a:gd name="T113" fmla="*/ 2147483647 h 735"/>
                <a:gd name="T114" fmla="*/ 2147483647 w 597"/>
                <a:gd name="T115" fmla="*/ 2147483647 h 735"/>
                <a:gd name="T116" fmla="*/ 2147483647 w 597"/>
                <a:gd name="T117" fmla="*/ 2147483647 h 735"/>
                <a:gd name="T118" fmla="*/ 2147483647 w 597"/>
                <a:gd name="T119" fmla="*/ 2147483647 h 7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7"/>
                <a:gd name="T181" fmla="*/ 0 h 735"/>
                <a:gd name="T182" fmla="*/ 597 w 597"/>
                <a:gd name="T183" fmla="*/ 735 h 7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5" name="Freeform 474"/>
            <p:cNvSpPr>
              <a:spLocks/>
            </p:cNvSpPr>
            <p:nvPr/>
          </p:nvSpPr>
          <p:spPr bwMode="auto">
            <a:xfrm>
              <a:off x="4872038" y="4006850"/>
              <a:ext cx="60325" cy="58738"/>
            </a:xfrm>
            <a:custGeom>
              <a:avLst/>
              <a:gdLst>
                <a:gd name="T0" fmla="*/ 2147483647 w 104"/>
                <a:gd name="T1" fmla="*/ 2147483647 h 98"/>
                <a:gd name="T2" fmla="*/ 2147483647 w 104"/>
                <a:gd name="T3" fmla="*/ 2147483647 h 98"/>
                <a:gd name="T4" fmla="*/ 2147483647 w 104"/>
                <a:gd name="T5" fmla="*/ 2147483647 h 98"/>
                <a:gd name="T6" fmla="*/ 2147483647 w 104"/>
                <a:gd name="T7" fmla="*/ 2147483647 h 98"/>
                <a:gd name="T8" fmla="*/ 2147483647 w 104"/>
                <a:gd name="T9" fmla="*/ 2147483647 h 98"/>
                <a:gd name="T10" fmla="*/ 2147483647 w 104"/>
                <a:gd name="T11" fmla="*/ 2147483647 h 98"/>
                <a:gd name="T12" fmla="*/ 2147483647 w 104"/>
                <a:gd name="T13" fmla="*/ 2147483647 h 98"/>
                <a:gd name="T14" fmla="*/ 2147483647 w 104"/>
                <a:gd name="T15" fmla="*/ 2147483647 h 98"/>
                <a:gd name="T16" fmla="*/ 2147483647 w 104"/>
                <a:gd name="T17" fmla="*/ 2147483647 h 98"/>
                <a:gd name="T18" fmla="*/ 2147483647 w 104"/>
                <a:gd name="T19" fmla="*/ 0 h 98"/>
                <a:gd name="T20" fmla="*/ 2147483647 w 104"/>
                <a:gd name="T21" fmla="*/ 2147483647 h 98"/>
                <a:gd name="T22" fmla="*/ 2147483647 w 104"/>
                <a:gd name="T23" fmla="*/ 2147483647 h 98"/>
                <a:gd name="T24" fmla="*/ 2147483647 w 104"/>
                <a:gd name="T25" fmla="*/ 2147483647 h 98"/>
                <a:gd name="T26" fmla="*/ 2147483647 w 104"/>
                <a:gd name="T27" fmla="*/ 2147483647 h 98"/>
                <a:gd name="T28" fmla="*/ 2147483647 w 104"/>
                <a:gd name="T29" fmla="*/ 2147483647 h 98"/>
                <a:gd name="T30" fmla="*/ 2147483647 w 104"/>
                <a:gd name="T31" fmla="*/ 2147483647 h 98"/>
                <a:gd name="T32" fmla="*/ 2147483647 w 104"/>
                <a:gd name="T33" fmla="*/ 2147483647 h 98"/>
                <a:gd name="T34" fmla="*/ 2147483647 w 104"/>
                <a:gd name="T35" fmla="*/ 2147483647 h 98"/>
                <a:gd name="T36" fmla="*/ 2147483647 w 104"/>
                <a:gd name="T37" fmla="*/ 2147483647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8"/>
                <a:gd name="T59" fmla="*/ 104 w 104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6" name="Freeform 475"/>
            <p:cNvSpPr>
              <a:spLocks/>
            </p:cNvSpPr>
            <p:nvPr/>
          </p:nvSpPr>
          <p:spPr bwMode="auto">
            <a:xfrm>
              <a:off x="4467225" y="3624263"/>
              <a:ext cx="361950" cy="277812"/>
            </a:xfrm>
            <a:custGeom>
              <a:avLst/>
              <a:gdLst>
                <a:gd name="T0" fmla="*/ 2147483647 w 614"/>
                <a:gd name="T1" fmla="*/ 2147483647 h 467"/>
                <a:gd name="T2" fmla="*/ 2147483647 w 614"/>
                <a:gd name="T3" fmla="*/ 2147483647 h 467"/>
                <a:gd name="T4" fmla="*/ 2147483647 w 614"/>
                <a:gd name="T5" fmla="*/ 2147483647 h 467"/>
                <a:gd name="T6" fmla="*/ 2147483647 w 614"/>
                <a:gd name="T7" fmla="*/ 2147483647 h 467"/>
                <a:gd name="T8" fmla="*/ 2147483647 w 614"/>
                <a:gd name="T9" fmla="*/ 2147483647 h 467"/>
                <a:gd name="T10" fmla="*/ 2147483647 w 614"/>
                <a:gd name="T11" fmla="*/ 2147483647 h 467"/>
                <a:gd name="T12" fmla="*/ 2147483647 w 614"/>
                <a:gd name="T13" fmla="*/ 2147483647 h 467"/>
                <a:gd name="T14" fmla="*/ 2147483647 w 614"/>
                <a:gd name="T15" fmla="*/ 2147483647 h 467"/>
                <a:gd name="T16" fmla="*/ 2147483647 w 614"/>
                <a:gd name="T17" fmla="*/ 2147483647 h 467"/>
                <a:gd name="T18" fmla="*/ 2147483647 w 614"/>
                <a:gd name="T19" fmla="*/ 2147483647 h 467"/>
                <a:gd name="T20" fmla="*/ 2147483647 w 614"/>
                <a:gd name="T21" fmla="*/ 0 h 467"/>
                <a:gd name="T22" fmla="*/ 2147483647 w 614"/>
                <a:gd name="T23" fmla="*/ 2147483647 h 467"/>
                <a:gd name="T24" fmla="*/ 2147483647 w 614"/>
                <a:gd name="T25" fmla="*/ 2147483647 h 467"/>
                <a:gd name="T26" fmla="*/ 2147483647 w 614"/>
                <a:gd name="T27" fmla="*/ 2147483647 h 467"/>
                <a:gd name="T28" fmla="*/ 2147483647 w 614"/>
                <a:gd name="T29" fmla="*/ 2147483647 h 467"/>
                <a:gd name="T30" fmla="*/ 2147483647 w 614"/>
                <a:gd name="T31" fmla="*/ 2147483647 h 467"/>
                <a:gd name="T32" fmla="*/ 2147483647 w 614"/>
                <a:gd name="T33" fmla="*/ 2147483647 h 467"/>
                <a:gd name="T34" fmla="*/ 2147483647 w 614"/>
                <a:gd name="T35" fmla="*/ 2147483647 h 467"/>
                <a:gd name="T36" fmla="*/ 2147483647 w 614"/>
                <a:gd name="T37" fmla="*/ 2147483647 h 467"/>
                <a:gd name="T38" fmla="*/ 2147483647 w 614"/>
                <a:gd name="T39" fmla="*/ 2147483647 h 467"/>
                <a:gd name="T40" fmla="*/ 2147483647 w 614"/>
                <a:gd name="T41" fmla="*/ 2147483647 h 467"/>
                <a:gd name="T42" fmla="*/ 2147483647 w 614"/>
                <a:gd name="T43" fmla="*/ 2147483647 h 467"/>
                <a:gd name="T44" fmla="*/ 2147483647 w 614"/>
                <a:gd name="T45" fmla="*/ 2147483647 h 467"/>
                <a:gd name="T46" fmla="*/ 2147483647 w 614"/>
                <a:gd name="T47" fmla="*/ 2147483647 h 467"/>
                <a:gd name="T48" fmla="*/ 2147483647 w 614"/>
                <a:gd name="T49" fmla="*/ 2147483647 h 467"/>
                <a:gd name="T50" fmla="*/ 2147483647 w 614"/>
                <a:gd name="T51" fmla="*/ 2147483647 h 467"/>
                <a:gd name="T52" fmla="*/ 2147483647 w 614"/>
                <a:gd name="T53" fmla="*/ 2147483647 h 467"/>
                <a:gd name="T54" fmla="*/ 2147483647 w 614"/>
                <a:gd name="T55" fmla="*/ 2147483647 h 467"/>
                <a:gd name="T56" fmla="*/ 2147483647 w 614"/>
                <a:gd name="T57" fmla="*/ 2147483647 h 467"/>
                <a:gd name="T58" fmla="*/ 2147483647 w 614"/>
                <a:gd name="T59" fmla="*/ 2147483647 h 467"/>
                <a:gd name="T60" fmla="*/ 2147483647 w 614"/>
                <a:gd name="T61" fmla="*/ 2147483647 h 467"/>
                <a:gd name="T62" fmla="*/ 2147483647 w 614"/>
                <a:gd name="T63" fmla="*/ 2147483647 h 467"/>
                <a:gd name="T64" fmla="*/ 2147483647 w 614"/>
                <a:gd name="T65" fmla="*/ 2147483647 h 467"/>
                <a:gd name="T66" fmla="*/ 2147483647 w 614"/>
                <a:gd name="T67" fmla="*/ 2147483647 h 467"/>
                <a:gd name="T68" fmla="*/ 2147483647 w 614"/>
                <a:gd name="T69" fmla="*/ 2147483647 h 467"/>
                <a:gd name="T70" fmla="*/ 2147483647 w 614"/>
                <a:gd name="T71" fmla="*/ 2147483647 h 467"/>
                <a:gd name="T72" fmla="*/ 2147483647 w 614"/>
                <a:gd name="T73" fmla="*/ 2147483647 h 467"/>
                <a:gd name="T74" fmla="*/ 2147483647 w 614"/>
                <a:gd name="T75" fmla="*/ 2147483647 h 467"/>
                <a:gd name="T76" fmla="*/ 2147483647 w 614"/>
                <a:gd name="T77" fmla="*/ 2147483647 h 467"/>
                <a:gd name="T78" fmla="*/ 2147483647 w 614"/>
                <a:gd name="T79" fmla="*/ 2147483647 h 467"/>
                <a:gd name="T80" fmla="*/ 2147483647 w 614"/>
                <a:gd name="T81" fmla="*/ 2147483647 h 467"/>
                <a:gd name="T82" fmla="*/ 2147483647 w 614"/>
                <a:gd name="T83" fmla="*/ 2147483647 h 467"/>
                <a:gd name="T84" fmla="*/ 2147483647 w 614"/>
                <a:gd name="T85" fmla="*/ 2147483647 h 4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"/>
                <a:gd name="T130" fmla="*/ 0 h 467"/>
                <a:gd name="T131" fmla="*/ 614 w 614"/>
                <a:gd name="T132" fmla="*/ 467 h 4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7" name="Freeform 476"/>
            <p:cNvSpPr>
              <a:spLocks/>
            </p:cNvSpPr>
            <p:nvPr/>
          </p:nvSpPr>
          <p:spPr bwMode="auto">
            <a:xfrm>
              <a:off x="4375150" y="3856038"/>
              <a:ext cx="211138" cy="274637"/>
            </a:xfrm>
            <a:custGeom>
              <a:avLst/>
              <a:gdLst>
                <a:gd name="T0" fmla="*/ 2147483647 w 356"/>
                <a:gd name="T1" fmla="*/ 2147483647 h 466"/>
                <a:gd name="T2" fmla="*/ 2147483647 w 356"/>
                <a:gd name="T3" fmla="*/ 2147483647 h 466"/>
                <a:gd name="T4" fmla="*/ 2147483647 w 356"/>
                <a:gd name="T5" fmla="*/ 2147483647 h 466"/>
                <a:gd name="T6" fmla="*/ 2147483647 w 356"/>
                <a:gd name="T7" fmla="*/ 2147483647 h 466"/>
                <a:gd name="T8" fmla="*/ 2147483647 w 356"/>
                <a:gd name="T9" fmla="*/ 2147483647 h 466"/>
                <a:gd name="T10" fmla="*/ 2147483647 w 356"/>
                <a:gd name="T11" fmla="*/ 2147483647 h 466"/>
                <a:gd name="T12" fmla="*/ 2147483647 w 356"/>
                <a:gd name="T13" fmla="*/ 2147483647 h 466"/>
                <a:gd name="T14" fmla="*/ 2147483647 w 356"/>
                <a:gd name="T15" fmla="*/ 2147483647 h 466"/>
                <a:gd name="T16" fmla="*/ 2147483647 w 356"/>
                <a:gd name="T17" fmla="*/ 2147483647 h 466"/>
                <a:gd name="T18" fmla="*/ 2147483647 w 356"/>
                <a:gd name="T19" fmla="*/ 2147483647 h 466"/>
                <a:gd name="T20" fmla="*/ 2147483647 w 356"/>
                <a:gd name="T21" fmla="*/ 2147483647 h 466"/>
                <a:gd name="T22" fmla="*/ 2147483647 w 356"/>
                <a:gd name="T23" fmla="*/ 2147483647 h 466"/>
                <a:gd name="T24" fmla="*/ 2147483647 w 356"/>
                <a:gd name="T25" fmla="*/ 2147483647 h 466"/>
                <a:gd name="T26" fmla="*/ 2147483647 w 356"/>
                <a:gd name="T27" fmla="*/ 2147483647 h 466"/>
                <a:gd name="T28" fmla="*/ 2147483647 w 356"/>
                <a:gd name="T29" fmla="*/ 2147483647 h 466"/>
                <a:gd name="T30" fmla="*/ 2147483647 w 356"/>
                <a:gd name="T31" fmla="*/ 2147483647 h 466"/>
                <a:gd name="T32" fmla="*/ 2147483647 w 356"/>
                <a:gd name="T33" fmla="*/ 2147483647 h 466"/>
                <a:gd name="T34" fmla="*/ 2147483647 w 356"/>
                <a:gd name="T35" fmla="*/ 2147483647 h 466"/>
                <a:gd name="T36" fmla="*/ 2147483647 w 356"/>
                <a:gd name="T37" fmla="*/ 2147483647 h 466"/>
                <a:gd name="T38" fmla="*/ 2147483647 w 356"/>
                <a:gd name="T39" fmla="*/ 2147483647 h 466"/>
                <a:gd name="T40" fmla="*/ 2147483647 w 356"/>
                <a:gd name="T41" fmla="*/ 2147483647 h 466"/>
                <a:gd name="T42" fmla="*/ 0 w 356"/>
                <a:gd name="T43" fmla="*/ 2147483647 h 466"/>
                <a:gd name="T44" fmla="*/ 2147483647 w 356"/>
                <a:gd name="T45" fmla="*/ 2147483647 h 466"/>
                <a:gd name="T46" fmla="*/ 2147483647 w 356"/>
                <a:gd name="T47" fmla="*/ 2147483647 h 466"/>
                <a:gd name="T48" fmla="*/ 2147483647 w 356"/>
                <a:gd name="T49" fmla="*/ 2147483647 h 466"/>
                <a:gd name="T50" fmla="*/ 2147483647 w 356"/>
                <a:gd name="T51" fmla="*/ 2147483647 h 466"/>
                <a:gd name="T52" fmla="*/ 2147483647 w 356"/>
                <a:gd name="T53" fmla="*/ 2147483647 h 466"/>
                <a:gd name="T54" fmla="*/ 2147483647 w 356"/>
                <a:gd name="T55" fmla="*/ 2147483647 h 466"/>
                <a:gd name="T56" fmla="*/ 2147483647 w 356"/>
                <a:gd name="T57" fmla="*/ 2147483647 h 466"/>
                <a:gd name="T58" fmla="*/ 2147483647 w 356"/>
                <a:gd name="T59" fmla="*/ 2147483647 h 466"/>
                <a:gd name="T60" fmla="*/ 2147483647 w 356"/>
                <a:gd name="T61" fmla="*/ 2147483647 h 466"/>
                <a:gd name="T62" fmla="*/ 2147483647 w 356"/>
                <a:gd name="T63" fmla="*/ 2147483647 h 466"/>
                <a:gd name="T64" fmla="*/ 2147483647 w 356"/>
                <a:gd name="T65" fmla="*/ 2147483647 h 466"/>
                <a:gd name="T66" fmla="*/ 2147483647 w 356"/>
                <a:gd name="T67" fmla="*/ 2147483647 h 466"/>
                <a:gd name="T68" fmla="*/ 2147483647 w 356"/>
                <a:gd name="T69" fmla="*/ 2147483647 h 466"/>
                <a:gd name="T70" fmla="*/ 2147483647 w 356"/>
                <a:gd name="T71" fmla="*/ 2147483647 h 466"/>
                <a:gd name="T72" fmla="*/ 2147483647 w 356"/>
                <a:gd name="T73" fmla="*/ 2147483647 h 466"/>
                <a:gd name="T74" fmla="*/ 2147483647 w 356"/>
                <a:gd name="T75" fmla="*/ 2147483647 h 466"/>
                <a:gd name="T76" fmla="*/ 2147483647 w 356"/>
                <a:gd name="T77" fmla="*/ 2147483647 h 466"/>
                <a:gd name="T78" fmla="*/ 2147483647 w 356"/>
                <a:gd name="T79" fmla="*/ 2147483647 h 466"/>
                <a:gd name="T80" fmla="*/ 2147483647 w 356"/>
                <a:gd name="T81" fmla="*/ 2147483647 h 4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466"/>
                <a:gd name="T125" fmla="*/ 356 w 356"/>
                <a:gd name="T126" fmla="*/ 466 h 4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8" name="Freeform 477"/>
            <p:cNvSpPr>
              <a:spLocks/>
            </p:cNvSpPr>
            <p:nvPr/>
          </p:nvSpPr>
          <p:spPr bwMode="auto">
            <a:xfrm>
              <a:off x="4673600" y="3238500"/>
              <a:ext cx="463550" cy="625475"/>
            </a:xfrm>
            <a:custGeom>
              <a:avLst/>
              <a:gdLst>
                <a:gd name="T0" fmla="*/ 2147483647 w 781"/>
                <a:gd name="T1" fmla="*/ 2147483647 h 1054"/>
                <a:gd name="T2" fmla="*/ 2147483647 w 781"/>
                <a:gd name="T3" fmla="*/ 2147483647 h 1054"/>
                <a:gd name="T4" fmla="*/ 2147483647 w 781"/>
                <a:gd name="T5" fmla="*/ 2147483647 h 1054"/>
                <a:gd name="T6" fmla="*/ 2147483647 w 781"/>
                <a:gd name="T7" fmla="*/ 2147483647 h 1054"/>
                <a:gd name="T8" fmla="*/ 2147483647 w 781"/>
                <a:gd name="T9" fmla="*/ 2147483647 h 1054"/>
                <a:gd name="T10" fmla="*/ 2147483647 w 781"/>
                <a:gd name="T11" fmla="*/ 2147483647 h 1054"/>
                <a:gd name="T12" fmla="*/ 2147483647 w 781"/>
                <a:gd name="T13" fmla="*/ 2147483647 h 1054"/>
                <a:gd name="T14" fmla="*/ 2147483647 w 781"/>
                <a:gd name="T15" fmla="*/ 2147483647 h 1054"/>
                <a:gd name="T16" fmla="*/ 2147483647 w 781"/>
                <a:gd name="T17" fmla="*/ 2147483647 h 1054"/>
                <a:gd name="T18" fmla="*/ 2147483647 w 781"/>
                <a:gd name="T19" fmla="*/ 2147483647 h 1054"/>
                <a:gd name="T20" fmla="*/ 2147483647 w 781"/>
                <a:gd name="T21" fmla="*/ 2147483647 h 1054"/>
                <a:gd name="T22" fmla="*/ 2147483647 w 781"/>
                <a:gd name="T23" fmla="*/ 2147483647 h 1054"/>
                <a:gd name="T24" fmla="*/ 2147483647 w 781"/>
                <a:gd name="T25" fmla="*/ 2147483647 h 1054"/>
                <a:gd name="T26" fmla="*/ 2147483647 w 781"/>
                <a:gd name="T27" fmla="*/ 2147483647 h 1054"/>
                <a:gd name="T28" fmla="*/ 2147483647 w 781"/>
                <a:gd name="T29" fmla="*/ 2147483647 h 1054"/>
                <a:gd name="T30" fmla="*/ 2147483647 w 781"/>
                <a:gd name="T31" fmla="*/ 2147483647 h 1054"/>
                <a:gd name="T32" fmla="*/ 2147483647 w 781"/>
                <a:gd name="T33" fmla="*/ 2147483647 h 1054"/>
                <a:gd name="T34" fmla="*/ 2147483647 w 781"/>
                <a:gd name="T35" fmla="*/ 2147483647 h 1054"/>
                <a:gd name="T36" fmla="*/ 2147483647 w 781"/>
                <a:gd name="T37" fmla="*/ 2147483647 h 1054"/>
                <a:gd name="T38" fmla="*/ 2147483647 w 781"/>
                <a:gd name="T39" fmla="*/ 2147483647 h 1054"/>
                <a:gd name="T40" fmla="*/ 2147483647 w 781"/>
                <a:gd name="T41" fmla="*/ 2147483647 h 1054"/>
                <a:gd name="T42" fmla="*/ 2147483647 w 781"/>
                <a:gd name="T43" fmla="*/ 2147483647 h 1054"/>
                <a:gd name="T44" fmla="*/ 2147483647 w 781"/>
                <a:gd name="T45" fmla="*/ 2147483647 h 1054"/>
                <a:gd name="T46" fmla="*/ 2147483647 w 781"/>
                <a:gd name="T47" fmla="*/ 2147483647 h 1054"/>
                <a:gd name="T48" fmla="*/ 2147483647 w 781"/>
                <a:gd name="T49" fmla="*/ 2147483647 h 1054"/>
                <a:gd name="T50" fmla="*/ 2147483647 w 781"/>
                <a:gd name="T51" fmla="*/ 2147483647 h 1054"/>
                <a:gd name="T52" fmla="*/ 2147483647 w 781"/>
                <a:gd name="T53" fmla="*/ 2147483647 h 1054"/>
                <a:gd name="T54" fmla="*/ 2147483647 w 781"/>
                <a:gd name="T55" fmla="*/ 2147483647 h 1054"/>
                <a:gd name="T56" fmla="*/ 2147483647 w 781"/>
                <a:gd name="T57" fmla="*/ 2147483647 h 1054"/>
                <a:gd name="T58" fmla="*/ 2147483647 w 781"/>
                <a:gd name="T59" fmla="*/ 2147483647 h 1054"/>
                <a:gd name="T60" fmla="*/ 2147483647 w 781"/>
                <a:gd name="T61" fmla="*/ 2147483647 h 1054"/>
                <a:gd name="T62" fmla="*/ 2147483647 w 781"/>
                <a:gd name="T63" fmla="*/ 2147483647 h 1054"/>
                <a:gd name="T64" fmla="*/ 2147483647 w 781"/>
                <a:gd name="T65" fmla="*/ 2147483647 h 1054"/>
                <a:gd name="T66" fmla="*/ 2147483647 w 781"/>
                <a:gd name="T67" fmla="*/ 2147483647 h 1054"/>
                <a:gd name="T68" fmla="*/ 2147483647 w 781"/>
                <a:gd name="T69" fmla="*/ 2147483647 h 1054"/>
                <a:gd name="T70" fmla="*/ 2147483647 w 781"/>
                <a:gd name="T71" fmla="*/ 2147483647 h 1054"/>
                <a:gd name="T72" fmla="*/ 2147483647 w 781"/>
                <a:gd name="T73" fmla="*/ 2147483647 h 1054"/>
                <a:gd name="T74" fmla="*/ 2147483647 w 781"/>
                <a:gd name="T75" fmla="*/ 2147483647 h 1054"/>
                <a:gd name="T76" fmla="*/ 2147483647 w 781"/>
                <a:gd name="T77" fmla="*/ 2147483647 h 1054"/>
                <a:gd name="T78" fmla="*/ 2147483647 w 781"/>
                <a:gd name="T79" fmla="*/ 2147483647 h 1054"/>
                <a:gd name="T80" fmla="*/ 2147483647 w 781"/>
                <a:gd name="T81" fmla="*/ 2147483647 h 1054"/>
                <a:gd name="T82" fmla="*/ 2147483647 w 781"/>
                <a:gd name="T83" fmla="*/ 2147483647 h 1054"/>
                <a:gd name="T84" fmla="*/ 2147483647 w 781"/>
                <a:gd name="T85" fmla="*/ 2147483647 h 1054"/>
                <a:gd name="T86" fmla="*/ 2147483647 w 781"/>
                <a:gd name="T87" fmla="*/ 2147483647 h 1054"/>
                <a:gd name="T88" fmla="*/ 2147483647 w 781"/>
                <a:gd name="T89" fmla="*/ 2147483647 h 1054"/>
                <a:gd name="T90" fmla="*/ 2147483647 w 781"/>
                <a:gd name="T91" fmla="*/ 2147483647 h 10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1"/>
                <a:gd name="T139" fmla="*/ 0 h 1054"/>
                <a:gd name="T140" fmla="*/ 781 w 781"/>
                <a:gd name="T141" fmla="*/ 1054 h 10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9" name="Freeform 478"/>
            <p:cNvSpPr>
              <a:spLocks/>
            </p:cNvSpPr>
            <p:nvPr/>
          </p:nvSpPr>
          <p:spPr bwMode="auto">
            <a:xfrm>
              <a:off x="4321175" y="3900488"/>
              <a:ext cx="61913" cy="41275"/>
            </a:xfrm>
            <a:custGeom>
              <a:avLst/>
              <a:gdLst>
                <a:gd name="T0" fmla="*/ 2147483647 w 103"/>
                <a:gd name="T1" fmla="*/ 2147483647 h 71"/>
                <a:gd name="T2" fmla="*/ 2147483647 w 103"/>
                <a:gd name="T3" fmla="*/ 2147483647 h 71"/>
                <a:gd name="T4" fmla="*/ 2147483647 w 103"/>
                <a:gd name="T5" fmla="*/ 2147483647 h 71"/>
                <a:gd name="T6" fmla="*/ 2147483647 w 103"/>
                <a:gd name="T7" fmla="*/ 0 h 71"/>
                <a:gd name="T8" fmla="*/ 2147483647 w 103"/>
                <a:gd name="T9" fmla="*/ 2147483647 h 71"/>
                <a:gd name="T10" fmla="*/ 2147483647 w 103"/>
                <a:gd name="T11" fmla="*/ 2147483647 h 71"/>
                <a:gd name="T12" fmla="*/ 2147483647 w 103"/>
                <a:gd name="T13" fmla="*/ 2147483647 h 71"/>
                <a:gd name="T14" fmla="*/ 2147483647 w 103"/>
                <a:gd name="T15" fmla="*/ 2147483647 h 71"/>
                <a:gd name="T16" fmla="*/ 2147483647 w 103"/>
                <a:gd name="T17" fmla="*/ 2147483647 h 71"/>
                <a:gd name="T18" fmla="*/ 2147483647 w 103"/>
                <a:gd name="T19" fmla="*/ 2147483647 h 71"/>
                <a:gd name="T20" fmla="*/ 2147483647 w 103"/>
                <a:gd name="T21" fmla="*/ 2147483647 h 71"/>
                <a:gd name="T22" fmla="*/ 2147483647 w 103"/>
                <a:gd name="T23" fmla="*/ 2147483647 h 71"/>
                <a:gd name="T24" fmla="*/ 2147483647 w 103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71"/>
                <a:gd name="T41" fmla="*/ 103 w 103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0" name="Freeform 479"/>
            <p:cNvSpPr>
              <a:spLocks noEditPoints="1"/>
            </p:cNvSpPr>
            <p:nvPr/>
          </p:nvSpPr>
          <p:spPr bwMode="auto">
            <a:xfrm>
              <a:off x="4518025" y="4679950"/>
              <a:ext cx="450850" cy="404813"/>
            </a:xfrm>
            <a:custGeom>
              <a:avLst/>
              <a:gdLst>
                <a:gd name="T0" fmla="*/ 2147483647 w 759"/>
                <a:gd name="T1" fmla="*/ 2147483647 h 682"/>
                <a:gd name="T2" fmla="*/ 2147483647 w 759"/>
                <a:gd name="T3" fmla="*/ 2147483647 h 682"/>
                <a:gd name="T4" fmla="*/ 2147483647 w 759"/>
                <a:gd name="T5" fmla="*/ 2147483647 h 682"/>
                <a:gd name="T6" fmla="*/ 2147483647 w 759"/>
                <a:gd name="T7" fmla="*/ 2147483647 h 682"/>
                <a:gd name="T8" fmla="*/ 2147483647 w 759"/>
                <a:gd name="T9" fmla="*/ 2147483647 h 682"/>
                <a:gd name="T10" fmla="*/ 2147483647 w 759"/>
                <a:gd name="T11" fmla="*/ 2147483647 h 682"/>
                <a:gd name="T12" fmla="*/ 2147483647 w 759"/>
                <a:gd name="T13" fmla="*/ 2147483647 h 682"/>
                <a:gd name="T14" fmla="*/ 2147483647 w 759"/>
                <a:gd name="T15" fmla="*/ 2147483647 h 682"/>
                <a:gd name="T16" fmla="*/ 2147483647 w 759"/>
                <a:gd name="T17" fmla="*/ 2147483647 h 682"/>
                <a:gd name="T18" fmla="*/ 2147483647 w 759"/>
                <a:gd name="T19" fmla="*/ 2147483647 h 682"/>
                <a:gd name="T20" fmla="*/ 2147483647 w 759"/>
                <a:gd name="T21" fmla="*/ 2147483647 h 682"/>
                <a:gd name="T22" fmla="*/ 2147483647 w 759"/>
                <a:gd name="T23" fmla="*/ 2147483647 h 682"/>
                <a:gd name="T24" fmla="*/ 2147483647 w 759"/>
                <a:gd name="T25" fmla="*/ 2147483647 h 682"/>
                <a:gd name="T26" fmla="*/ 2147483647 w 759"/>
                <a:gd name="T27" fmla="*/ 2147483647 h 682"/>
                <a:gd name="T28" fmla="*/ 2147483647 w 759"/>
                <a:gd name="T29" fmla="*/ 2147483647 h 682"/>
                <a:gd name="T30" fmla="*/ 2147483647 w 759"/>
                <a:gd name="T31" fmla="*/ 2147483647 h 682"/>
                <a:gd name="T32" fmla="*/ 2147483647 w 759"/>
                <a:gd name="T33" fmla="*/ 2147483647 h 682"/>
                <a:gd name="T34" fmla="*/ 2147483647 w 759"/>
                <a:gd name="T35" fmla="*/ 2147483647 h 682"/>
                <a:gd name="T36" fmla="*/ 2147483647 w 759"/>
                <a:gd name="T37" fmla="*/ 2147483647 h 682"/>
                <a:gd name="T38" fmla="*/ 2147483647 w 759"/>
                <a:gd name="T39" fmla="*/ 2147483647 h 682"/>
                <a:gd name="T40" fmla="*/ 2147483647 w 759"/>
                <a:gd name="T41" fmla="*/ 2147483647 h 682"/>
                <a:gd name="T42" fmla="*/ 2147483647 w 759"/>
                <a:gd name="T43" fmla="*/ 2147483647 h 682"/>
                <a:gd name="T44" fmla="*/ 2147483647 w 759"/>
                <a:gd name="T45" fmla="*/ 2147483647 h 682"/>
                <a:gd name="T46" fmla="*/ 2147483647 w 759"/>
                <a:gd name="T47" fmla="*/ 2147483647 h 682"/>
                <a:gd name="T48" fmla="*/ 2147483647 w 759"/>
                <a:gd name="T49" fmla="*/ 2147483647 h 682"/>
                <a:gd name="T50" fmla="*/ 2147483647 w 759"/>
                <a:gd name="T51" fmla="*/ 2147483647 h 682"/>
                <a:gd name="T52" fmla="*/ 2147483647 w 759"/>
                <a:gd name="T53" fmla="*/ 2147483647 h 682"/>
                <a:gd name="T54" fmla="*/ 2147483647 w 759"/>
                <a:gd name="T55" fmla="*/ 2147483647 h 682"/>
                <a:gd name="T56" fmla="*/ 0 w 759"/>
                <a:gd name="T57" fmla="*/ 2147483647 h 682"/>
                <a:gd name="T58" fmla="*/ 2147483647 w 759"/>
                <a:gd name="T59" fmla="*/ 2147483647 h 682"/>
                <a:gd name="T60" fmla="*/ 2147483647 w 759"/>
                <a:gd name="T61" fmla="*/ 2147483647 h 682"/>
                <a:gd name="T62" fmla="*/ 2147483647 w 759"/>
                <a:gd name="T63" fmla="*/ 2147483647 h 682"/>
                <a:gd name="T64" fmla="*/ 2147483647 w 759"/>
                <a:gd name="T65" fmla="*/ 2147483647 h 682"/>
                <a:gd name="T66" fmla="*/ 2147483647 w 759"/>
                <a:gd name="T67" fmla="*/ 2147483647 h 682"/>
                <a:gd name="T68" fmla="*/ 2147483647 w 759"/>
                <a:gd name="T69" fmla="*/ 2147483647 h 682"/>
                <a:gd name="T70" fmla="*/ 2147483647 w 759"/>
                <a:gd name="T71" fmla="*/ 2147483647 h 682"/>
                <a:gd name="T72" fmla="*/ 2147483647 w 759"/>
                <a:gd name="T73" fmla="*/ 2147483647 h 682"/>
                <a:gd name="T74" fmla="*/ 2147483647 w 759"/>
                <a:gd name="T75" fmla="*/ 2147483647 h 682"/>
                <a:gd name="T76" fmla="*/ 2147483647 w 759"/>
                <a:gd name="T77" fmla="*/ 2147483647 h 682"/>
                <a:gd name="T78" fmla="*/ 2147483647 w 759"/>
                <a:gd name="T79" fmla="*/ 2147483647 h 682"/>
                <a:gd name="T80" fmla="*/ 2147483647 w 759"/>
                <a:gd name="T81" fmla="*/ 2147483647 h 682"/>
                <a:gd name="T82" fmla="*/ 2147483647 w 759"/>
                <a:gd name="T83" fmla="*/ 2147483647 h 682"/>
                <a:gd name="T84" fmla="*/ 2147483647 w 759"/>
                <a:gd name="T85" fmla="*/ 2147483647 h 682"/>
                <a:gd name="T86" fmla="*/ 2147483647 w 759"/>
                <a:gd name="T87" fmla="*/ 2147483647 h 682"/>
                <a:gd name="T88" fmla="*/ 2147483647 w 759"/>
                <a:gd name="T89" fmla="*/ 2147483647 h 682"/>
                <a:gd name="T90" fmla="*/ 2147483647 w 759"/>
                <a:gd name="T91" fmla="*/ 2147483647 h 682"/>
                <a:gd name="T92" fmla="*/ 2147483647 w 759"/>
                <a:gd name="T93" fmla="*/ 2147483647 h 682"/>
                <a:gd name="T94" fmla="*/ 2147483647 w 759"/>
                <a:gd name="T95" fmla="*/ 2147483647 h 682"/>
                <a:gd name="T96" fmla="*/ 2147483647 w 759"/>
                <a:gd name="T97" fmla="*/ 2147483647 h 682"/>
                <a:gd name="T98" fmla="*/ 2147483647 w 759"/>
                <a:gd name="T99" fmla="*/ 2147483647 h 682"/>
                <a:gd name="T100" fmla="*/ 2147483647 w 759"/>
                <a:gd name="T101" fmla="*/ 2147483647 h 682"/>
                <a:gd name="T102" fmla="*/ 2147483647 w 759"/>
                <a:gd name="T103" fmla="*/ 2147483647 h 682"/>
                <a:gd name="T104" fmla="*/ 2147483647 w 759"/>
                <a:gd name="T105" fmla="*/ 2147483647 h 682"/>
                <a:gd name="T106" fmla="*/ 2147483647 w 759"/>
                <a:gd name="T107" fmla="*/ 2147483647 h 682"/>
                <a:gd name="T108" fmla="*/ 2147483647 w 759"/>
                <a:gd name="T109" fmla="*/ 2147483647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9"/>
                <a:gd name="T166" fmla="*/ 0 h 682"/>
                <a:gd name="T167" fmla="*/ 759 w 759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1" name="Freeform 480"/>
            <p:cNvSpPr>
              <a:spLocks/>
            </p:cNvSpPr>
            <p:nvPr/>
          </p:nvSpPr>
          <p:spPr bwMode="auto">
            <a:xfrm>
              <a:off x="4903788" y="4306888"/>
              <a:ext cx="298450" cy="528637"/>
            </a:xfrm>
            <a:custGeom>
              <a:avLst/>
              <a:gdLst>
                <a:gd name="T0" fmla="*/ 2147483647 w 508"/>
                <a:gd name="T1" fmla="*/ 2147483647 h 891"/>
                <a:gd name="T2" fmla="*/ 2147483647 w 508"/>
                <a:gd name="T3" fmla="*/ 2147483647 h 891"/>
                <a:gd name="T4" fmla="*/ 2147483647 w 508"/>
                <a:gd name="T5" fmla="*/ 2147483647 h 891"/>
                <a:gd name="T6" fmla="*/ 2147483647 w 508"/>
                <a:gd name="T7" fmla="*/ 2147483647 h 891"/>
                <a:gd name="T8" fmla="*/ 2147483647 w 508"/>
                <a:gd name="T9" fmla="*/ 2147483647 h 891"/>
                <a:gd name="T10" fmla="*/ 2147483647 w 508"/>
                <a:gd name="T11" fmla="*/ 0 h 891"/>
                <a:gd name="T12" fmla="*/ 2147483647 w 508"/>
                <a:gd name="T13" fmla="*/ 2147483647 h 891"/>
                <a:gd name="T14" fmla="*/ 2147483647 w 508"/>
                <a:gd name="T15" fmla="*/ 2147483647 h 891"/>
                <a:gd name="T16" fmla="*/ 2147483647 w 508"/>
                <a:gd name="T17" fmla="*/ 2147483647 h 891"/>
                <a:gd name="T18" fmla="*/ 2147483647 w 508"/>
                <a:gd name="T19" fmla="*/ 2147483647 h 891"/>
                <a:gd name="T20" fmla="*/ 2147483647 w 508"/>
                <a:gd name="T21" fmla="*/ 2147483647 h 891"/>
                <a:gd name="T22" fmla="*/ 2147483647 w 508"/>
                <a:gd name="T23" fmla="*/ 2147483647 h 891"/>
                <a:gd name="T24" fmla="*/ 2147483647 w 508"/>
                <a:gd name="T25" fmla="*/ 2147483647 h 891"/>
                <a:gd name="T26" fmla="*/ 2147483647 w 508"/>
                <a:gd name="T27" fmla="*/ 2147483647 h 891"/>
                <a:gd name="T28" fmla="*/ 2147483647 w 508"/>
                <a:gd name="T29" fmla="*/ 2147483647 h 891"/>
                <a:gd name="T30" fmla="*/ 2147483647 w 508"/>
                <a:gd name="T31" fmla="*/ 2147483647 h 891"/>
                <a:gd name="T32" fmla="*/ 2147483647 w 508"/>
                <a:gd name="T33" fmla="*/ 2147483647 h 891"/>
                <a:gd name="T34" fmla="*/ 2147483647 w 508"/>
                <a:gd name="T35" fmla="*/ 2147483647 h 891"/>
                <a:gd name="T36" fmla="*/ 2147483647 w 508"/>
                <a:gd name="T37" fmla="*/ 2147483647 h 891"/>
                <a:gd name="T38" fmla="*/ 2147483647 w 508"/>
                <a:gd name="T39" fmla="*/ 2147483647 h 891"/>
                <a:gd name="T40" fmla="*/ 2147483647 w 508"/>
                <a:gd name="T41" fmla="*/ 2147483647 h 891"/>
                <a:gd name="T42" fmla="*/ 2147483647 w 508"/>
                <a:gd name="T43" fmla="*/ 2147483647 h 891"/>
                <a:gd name="T44" fmla="*/ 2147483647 w 508"/>
                <a:gd name="T45" fmla="*/ 2147483647 h 891"/>
                <a:gd name="T46" fmla="*/ 2147483647 w 508"/>
                <a:gd name="T47" fmla="*/ 2147483647 h 891"/>
                <a:gd name="T48" fmla="*/ 2147483647 w 508"/>
                <a:gd name="T49" fmla="*/ 2147483647 h 891"/>
                <a:gd name="T50" fmla="*/ 2147483647 w 508"/>
                <a:gd name="T51" fmla="*/ 2147483647 h 891"/>
                <a:gd name="T52" fmla="*/ 2147483647 w 508"/>
                <a:gd name="T53" fmla="*/ 2147483647 h 891"/>
                <a:gd name="T54" fmla="*/ 2147483647 w 508"/>
                <a:gd name="T55" fmla="*/ 2147483647 h 891"/>
                <a:gd name="T56" fmla="*/ 2147483647 w 508"/>
                <a:gd name="T57" fmla="*/ 2147483647 h 891"/>
                <a:gd name="T58" fmla="*/ 2147483647 w 508"/>
                <a:gd name="T59" fmla="*/ 2147483647 h 891"/>
                <a:gd name="T60" fmla="*/ 2147483647 w 508"/>
                <a:gd name="T61" fmla="*/ 2147483647 h 891"/>
                <a:gd name="T62" fmla="*/ 2147483647 w 508"/>
                <a:gd name="T63" fmla="*/ 2147483647 h 891"/>
                <a:gd name="T64" fmla="*/ 2147483647 w 508"/>
                <a:gd name="T65" fmla="*/ 2147483647 h 891"/>
                <a:gd name="T66" fmla="*/ 2147483647 w 508"/>
                <a:gd name="T67" fmla="*/ 2147483647 h 891"/>
                <a:gd name="T68" fmla="*/ 2147483647 w 508"/>
                <a:gd name="T69" fmla="*/ 2147483647 h 891"/>
                <a:gd name="T70" fmla="*/ 2147483647 w 508"/>
                <a:gd name="T71" fmla="*/ 2147483647 h 891"/>
                <a:gd name="T72" fmla="*/ 2147483647 w 508"/>
                <a:gd name="T73" fmla="*/ 2147483647 h 891"/>
                <a:gd name="T74" fmla="*/ 2147483647 w 508"/>
                <a:gd name="T75" fmla="*/ 2147483647 h 891"/>
                <a:gd name="T76" fmla="*/ 2147483647 w 508"/>
                <a:gd name="T77" fmla="*/ 2147483647 h 891"/>
                <a:gd name="T78" fmla="*/ 2147483647 w 508"/>
                <a:gd name="T79" fmla="*/ 2147483647 h 891"/>
                <a:gd name="T80" fmla="*/ 2147483647 w 508"/>
                <a:gd name="T81" fmla="*/ 2147483647 h 891"/>
                <a:gd name="T82" fmla="*/ 2147483647 w 508"/>
                <a:gd name="T83" fmla="*/ 2147483647 h 891"/>
                <a:gd name="T84" fmla="*/ 2147483647 w 508"/>
                <a:gd name="T85" fmla="*/ 2147483647 h 891"/>
                <a:gd name="T86" fmla="*/ 2147483647 w 508"/>
                <a:gd name="T87" fmla="*/ 2147483647 h 891"/>
                <a:gd name="T88" fmla="*/ 2147483647 w 508"/>
                <a:gd name="T89" fmla="*/ 2147483647 h 891"/>
                <a:gd name="T90" fmla="*/ 2147483647 w 508"/>
                <a:gd name="T91" fmla="*/ 2147483647 h 891"/>
                <a:gd name="T92" fmla="*/ 2147483647 w 508"/>
                <a:gd name="T93" fmla="*/ 2147483647 h 891"/>
                <a:gd name="T94" fmla="*/ 2147483647 w 508"/>
                <a:gd name="T95" fmla="*/ 2147483647 h 891"/>
                <a:gd name="T96" fmla="*/ 2147483647 w 508"/>
                <a:gd name="T97" fmla="*/ 2147483647 h 891"/>
                <a:gd name="T98" fmla="*/ 2147483647 w 508"/>
                <a:gd name="T99" fmla="*/ 2147483647 h 891"/>
                <a:gd name="T100" fmla="*/ 2147483647 w 508"/>
                <a:gd name="T101" fmla="*/ 2147483647 h 891"/>
                <a:gd name="T102" fmla="*/ 2147483647 w 508"/>
                <a:gd name="T103" fmla="*/ 2147483647 h 891"/>
                <a:gd name="T104" fmla="*/ 2147483647 w 508"/>
                <a:gd name="T105" fmla="*/ 2147483647 h 891"/>
                <a:gd name="T106" fmla="*/ 2147483647 w 508"/>
                <a:gd name="T107" fmla="*/ 2147483647 h 891"/>
                <a:gd name="T108" fmla="*/ 2147483647 w 508"/>
                <a:gd name="T109" fmla="*/ 2147483647 h 891"/>
                <a:gd name="T110" fmla="*/ 2147483647 w 508"/>
                <a:gd name="T111" fmla="*/ 2147483647 h 891"/>
                <a:gd name="T112" fmla="*/ 2147483647 w 508"/>
                <a:gd name="T113" fmla="*/ 2147483647 h 891"/>
                <a:gd name="T114" fmla="*/ 2147483647 w 508"/>
                <a:gd name="T115" fmla="*/ 2147483647 h 891"/>
                <a:gd name="T116" fmla="*/ 2147483647 w 508"/>
                <a:gd name="T117" fmla="*/ 2147483647 h 891"/>
                <a:gd name="T118" fmla="*/ 2147483647 w 508"/>
                <a:gd name="T119" fmla="*/ 2147483647 h 891"/>
                <a:gd name="T120" fmla="*/ 2147483647 w 508"/>
                <a:gd name="T121" fmla="*/ 2147483647 h 8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08"/>
                <a:gd name="T184" fmla="*/ 0 h 891"/>
                <a:gd name="T185" fmla="*/ 508 w 508"/>
                <a:gd name="T186" fmla="*/ 891 h 8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2" name="Freeform 481"/>
            <p:cNvSpPr>
              <a:spLocks/>
            </p:cNvSpPr>
            <p:nvPr/>
          </p:nvSpPr>
          <p:spPr bwMode="auto">
            <a:xfrm>
              <a:off x="4976813" y="4275138"/>
              <a:ext cx="96837" cy="246062"/>
            </a:xfrm>
            <a:custGeom>
              <a:avLst/>
              <a:gdLst>
                <a:gd name="T0" fmla="*/ 2147483647 w 162"/>
                <a:gd name="T1" fmla="*/ 2147483647 h 416"/>
                <a:gd name="T2" fmla="*/ 2147483647 w 162"/>
                <a:gd name="T3" fmla="*/ 2147483647 h 416"/>
                <a:gd name="T4" fmla="*/ 2147483647 w 162"/>
                <a:gd name="T5" fmla="*/ 2147483647 h 416"/>
                <a:gd name="T6" fmla="*/ 2147483647 w 162"/>
                <a:gd name="T7" fmla="*/ 2147483647 h 416"/>
                <a:gd name="T8" fmla="*/ 2147483647 w 162"/>
                <a:gd name="T9" fmla="*/ 2147483647 h 416"/>
                <a:gd name="T10" fmla="*/ 2147483647 w 162"/>
                <a:gd name="T11" fmla="*/ 2147483647 h 416"/>
                <a:gd name="T12" fmla="*/ 2147483647 w 162"/>
                <a:gd name="T13" fmla="*/ 2147483647 h 416"/>
                <a:gd name="T14" fmla="*/ 2147483647 w 162"/>
                <a:gd name="T15" fmla="*/ 2147483647 h 416"/>
                <a:gd name="T16" fmla="*/ 2147483647 w 162"/>
                <a:gd name="T17" fmla="*/ 2147483647 h 416"/>
                <a:gd name="T18" fmla="*/ 2147483647 w 162"/>
                <a:gd name="T19" fmla="*/ 2147483647 h 416"/>
                <a:gd name="T20" fmla="*/ 2147483647 w 162"/>
                <a:gd name="T21" fmla="*/ 2147483647 h 416"/>
                <a:gd name="T22" fmla="*/ 2147483647 w 162"/>
                <a:gd name="T23" fmla="*/ 2147483647 h 416"/>
                <a:gd name="T24" fmla="*/ 2147483647 w 162"/>
                <a:gd name="T25" fmla="*/ 2147483647 h 416"/>
                <a:gd name="T26" fmla="*/ 2147483647 w 162"/>
                <a:gd name="T27" fmla="*/ 2147483647 h 416"/>
                <a:gd name="T28" fmla="*/ 2147483647 w 162"/>
                <a:gd name="T29" fmla="*/ 2147483647 h 416"/>
                <a:gd name="T30" fmla="*/ 2147483647 w 162"/>
                <a:gd name="T31" fmla="*/ 2147483647 h 416"/>
                <a:gd name="T32" fmla="*/ 2147483647 w 162"/>
                <a:gd name="T33" fmla="*/ 2147483647 h 416"/>
                <a:gd name="T34" fmla="*/ 2147483647 w 162"/>
                <a:gd name="T35" fmla="*/ 2147483647 h 416"/>
                <a:gd name="T36" fmla="*/ 2147483647 w 162"/>
                <a:gd name="T37" fmla="*/ 2147483647 h 416"/>
                <a:gd name="T38" fmla="*/ 2147483647 w 162"/>
                <a:gd name="T39" fmla="*/ 2147483647 h 416"/>
                <a:gd name="T40" fmla="*/ 2147483647 w 162"/>
                <a:gd name="T41" fmla="*/ 2147483647 h 416"/>
                <a:gd name="T42" fmla="*/ 2147483647 w 162"/>
                <a:gd name="T43" fmla="*/ 0 h 416"/>
                <a:gd name="T44" fmla="*/ 2147483647 w 162"/>
                <a:gd name="T45" fmla="*/ 2147483647 h 416"/>
                <a:gd name="T46" fmla="*/ 2147483647 w 162"/>
                <a:gd name="T47" fmla="*/ 2147483647 h 416"/>
                <a:gd name="T48" fmla="*/ 2147483647 w 162"/>
                <a:gd name="T49" fmla="*/ 2147483647 h 416"/>
                <a:gd name="T50" fmla="*/ 2147483647 w 162"/>
                <a:gd name="T51" fmla="*/ 2147483647 h 416"/>
                <a:gd name="T52" fmla="*/ 2147483647 w 162"/>
                <a:gd name="T53" fmla="*/ 2147483647 h 416"/>
                <a:gd name="T54" fmla="*/ 2147483647 w 162"/>
                <a:gd name="T55" fmla="*/ 2147483647 h 416"/>
                <a:gd name="T56" fmla="*/ 2147483647 w 162"/>
                <a:gd name="T57" fmla="*/ 2147483647 h 416"/>
                <a:gd name="T58" fmla="*/ 2147483647 w 162"/>
                <a:gd name="T59" fmla="*/ 2147483647 h 416"/>
                <a:gd name="T60" fmla="*/ 2147483647 w 162"/>
                <a:gd name="T61" fmla="*/ 2147483647 h 416"/>
                <a:gd name="T62" fmla="*/ 2147483647 w 162"/>
                <a:gd name="T63" fmla="*/ 2147483647 h 416"/>
                <a:gd name="T64" fmla="*/ 2147483647 w 162"/>
                <a:gd name="T65" fmla="*/ 2147483647 h 416"/>
                <a:gd name="T66" fmla="*/ 2147483647 w 162"/>
                <a:gd name="T67" fmla="*/ 2147483647 h 416"/>
                <a:gd name="T68" fmla="*/ 2147483647 w 162"/>
                <a:gd name="T69" fmla="*/ 2147483647 h 416"/>
                <a:gd name="T70" fmla="*/ 2147483647 w 162"/>
                <a:gd name="T71" fmla="*/ 2147483647 h 416"/>
                <a:gd name="T72" fmla="*/ 2147483647 w 162"/>
                <a:gd name="T73" fmla="*/ 2147483647 h 416"/>
                <a:gd name="T74" fmla="*/ 2147483647 w 162"/>
                <a:gd name="T75" fmla="*/ 2147483647 h 416"/>
                <a:gd name="T76" fmla="*/ 2147483647 w 162"/>
                <a:gd name="T77" fmla="*/ 2147483647 h 416"/>
                <a:gd name="T78" fmla="*/ 2147483647 w 162"/>
                <a:gd name="T79" fmla="*/ 2147483647 h 416"/>
                <a:gd name="T80" fmla="*/ 2147483647 w 162"/>
                <a:gd name="T81" fmla="*/ 2147483647 h 416"/>
                <a:gd name="T82" fmla="*/ 2147483647 w 162"/>
                <a:gd name="T83" fmla="*/ 2147483647 h 416"/>
                <a:gd name="T84" fmla="*/ 2147483647 w 162"/>
                <a:gd name="T85" fmla="*/ 2147483647 h 416"/>
                <a:gd name="T86" fmla="*/ 2147483647 w 162"/>
                <a:gd name="T87" fmla="*/ 2147483647 h 416"/>
                <a:gd name="T88" fmla="*/ 2147483647 w 162"/>
                <a:gd name="T89" fmla="*/ 2147483647 h 416"/>
                <a:gd name="T90" fmla="*/ 2147483647 w 162"/>
                <a:gd name="T91" fmla="*/ 2147483647 h 416"/>
                <a:gd name="T92" fmla="*/ 2147483647 w 162"/>
                <a:gd name="T93" fmla="*/ 2147483647 h 416"/>
                <a:gd name="T94" fmla="*/ 2147483647 w 162"/>
                <a:gd name="T95" fmla="*/ 2147483647 h 416"/>
                <a:gd name="T96" fmla="*/ 2147483647 w 162"/>
                <a:gd name="T97" fmla="*/ 2147483647 h 416"/>
                <a:gd name="T98" fmla="*/ 2147483647 w 162"/>
                <a:gd name="T99" fmla="*/ 2147483647 h 416"/>
                <a:gd name="T100" fmla="*/ 2147483647 w 162"/>
                <a:gd name="T101" fmla="*/ 2147483647 h 416"/>
                <a:gd name="T102" fmla="*/ 2147483647 w 162"/>
                <a:gd name="T103" fmla="*/ 2147483647 h 416"/>
                <a:gd name="T104" fmla="*/ 2147483647 w 162"/>
                <a:gd name="T105" fmla="*/ 2147483647 h 416"/>
                <a:gd name="T106" fmla="*/ 2147483647 w 162"/>
                <a:gd name="T107" fmla="*/ 2147483647 h 416"/>
                <a:gd name="T108" fmla="*/ 2147483647 w 162"/>
                <a:gd name="T109" fmla="*/ 2147483647 h 416"/>
                <a:gd name="T110" fmla="*/ 2147483647 w 162"/>
                <a:gd name="T111" fmla="*/ 2147483647 h 416"/>
                <a:gd name="T112" fmla="*/ 2147483647 w 162"/>
                <a:gd name="T113" fmla="*/ 2147483647 h 4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"/>
                <a:gd name="T172" fmla="*/ 0 h 416"/>
                <a:gd name="T173" fmla="*/ 162 w 162"/>
                <a:gd name="T174" fmla="*/ 416 h 4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3" name="Freeform 482"/>
            <p:cNvSpPr>
              <a:spLocks/>
            </p:cNvSpPr>
            <p:nvPr/>
          </p:nvSpPr>
          <p:spPr bwMode="auto">
            <a:xfrm>
              <a:off x="4678363" y="4233863"/>
              <a:ext cx="331787" cy="317500"/>
            </a:xfrm>
            <a:custGeom>
              <a:avLst/>
              <a:gdLst>
                <a:gd name="T0" fmla="*/ 2147483647 w 563"/>
                <a:gd name="T1" fmla="*/ 2147483647 h 536"/>
                <a:gd name="T2" fmla="*/ 2147483647 w 563"/>
                <a:gd name="T3" fmla="*/ 2147483647 h 536"/>
                <a:gd name="T4" fmla="*/ 2147483647 w 563"/>
                <a:gd name="T5" fmla="*/ 2147483647 h 536"/>
                <a:gd name="T6" fmla="*/ 2147483647 w 563"/>
                <a:gd name="T7" fmla="*/ 2147483647 h 536"/>
                <a:gd name="T8" fmla="*/ 2147483647 w 563"/>
                <a:gd name="T9" fmla="*/ 2147483647 h 536"/>
                <a:gd name="T10" fmla="*/ 2147483647 w 563"/>
                <a:gd name="T11" fmla="*/ 2147483647 h 536"/>
                <a:gd name="T12" fmla="*/ 2147483647 w 563"/>
                <a:gd name="T13" fmla="*/ 2147483647 h 536"/>
                <a:gd name="T14" fmla="*/ 2147483647 w 563"/>
                <a:gd name="T15" fmla="*/ 2147483647 h 536"/>
                <a:gd name="T16" fmla="*/ 2147483647 w 563"/>
                <a:gd name="T17" fmla="*/ 0 h 536"/>
                <a:gd name="T18" fmla="*/ 2147483647 w 563"/>
                <a:gd name="T19" fmla="*/ 2147483647 h 536"/>
                <a:gd name="T20" fmla="*/ 2147483647 w 563"/>
                <a:gd name="T21" fmla="*/ 2147483647 h 536"/>
                <a:gd name="T22" fmla="*/ 2147483647 w 563"/>
                <a:gd name="T23" fmla="*/ 2147483647 h 536"/>
                <a:gd name="T24" fmla="*/ 2147483647 w 563"/>
                <a:gd name="T25" fmla="*/ 2147483647 h 536"/>
                <a:gd name="T26" fmla="*/ 2147483647 w 563"/>
                <a:gd name="T27" fmla="*/ 2147483647 h 536"/>
                <a:gd name="T28" fmla="*/ 2147483647 w 563"/>
                <a:gd name="T29" fmla="*/ 2147483647 h 536"/>
                <a:gd name="T30" fmla="*/ 2147483647 w 563"/>
                <a:gd name="T31" fmla="*/ 2147483647 h 536"/>
                <a:gd name="T32" fmla="*/ 2147483647 w 563"/>
                <a:gd name="T33" fmla="*/ 2147483647 h 536"/>
                <a:gd name="T34" fmla="*/ 2147483647 w 563"/>
                <a:gd name="T35" fmla="*/ 2147483647 h 536"/>
                <a:gd name="T36" fmla="*/ 2147483647 w 563"/>
                <a:gd name="T37" fmla="*/ 2147483647 h 536"/>
                <a:gd name="T38" fmla="*/ 2147483647 w 563"/>
                <a:gd name="T39" fmla="*/ 2147483647 h 536"/>
                <a:gd name="T40" fmla="*/ 2147483647 w 563"/>
                <a:gd name="T41" fmla="*/ 2147483647 h 536"/>
                <a:gd name="T42" fmla="*/ 2147483647 w 563"/>
                <a:gd name="T43" fmla="*/ 2147483647 h 536"/>
                <a:gd name="T44" fmla="*/ 2147483647 w 563"/>
                <a:gd name="T45" fmla="*/ 2147483647 h 536"/>
                <a:gd name="T46" fmla="*/ 2147483647 w 563"/>
                <a:gd name="T47" fmla="*/ 2147483647 h 536"/>
                <a:gd name="T48" fmla="*/ 2147483647 w 563"/>
                <a:gd name="T49" fmla="*/ 2147483647 h 536"/>
                <a:gd name="T50" fmla="*/ 2147483647 w 563"/>
                <a:gd name="T51" fmla="*/ 2147483647 h 536"/>
                <a:gd name="T52" fmla="*/ 2147483647 w 563"/>
                <a:gd name="T53" fmla="*/ 2147483647 h 536"/>
                <a:gd name="T54" fmla="*/ 2147483647 w 563"/>
                <a:gd name="T55" fmla="*/ 2147483647 h 536"/>
                <a:gd name="T56" fmla="*/ 2147483647 w 563"/>
                <a:gd name="T57" fmla="*/ 2147483647 h 536"/>
                <a:gd name="T58" fmla="*/ 2147483647 w 563"/>
                <a:gd name="T59" fmla="*/ 2147483647 h 536"/>
                <a:gd name="T60" fmla="*/ 0 w 563"/>
                <a:gd name="T61" fmla="*/ 2147483647 h 536"/>
                <a:gd name="T62" fmla="*/ 2147483647 w 563"/>
                <a:gd name="T63" fmla="*/ 2147483647 h 536"/>
                <a:gd name="T64" fmla="*/ 2147483647 w 563"/>
                <a:gd name="T65" fmla="*/ 2147483647 h 536"/>
                <a:gd name="T66" fmla="*/ 2147483647 w 563"/>
                <a:gd name="T67" fmla="*/ 2147483647 h 536"/>
                <a:gd name="T68" fmla="*/ 2147483647 w 563"/>
                <a:gd name="T69" fmla="*/ 2147483647 h 536"/>
                <a:gd name="T70" fmla="*/ 2147483647 w 563"/>
                <a:gd name="T71" fmla="*/ 2147483647 h 536"/>
                <a:gd name="T72" fmla="*/ 2147483647 w 563"/>
                <a:gd name="T73" fmla="*/ 2147483647 h 536"/>
                <a:gd name="T74" fmla="*/ 2147483647 w 563"/>
                <a:gd name="T75" fmla="*/ 2147483647 h 536"/>
                <a:gd name="T76" fmla="*/ 2147483647 w 563"/>
                <a:gd name="T77" fmla="*/ 2147483647 h 536"/>
                <a:gd name="T78" fmla="*/ 2147483647 w 563"/>
                <a:gd name="T79" fmla="*/ 2147483647 h 536"/>
                <a:gd name="T80" fmla="*/ 2147483647 w 563"/>
                <a:gd name="T81" fmla="*/ 2147483647 h 536"/>
                <a:gd name="T82" fmla="*/ 2147483647 w 563"/>
                <a:gd name="T83" fmla="*/ 2147483647 h 536"/>
                <a:gd name="T84" fmla="*/ 2147483647 w 563"/>
                <a:gd name="T85" fmla="*/ 2147483647 h 536"/>
                <a:gd name="T86" fmla="*/ 2147483647 w 563"/>
                <a:gd name="T87" fmla="*/ 2147483647 h 536"/>
                <a:gd name="T88" fmla="*/ 2147483647 w 563"/>
                <a:gd name="T89" fmla="*/ 2147483647 h 536"/>
                <a:gd name="T90" fmla="*/ 2147483647 w 563"/>
                <a:gd name="T91" fmla="*/ 2147483647 h 536"/>
                <a:gd name="T92" fmla="*/ 2147483647 w 563"/>
                <a:gd name="T93" fmla="*/ 2147483647 h 536"/>
                <a:gd name="T94" fmla="*/ 2147483647 w 563"/>
                <a:gd name="T95" fmla="*/ 2147483647 h 536"/>
                <a:gd name="T96" fmla="*/ 2147483647 w 563"/>
                <a:gd name="T97" fmla="*/ 2147483647 h 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3"/>
                <a:gd name="T148" fmla="*/ 0 h 536"/>
                <a:gd name="T149" fmla="*/ 563 w 563"/>
                <a:gd name="T150" fmla="*/ 536 h 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4" name="Freeform 483"/>
            <p:cNvSpPr>
              <a:spLocks/>
            </p:cNvSpPr>
            <p:nvPr/>
          </p:nvSpPr>
          <p:spPr bwMode="auto">
            <a:xfrm>
              <a:off x="4408488" y="3802063"/>
              <a:ext cx="533400" cy="600075"/>
            </a:xfrm>
            <a:custGeom>
              <a:avLst/>
              <a:gdLst>
                <a:gd name="T0" fmla="*/ 2147483647 w 902"/>
                <a:gd name="T1" fmla="*/ 2147483647 h 1016"/>
                <a:gd name="T2" fmla="*/ 2147483647 w 902"/>
                <a:gd name="T3" fmla="*/ 2147483647 h 1016"/>
                <a:gd name="T4" fmla="*/ 2147483647 w 902"/>
                <a:gd name="T5" fmla="*/ 2147483647 h 1016"/>
                <a:gd name="T6" fmla="*/ 2147483647 w 902"/>
                <a:gd name="T7" fmla="*/ 2147483647 h 1016"/>
                <a:gd name="T8" fmla="*/ 2147483647 w 902"/>
                <a:gd name="T9" fmla="*/ 2147483647 h 1016"/>
                <a:gd name="T10" fmla="*/ 2147483647 w 902"/>
                <a:gd name="T11" fmla="*/ 2147483647 h 1016"/>
                <a:gd name="T12" fmla="*/ 2147483647 w 902"/>
                <a:gd name="T13" fmla="*/ 2147483647 h 1016"/>
                <a:gd name="T14" fmla="*/ 2147483647 w 902"/>
                <a:gd name="T15" fmla="*/ 2147483647 h 1016"/>
                <a:gd name="T16" fmla="*/ 2147483647 w 902"/>
                <a:gd name="T17" fmla="*/ 2147483647 h 1016"/>
                <a:gd name="T18" fmla="*/ 2147483647 w 902"/>
                <a:gd name="T19" fmla="*/ 2147483647 h 1016"/>
                <a:gd name="T20" fmla="*/ 2147483647 w 902"/>
                <a:gd name="T21" fmla="*/ 2147483647 h 1016"/>
                <a:gd name="T22" fmla="*/ 2147483647 w 902"/>
                <a:gd name="T23" fmla="*/ 2147483647 h 1016"/>
                <a:gd name="T24" fmla="*/ 2147483647 w 902"/>
                <a:gd name="T25" fmla="*/ 2147483647 h 1016"/>
                <a:gd name="T26" fmla="*/ 2147483647 w 902"/>
                <a:gd name="T27" fmla="*/ 2147483647 h 1016"/>
                <a:gd name="T28" fmla="*/ 2147483647 w 902"/>
                <a:gd name="T29" fmla="*/ 2147483647 h 1016"/>
                <a:gd name="T30" fmla="*/ 2147483647 w 902"/>
                <a:gd name="T31" fmla="*/ 2147483647 h 1016"/>
                <a:gd name="T32" fmla="*/ 2147483647 w 902"/>
                <a:gd name="T33" fmla="*/ 2147483647 h 1016"/>
                <a:gd name="T34" fmla="*/ 2147483647 w 902"/>
                <a:gd name="T35" fmla="*/ 2147483647 h 1016"/>
                <a:gd name="T36" fmla="*/ 2147483647 w 902"/>
                <a:gd name="T37" fmla="*/ 2147483647 h 1016"/>
                <a:gd name="T38" fmla="*/ 2147483647 w 902"/>
                <a:gd name="T39" fmla="*/ 2147483647 h 1016"/>
                <a:gd name="T40" fmla="*/ 2147483647 w 902"/>
                <a:gd name="T41" fmla="*/ 2147483647 h 1016"/>
                <a:gd name="T42" fmla="*/ 2147483647 w 902"/>
                <a:gd name="T43" fmla="*/ 2147483647 h 1016"/>
                <a:gd name="T44" fmla="*/ 2147483647 w 902"/>
                <a:gd name="T45" fmla="*/ 2147483647 h 1016"/>
                <a:gd name="T46" fmla="*/ 2147483647 w 902"/>
                <a:gd name="T47" fmla="*/ 2147483647 h 1016"/>
                <a:gd name="T48" fmla="*/ 2147483647 w 902"/>
                <a:gd name="T49" fmla="*/ 2147483647 h 1016"/>
                <a:gd name="T50" fmla="*/ 2147483647 w 902"/>
                <a:gd name="T51" fmla="*/ 2147483647 h 1016"/>
                <a:gd name="T52" fmla="*/ 2147483647 w 902"/>
                <a:gd name="T53" fmla="*/ 2147483647 h 1016"/>
                <a:gd name="T54" fmla="*/ 2147483647 w 902"/>
                <a:gd name="T55" fmla="*/ 2147483647 h 1016"/>
                <a:gd name="T56" fmla="*/ 2147483647 w 902"/>
                <a:gd name="T57" fmla="*/ 2147483647 h 1016"/>
                <a:gd name="T58" fmla="*/ 2147483647 w 902"/>
                <a:gd name="T59" fmla="*/ 2147483647 h 1016"/>
                <a:gd name="T60" fmla="*/ 2147483647 w 902"/>
                <a:gd name="T61" fmla="*/ 2147483647 h 1016"/>
                <a:gd name="T62" fmla="*/ 2147483647 w 902"/>
                <a:gd name="T63" fmla="*/ 2147483647 h 1016"/>
                <a:gd name="T64" fmla="*/ 2147483647 w 902"/>
                <a:gd name="T65" fmla="*/ 2147483647 h 1016"/>
                <a:gd name="T66" fmla="*/ 2147483647 w 902"/>
                <a:gd name="T67" fmla="*/ 2147483647 h 1016"/>
                <a:gd name="T68" fmla="*/ 2147483647 w 902"/>
                <a:gd name="T69" fmla="*/ 2147483647 h 1016"/>
                <a:gd name="T70" fmla="*/ 2147483647 w 902"/>
                <a:gd name="T71" fmla="*/ 2147483647 h 1016"/>
                <a:gd name="T72" fmla="*/ 2147483647 w 902"/>
                <a:gd name="T73" fmla="*/ 2147483647 h 1016"/>
                <a:gd name="T74" fmla="*/ 2147483647 w 902"/>
                <a:gd name="T75" fmla="*/ 2147483647 h 1016"/>
                <a:gd name="T76" fmla="*/ 2147483647 w 902"/>
                <a:gd name="T77" fmla="*/ 2147483647 h 1016"/>
                <a:gd name="T78" fmla="*/ 2147483647 w 902"/>
                <a:gd name="T79" fmla="*/ 2147483647 h 1016"/>
                <a:gd name="T80" fmla="*/ 2147483647 w 902"/>
                <a:gd name="T81" fmla="*/ 2147483647 h 1016"/>
                <a:gd name="T82" fmla="*/ 2147483647 w 902"/>
                <a:gd name="T83" fmla="*/ 2147483647 h 1016"/>
                <a:gd name="T84" fmla="*/ 2147483647 w 902"/>
                <a:gd name="T85" fmla="*/ 2147483647 h 1016"/>
                <a:gd name="T86" fmla="*/ 2147483647 w 902"/>
                <a:gd name="T87" fmla="*/ 2147483647 h 1016"/>
                <a:gd name="T88" fmla="*/ 2147483647 w 902"/>
                <a:gd name="T89" fmla="*/ 2147483647 h 1016"/>
                <a:gd name="T90" fmla="*/ 2147483647 w 902"/>
                <a:gd name="T91" fmla="*/ 2147483647 h 1016"/>
                <a:gd name="T92" fmla="*/ 2147483647 w 902"/>
                <a:gd name="T93" fmla="*/ 2147483647 h 1016"/>
                <a:gd name="T94" fmla="*/ 2147483647 w 902"/>
                <a:gd name="T95" fmla="*/ 2147483647 h 1016"/>
                <a:gd name="T96" fmla="*/ 2147483647 w 902"/>
                <a:gd name="T97" fmla="*/ 2147483647 h 1016"/>
                <a:gd name="T98" fmla="*/ 2147483647 w 902"/>
                <a:gd name="T99" fmla="*/ 2147483647 h 1016"/>
                <a:gd name="T100" fmla="*/ 2147483647 w 902"/>
                <a:gd name="T101" fmla="*/ 2147483647 h 1016"/>
                <a:gd name="T102" fmla="*/ 2147483647 w 902"/>
                <a:gd name="T103" fmla="*/ 2147483647 h 1016"/>
                <a:gd name="T104" fmla="*/ 2147483647 w 902"/>
                <a:gd name="T105" fmla="*/ 2147483647 h 1016"/>
                <a:gd name="T106" fmla="*/ 2147483647 w 902"/>
                <a:gd name="T107" fmla="*/ 2147483647 h 1016"/>
                <a:gd name="T108" fmla="*/ 2147483647 w 902"/>
                <a:gd name="T109" fmla="*/ 2147483647 h 1016"/>
                <a:gd name="T110" fmla="*/ 2147483647 w 902"/>
                <a:gd name="T111" fmla="*/ 2147483647 h 1016"/>
                <a:gd name="T112" fmla="*/ 2147483647 w 902"/>
                <a:gd name="T113" fmla="*/ 2147483647 h 1016"/>
                <a:gd name="T114" fmla="*/ 2147483647 w 902"/>
                <a:gd name="T115" fmla="*/ 2147483647 h 1016"/>
                <a:gd name="T116" fmla="*/ 2147483647 w 902"/>
                <a:gd name="T117" fmla="*/ 2147483647 h 1016"/>
                <a:gd name="T118" fmla="*/ 2147483647 w 902"/>
                <a:gd name="T119" fmla="*/ 2147483647 h 1016"/>
                <a:gd name="T120" fmla="*/ 2147483647 w 902"/>
                <a:gd name="T121" fmla="*/ 2147483647 h 1016"/>
                <a:gd name="T122" fmla="*/ 2147483647 w 902"/>
                <a:gd name="T123" fmla="*/ 2147483647 h 10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02"/>
                <a:gd name="T187" fmla="*/ 0 h 1016"/>
                <a:gd name="T188" fmla="*/ 902 w 902"/>
                <a:gd name="T189" fmla="*/ 1016 h 10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5" name="Freeform 484"/>
            <p:cNvSpPr>
              <a:spLocks/>
            </p:cNvSpPr>
            <p:nvPr/>
          </p:nvSpPr>
          <p:spPr bwMode="auto">
            <a:xfrm>
              <a:off x="4879975" y="4051300"/>
              <a:ext cx="50800" cy="65088"/>
            </a:xfrm>
            <a:custGeom>
              <a:avLst/>
              <a:gdLst>
                <a:gd name="T0" fmla="*/ 2147483647 w 87"/>
                <a:gd name="T1" fmla="*/ 2147483647 h 112"/>
                <a:gd name="T2" fmla="*/ 2147483647 w 87"/>
                <a:gd name="T3" fmla="*/ 2147483647 h 112"/>
                <a:gd name="T4" fmla="*/ 2147483647 w 87"/>
                <a:gd name="T5" fmla="*/ 2147483647 h 112"/>
                <a:gd name="T6" fmla="*/ 2147483647 w 87"/>
                <a:gd name="T7" fmla="*/ 2147483647 h 112"/>
                <a:gd name="T8" fmla="*/ 2147483647 w 87"/>
                <a:gd name="T9" fmla="*/ 2147483647 h 112"/>
                <a:gd name="T10" fmla="*/ 2147483647 w 87"/>
                <a:gd name="T11" fmla="*/ 2147483647 h 112"/>
                <a:gd name="T12" fmla="*/ 2147483647 w 87"/>
                <a:gd name="T13" fmla="*/ 2147483647 h 112"/>
                <a:gd name="T14" fmla="*/ 2147483647 w 87"/>
                <a:gd name="T15" fmla="*/ 2147483647 h 112"/>
                <a:gd name="T16" fmla="*/ 2147483647 w 87"/>
                <a:gd name="T17" fmla="*/ 2147483647 h 112"/>
                <a:gd name="T18" fmla="*/ 2147483647 w 87"/>
                <a:gd name="T19" fmla="*/ 2147483647 h 112"/>
                <a:gd name="T20" fmla="*/ 2147483647 w 87"/>
                <a:gd name="T21" fmla="*/ 0 h 112"/>
                <a:gd name="T22" fmla="*/ 2147483647 w 87"/>
                <a:gd name="T23" fmla="*/ 0 h 112"/>
                <a:gd name="T24" fmla="*/ 2147483647 w 87"/>
                <a:gd name="T25" fmla="*/ 0 h 112"/>
                <a:gd name="T26" fmla="*/ 2147483647 w 87"/>
                <a:gd name="T27" fmla="*/ 0 h 112"/>
                <a:gd name="T28" fmla="*/ 2147483647 w 87"/>
                <a:gd name="T29" fmla="*/ 2147483647 h 112"/>
                <a:gd name="T30" fmla="*/ 2147483647 w 87"/>
                <a:gd name="T31" fmla="*/ 2147483647 h 112"/>
                <a:gd name="T32" fmla="*/ 2147483647 w 87"/>
                <a:gd name="T33" fmla="*/ 2147483647 h 112"/>
                <a:gd name="T34" fmla="*/ 0 w 87"/>
                <a:gd name="T35" fmla="*/ 2147483647 h 112"/>
                <a:gd name="T36" fmla="*/ 2147483647 w 87"/>
                <a:gd name="T37" fmla="*/ 2147483647 h 112"/>
                <a:gd name="T38" fmla="*/ 2147483647 w 87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7"/>
                <a:gd name="T61" fmla="*/ 0 h 112"/>
                <a:gd name="T62" fmla="*/ 87 w 87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6" name="Freeform 485"/>
            <p:cNvSpPr>
              <a:spLocks noEditPoints="1"/>
            </p:cNvSpPr>
            <p:nvPr/>
          </p:nvSpPr>
          <p:spPr bwMode="auto">
            <a:xfrm>
              <a:off x="4895850" y="4006850"/>
              <a:ext cx="300038" cy="342900"/>
            </a:xfrm>
            <a:custGeom>
              <a:avLst/>
              <a:gdLst>
                <a:gd name="T0" fmla="*/ 2147483647 w 510"/>
                <a:gd name="T1" fmla="*/ 2147483647 h 579"/>
                <a:gd name="T2" fmla="*/ 2147483647 w 510"/>
                <a:gd name="T3" fmla="*/ 2147483647 h 579"/>
                <a:gd name="T4" fmla="*/ 2147483647 w 510"/>
                <a:gd name="T5" fmla="*/ 2147483647 h 579"/>
                <a:gd name="T6" fmla="*/ 2147483647 w 510"/>
                <a:gd name="T7" fmla="*/ 2147483647 h 579"/>
                <a:gd name="T8" fmla="*/ 2147483647 w 510"/>
                <a:gd name="T9" fmla="*/ 2147483647 h 579"/>
                <a:gd name="T10" fmla="*/ 2147483647 w 510"/>
                <a:gd name="T11" fmla="*/ 2147483647 h 579"/>
                <a:gd name="T12" fmla="*/ 2147483647 w 510"/>
                <a:gd name="T13" fmla="*/ 2147483647 h 579"/>
                <a:gd name="T14" fmla="*/ 2147483647 w 510"/>
                <a:gd name="T15" fmla="*/ 2147483647 h 579"/>
                <a:gd name="T16" fmla="*/ 2147483647 w 510"/>
                <a:gd name="T17" fmla="*/ 2147483647 h 579"/>
                <a:gd name="T18" fmla="*/ 2147483647 w 510"/>
                <a:gd name="T19" fmla="*/ 2147483647 h 579"/>
                <a:gd name="T20" fmla="*/ 2147483647 w 510"/>
                <a:gd name="T21" fmla="*/ 2147483647 h 579"/>
                <a:gd name="T22" fmla="*/ 2147483647 w 510"/>
                <a:gd name="T23" fmla="*/ 2147483647 h 579"/>
                <a:gd name="T24" fmla="*/ 2147483647 w 510"/>
                <a:gd name="T25" fmla="*/ 2147483647 h 579"/>
                <a:gd name="T26" fmla="*/ 2147483647 w 510"/>
                <a:gd name="T27" fmla="*/ 2147483647 h 579"/>
                <a:gd name="T28" fmla="*/ 2147483647 w 510"/>
                <a:gd name="T29" fmla="*/ 2147483647 h 579"/>
                <a:gd name="T30" fmla="*/ 2147483647 w 510"/>
                <a:gd name="T31" fmla="*/ 2147483647 h 579"/>
                <a:gd name="T32" fmla="*/ 2147483647 w 510"/>
                <a:gd name="T33" fmla="*/ 0 h 579"/>
                <a:gd name="T34" fmla="*/ 2147483647 w 510"/>
                <a:gd name="T35" fmla="*/ 2147483647 h 579"/>
                <a:gd name="T36" fmla="*/ 2147483647 w 510"/>
                <a:gd name="T37" fmla="*/ 2147483647 h 579"/>
                <a:gd name="T38" fmla="*/ 2147483647 w 510"/>
                <a:gd name="T39" fmla="*/ 2147483647 h 579"/>
                <a:gd name="T40" fmla="*/ 2147483647 w 510"/>
                <a:gd name="T41" fmla="*/ 2147483647 h 579"/>
                <a:gd name="T42" fmla="*/ 2147483647 w 510"/>
                <a:gd name="T43" fmla="*/ 2147483647 h 579"/>
                <a:gd name="T44" fmla="*/ 2147483647 w 510"/>
                <a:gd name="T45" fmla="*/ 2147483647 h 579"/>
                <a:gd name="T46" fmla="*/ 0 w 510"/>
                <a:gd name="T47" fmla="*/ 2147483647 h 579"/>
                <a:gd name="T48" fmla="*/ 2147483647 w 510"/>
                <a:gd name="T49" fmla="*/ 2147483647 h 579"/>
                <a:gd name="T50" fmla="*/ 2147483647 w 510"/>
                <a:gd name="T51" fmla="*/ 2147483647 h 579"/>
                <a:gd name="T52" fmla="*/ 2147483647 w 510"/>
                <a:gd name="T53" fmla="*/ 2147483647 h 579"/>
                <a:gd name="T54" fmla="*/ 2147483647 w 510"/>
                <a:gd name="T55" fmla="*/ 2147483647 h 579"/>
                <a:gd name="T56" fmla="*/ 2147483647 w 510"/>
                <a:gd name="T57" fmla="*/ 2147483647 h 579"/>
                <a:gd name="T58" fmla="*/ 2147483647 w 510"/>
                <a:gd name="T59" fmla="*/ 2147483647 h 579"/>
                <a:gd name="T60" fmla="*/ 2147483647 w 510"/>
                <a:gd name="T61" fmla="*/ 2147483647 h 579"/>
                <a:gd name="T62" fmla="*/ 2147483647 w 510"/>
                <a:gd name="T63" fmla="*/ 2147483647 h 579"/>
                <a:gd name="T64" fmla="*/ 2147483647 w 510"/>
                <a:gd name="T65" fmla="*/ 2147483647 h 579"/>
                <a:gd name="T66" fmla="*/ 2147483647 w 510"/>
                <a:gd name="T67" fmla="*/ 2147483647 h 579"/>
                <a:gd name="T68" fmla="*/ 2147483647 w 510"/>
                <a:gd name="T69" fmla="*/ 2147483647 h 579"/>
                <a:gd name="T70" fmla="*/ 2147483647 w 510"/>
                <a:gd name="T71" fmla="*/ 2147483647 h 579"/>
                <a:gd name="T72" fmla="*/ 2147483647 w 510"/>
                <a:gd name="T73" fmla="*/ 2147483647 h 579"/>
                <a:gd name="T74" fmla="*/ 2147483647 w 510"/>
                <a:gd name="T75" fmla="*/ 2147483647 h 579"/>
                <a:gd name="T76" fmla="*/ 2147483647 w 510"/>
                <a:gd name="T77" fmla="*/ 2147483647 h 579"/>
                <a:gd name="T78" fmla="*/ 2147483647 w 510"/>
                <a:gd name="T79" fmla="*/ 2147483647 h 579"/>
                <a:gd name="T80" fmla="*/ 2147483647 w 510"/>
                <a:gd name="T81" fmla="*/ 2147483647 h 579"/>
                <a:gd name="T82" fmla="*/ 2147483647 w 510"/>
                <a:gd name="T83" fmla="*/ 2147483647 h 579"/>
                <a:gd name="T84" fmla="*/ 2147483647 w 510"/>
                <a:gd name="T85" fmla="*/ 2147483647 h 579"/>
                <a:gd name="T86" fmla="*/ 2147483647 w 510"/>
                <a:gd name="T87" fmla="*/ 2147483647 h 579"/>
                <a:gd name="T88" fmla="*/ 2147483647 w 510"/>
                <a:gd name="T89" fmla="*/ 2147483647 h 579"/>
                <a:gd name="T90" fmla="*/ 2147483647 w 510"/>
                <a:gd name="T91" fmla="*/ 2147483647 h 579"/>
                <a:gd name="T92" fmla="*/ 2147483647 w 510"/>
                <a:gd name="T93" fmla="*/ 2147483647 h 579"/>
                <a:gd name="T94" fmla="*/ 2147483647 w 510"/>
                <a:gd name="T95" fmla="*/ 2147483647 h 5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0"/>
                <a:gd name="T145" fmla="*/ 0 h 579"/>
                <a:gd name="T146" fmla="*/ 510 w 510"/>
                <a:gd name="T147" fmla="*/ 579 h 5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7" name="Freeform 486"/>
            <p:cNvSpPr>
              <a:spLocks noEditPoints="1"/>
            </p:cNvSpPr>
            <p:nvPr/>
          </p:nvSpPr>
          <p:spPr bwMode="auto">
            <a:xfrm>
              <a:off x="4897438" y="3840163"/>
              <a:ext cx="155575" cy="185737"/>
            </a:xfrm>
            <a:custGeom>
              <a:avLst/>
              <a:gdLst>
                <a:gd name="T0" fmla="*/ 2147483647 w 266"/>
                <a:gd name="T1" fmla="*/ 2147483647 h 314"/>
                <a:gd name="T2" fmla="*/ 2147483647 w 266"/>
                <a:gd name="T3" fmla="*/ 2147483647 h 314"/>
                <a:gd name="T4" fmla="*/ 2147483647 w 266"/>
                <a:gd name="T5" fmla="*/ 2147483647 h 314"/>
                <a:gd name="T6" fmla="*/ 2147483647 w 266"/>
                <a:gd name="T7" fmla="*/ 2147483647 h 314"/>
                <a:gd name="T8" fmla="*/ 2147483647 w 266"/>
                <a:gd name="T9" fmla="*/ 2147483647 h 314"/>
                <a:gd name="T10" fmla="*/ 2147483647 w 266"/>
                <a:gd name="T11" fmla="*/ 2147483647 h 314"/>
                <a:gd name="T12" fmla="*/ 2147483647 w 266"/>
                <a:gd name="T13" fmla="*/ 2147483647 h 314"/>
                <a:gd name="T14" fmla="*/ 2147483647 w 266"/>
                <a:gd name="T15" fmla="*/ 2147483647 h 314"/>
                <a:gd name="T16" fmla="*/ 2147483647 w 266"/>
                <a:gd name="T17" fmla="*/ 2147483647 h 314"/>
                <a:gd name="T18" fmla="*/ 2147483647 w 266"/>
                <a:gd name="T19" fmla="*/ 2147483647 h 314"/>
                <a:gd name="T20" fmla="*/ 2147483647 w 266"/>
                <a:gd name="T21" fmla="*/ 2147483647 h 314"/>
                <a:gd name="T22" fmla="*/ 2147483647 w 266"/>
                <a:gd name="T23" fmla="*/ 2147483647 h 314"/>
                <a:gd name="T24" fmla="*/ 2147483647 w 266"/>
                <a:gd name="T25" fmla="*/ 0 h 314"/>
                <a:gd name="T26" fmla="*/ 2147483647 w 266"/>
                <a:gd name="T27" fmla="*/ 0 h 314"/>
                <a:gd name="T28" fmla="*/ 2147483647 w 266"/>
                <a:gd name="T29" fmla="*/ 2147483647 h 314"/>
                <a:gd name="T30" fmla="*/ 2147483647 w 266"/>
                <a:gd name="T31" fmla="*/ 2147483647 h 314"/>
                <a:gd name="T32" fmla="*/ 2147483647 w 266"/>
                <a:gd name="T33" fmla="*/ 2147483647 h 314"/>
                <a:gd name="T34" fmla="*/ 2147483647 w 266"/>
                <a:gd name="T35" fmla="*/ 2147483647 h 314"/>
                <a:gd name="T36" fmla="*/ 2147483647 w 266"/>
                <a:gd name="T37" fmla="*/ 2147483647 h 314"/>
                <a:gd name="T38" fmla="*/ 2147483647 w 266"/>
                <a:gd name="T39" fmla="*/ 2147483647 h 314"/>
                <a:gd name="T40" fmla="*/ 2147483647 w 266"/>
                <a:gd name="T41" fmla="*/ 2147483647 h 314"/>
                <a:gd name="T42" fmla="*/ 2147483647 w 266"/>
                <a:gd name="T43" fmla="*/ 2147483647 h 314"/>
                <a:gd name="T44" fmla="*/ 2147483647 w 266"/>
                <a:gd name="T45" fmla="*/ 2147483647 h 314"/>
                <a:gd name="T46" fmla="*/ 2147483647 w 266"/>
                <a:gd name="T47" fmla="*/ 2147483647 h 314"/>
                <a:gd name="T48" fmla="*/ 2147483647 w 266"/>
                <a:gd name="T49" fmla="*/ 2147483647 h 314"/>
                <a:gd name="T50" fmla="*/ 2147483647 w 266"/>
                <a:gd name="T51" fmla="*/ 2147483647 h 314"/>
                <a:gd name="T52" fmla="*/ 2147483647 w 266"/>
                <a:gd name="T53" fmla="*/ 2147483647 h 314"/>
                <a:gd name="T54" fmla="*/ 2147483647 w 266"/>
                <a:gd name="T55" fmla="*/ 2147483647 h 314"/>
                <a:gd name="T56" fmla="*/ 2147483647 w 266"/>
                <a:gd name="T57" fmla="*/ 2147483647 h 314"/>
                <a:gd name="T58" fmla="*/ 2147483647 w 266"/>
                <a:gd name="T59" fmla="*/ 2147483647 h 314"/>
                <a:gd name="T60" fmla="*/ 2147483647 w 266"/>
                <a:gd name="T61" fmla="*/ 2147483647 h 314"/>
                <a:gd name="T62" fmla="*/ 2147483647 w 266"/>
                <a:gd name="T63" fmla="*/ 2147483647 h 314"/>
                <a:gd name="T64" fmla="*/ 2147483647 w 266"/>
                <a:gd name="T65" fmla="*/ 2147483647 h 314"/>
                <a:gd name="T66" fmla="*/ 2147483647 w 266"/>
                <a:gd name="T67" fmla="*/ 2147483647 h 314"/>
                <a:gd name="T68" fmla="*/ 2147483647 w 266"/>
                <a:gd name="T69" fmla="*/ 2147483647 h 314"/>
                <a:gd name="T70" fmla="*/ 2147483647 w 266"/>
                <a:gd name="T71" fmla="*/ 2147483647 h 314"/>
                <a:gd name="T72" fmla="*/ 2147483647 w 266"/>
                <a:gd name="T73" fmla="*/ 2147483647 h 314"/>
                <a:gd name="T74" fmla="*/ 0 w 266"/>
                <a:gd name="T75" fmla="*/ 2147483647 h 314"/>
                <a:gd name="T76" fmla="*/ 2147483647 w 266"/>
                <a:gd name="T77" fmla="*/ 2147483647 h 314"/>
                <a:gd name="T78" fmla="*/ 2147483647 w 266"/>
                <a:gd name="T79" fmla="*/ 2147483647 h 314"/>
                <a:gd name="T80" fmla="*/ 2147483647 w 266"/>
                <a:gd name="T81" fmla="*/ 2147483647 h 314"/>
                <a:gd name="T82" fmla="*/ 2147483647 w 266"/>
                <a:gd name="T83" fmla="*/ 2147483647 h 314"/>
                <a:gd name="T84" fmla="*/ 2147483647 w 266"/>
                <a:gd name="T85" fmla="*/ 2147483647 h 314"/>
                <a:gd name="T86" fmla="*/ 2147483647 w 266"/>
                <a:gd name="T87" fmla="*/ 2147483647 h 314"/>
                <a:gd name="T88" fmla="*/ 2147483647 w 266"/>
                <a:gd name="T89" fmla="*/ 2147483647 h 314"/>
                <a:gd name="T90" fmla="*/ 2147483647 w 266"/>
                <a:gd name="T91" fmla="*/ 2147483647 h 314"/>
                <a:gd name="T92" fmla="*/ 2147483647 w 266"/>
                <a:gd name="T93" fmla="*/ 2147483647 h 314"/>
                <a:gd name="T94" fmla="*/ 2147483647 w 266"/>
                <a:gd name="T95" fmla="*/ 2147483647 h 314"/>
                <a:gd name="T96" fmla="*/ 2147483647 w 266"/>
                <a:gd name="T97" fmla="*/ 2147483647 h 314"/>
                <a:gd name="T98" fmla="*/ 2147483647 w 266"/>
                <a:gd name="T99" fmla="*/ 2147483647 h 314"/>
                <a:gd name="T100" fmla="*/ 2147483647 w 266"/>
                <a:gd name="T101" fmla="*/ 2147483647 h 314"/>
                <a:gd name="T102" fmla="*/ 2147483647 w 266"/>
                <a:gd name="T103" fmla="*/ 2147483647 h 314"/>
                <a:gd name="T104" fmla="*/ 2147483647 w 266"/>
                <a:gd name="T105" fmla="*/ 2147483647 h 314"/>
                <a:gd name="T106" fmla="*/ 2147483647 w 266"/>
                <a:gd name="T107" fmla="*/ 2147483647 h 314"/>
                <a:gd name="T108" fmla="*/ 2147483647 w 266"/>
                <a:gd name="T109" fmla="*/ 2147483647 h 314"/>
                <a:gd name="T110" fmla="*/ 2147483647 w 266"/>
                <a:gd name="T111" fmla="*/ 2147483647 h 314"/>
                <a:gd name="T112" fmla="*/ 2147483647 w 266"/>
                <a:gd name="T113" fmla="*/ 2147483647 h 314"/>
                <a:gd name="T114" fmla="*/ 2147483647 w 266"/>
                <a:gd name="T115" fmla="*/ 2147483647 h 314"/>
                <a:gd name="T116" fmla="*/ 2147483647 w 266"/>
                <a:gd name="T117" fmla="*/ 2147483647 h 3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6"/>
                <a:gd name="T178" fmla="*/ 0 h 314"/>
                <a:gd name="T179" fmla="*/ 266 w 266"/>
                <a:gd name="T180" fmla="*/ 314 h 3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8" name="Freeform 487"/>
            <p:cNvSpPr>
              <a:spLocks/>
            </p:cNvSpPr>
            <p:nvPr/>
          </p:nvSpPr>
          <p:spPr bwMode="auto">
            <a:xfrm>
              <a:off x="5016500" y="3822700"/>
              <a:ext cx="225425" cy="301625"/>
            </a:xfrm>
            <a:custGeom>
              <a:avLst/>
              <a:gdLst>
                <a:gd name="T0" fmla="*/ 2147483647 w 378"/>
                <a:gd name="T1" fmla="*/ 2147483647 h 509"/>
                <a:gd name="T2" fmla="*/ 2147483647 w 378"/>
                <a:gd name="T3" fmla="*/ 2147483647 h 509"/>
                <a:gd name="T4" fmla="*/ 2147483647 w 378"/>
                <a:gd name="T5" fmla="*/ 2147483647 h 509"/>
                <a:gd name="T6" fmla="*/ 2147483647 w 378"/>
                <a:gd name="T7" fmla="*/ 2147483647 h 509"/>
                <a:gd name="T8" fmla="*/ 2147483647 w 378"/>
                <a:gd name="T9" fmla="*/ 2147483647 h 509"/>
                <a:gd name="T10" fmla="*/ 2147483647 w 378"/>
                <a:gd name="T11" fmla="*/ 2147483647 h 509"/>
                <a:gd name="T12" fmla="*/ 2147483647 w 378"/>
                <a:gd name="T13" fmla="*/ 2147483647 h 509"/>
                <a:gd name="T14" fmla="*/ 2147483647 w 378"/>
                <a:gd name="T15" fmla="*/ 2147483647 h 509"/>
                <a:gd name="T16" fmla="*/ 2147483647 w 378"/>
                <a:gd name="T17" fmla="*/ 2147483647 h 509"/>
                <a:gd name="T18" fmla="*/ 2147483647 w 378"/>
                <a:gd name="T19" fmla="*/ 2147483647 h 509"/>
                <a:gd name="T20" fmla="*/ 2147483647 w 378"/>
                <a:gd name="T21" fmla="*/ 2147483647 h 509"/>
                <a:gd name="T22" fmla="*/ 2147483647 w 378"/>
                <a:gd name="T23" fmla="*/ 2147483647 h 509"/>
                <a:gd name="T24" fmla="*/ 2147483647 w 378"/>
                <a:gd name="T25" fmla="*/ 2147483647 h 509"/>
                <a:gd name="T26" fmla="*/ 2147483647 w 378"/>
                <a:gd name="T27" fmla="*/ 2147483647 h 509"/>
                <a:gd name="T28" fmla="*/ 2147483647 w 378"/>
                <a:gd name="T29" fmla="*/ 2147483647 h 509"/>
                <a:gd name="T30" fmla="*/ 2147483647 w 378"/>
                <a:gd name="T31" fmla="*/ 0 h 509"/>
                <a:gd name="T32" fmla="*/ 2147483647 w 378"/>
                <a:gd name="T33" fmla="*/ 2147483647 h 509"/>
                <a:gd name="T34" fmla="*/ 2147483647 w 378"/>
                <a:gd name="T35" fmla="*/ 2147483647 h 509"/>
                <a:gd name="T36" fmla="*/ 2147483647 w 378"/>
                <a:gd name="T37" fmla="*/ 2147483647 h 509"/>
                <a:gd name="T38" fmla="*/ 2147483647 w 378"/>
                <a:gd name="T39" fmla="*/ 2147483647 h 509"/>
                <a:gd name="T40" fmla="*/ 2147483647 w 378"/>
                <a:gd name="T41" fmla="*/ 2147483647 h 509"/>
                <a:gd name="T42" fmla="*/ 2147483647 w 378"/>
                <a:gd name="T43" fmla="*/ 2147483647 h 509"/>
                <a:gd name="T44" fmla="*/ 2147483647 w 378"/>
                <a:gd name="T45" fmla="*/ 2147483647 h 509"/>
                <a:gd name="T46" fmla="*/ 2147483647 w 378"/>
                <a:gd name="T47" fmla="*/ 2147483647 h 509"/>
                <a:gd name="T48" fmla="*/ 2147483647 w 378"/>
                <a:gd name="T49" fmla="*/ 2147483647 h 509"/>
                <a:gd name="T50" fmla="*/ 2147483647 w 378"/>
                <a:gd name="T51" fmla="*/ 2147483647 h 509"/>
                <a:gd name="T52" fmla="*/ 2147483647 w 378"/>
                <a:gd name="T53" fmla="*/ 2147483647 h 509"/>
                <a:gd name="T54" fmla="*/ 2147483647 w 378"/>
                <a:gd name="T55" fmla="*/ 2147483647 h 509"/>
                <a:gd name="T56" fmla="*/ 2147483647 w 378"/>
                <a:gd name="T57" fmla="*/ 2147483647 h 509"/>
                <a:gd name="T58" fmla="*/ 2147483647 w 378"/>
                <a:gd name="T59" fmla="*/ 2147483647 h 509"/>
                <a:gd name="T60" fmla="*/ 2147483647 w 378"/>
                <a:gd name="T61" fmla="*/ 2147483647 h 509"/>
                <a:gd name="T62" fmla="*/ 2147483647 w 378"/>
                <a:gd name="T63" fmla="*/ 2147483647 h 509"/>
                <a:gd name="T64" fmla="*/ 2147483647 w 378"/>
                <a:gd name="T65" fmla="*/ 2147483647 h 509"/>
                <a:gd name="T66" fmla="*/ 2147483647 w 378"/>
                <a:gd name="T67" fmla="*/ 2147483647 h 509"/>
                <a:gd name="T68" fmla="*/ 2147483647 w 378"/>
                <a:gd name="T69" fmla="*/ 2147483647 h 509"/>
                <a:gd name="T70" fmla="*/ 2147483647 w 378"/>
                <a:gd name="T71" fmla="*/ 2147483647 h 509"/>
                <a:gd name="T72" fmla="*/ 2147483647 w 378"/>
                <a:gd name="T73" fmla="*/ 2147483647 h 509"/>
                <a:gd name="T74" fmla="*/ 2147483647 w 378"/>
                <a:gd name="T75" fmla="*/ 2147483647 h 509"/>
                <a:gd name="T76" fmla="*/ 2147483647 w 378"/>
                <a:gd name="T77" fmla="*/ 2147483647 h 509"/>
                <a:gd name="T78" fmla="*/ 2147483647 w 378"/>
                <a:gd name="T79" fmla="*/ 2147483647 h 509"/>
                <a:gd name="T80" fmla="*/ 2147483647 w 378"/>
                <a:gd name="T81" fmla="*/ 2147483647 h 509"/>
                <a:gd name="T82" fmla="*/ 2147483647 w 378"/>
                <a:gd name="T83" fmla="*/ 2147483647 h 509"/>
                <a:gd name="T84" fmla="*/ 2147483647 w 378"/>
                <a:gd name="T85" fmla="*/ 2147483647 h 509"/>
                <a:gd name="T86" fmla="*/ 2147483647 w 378"/>
                <a:gd name="T87" fmla="*/ 2147483647 h 509"/>
                <a:gd name="T88" fmla="*/ 2147483647 w 378"/>
                <a:gd name="T89" fmla="*/ 2147483647 h 509"/>
                <a:gd name="T90" fmla="*/ 2147483647 w 378"/>
                <a:gd name="T91" fmla="*/ 2147483647 h 509"/>
                <a:gd name="T92" fmla="*/ 2147483647 w 378"/>
                <a:gd name="T93" fmla="*/ 2147483647 h 509"/>
                <a:gd name="T94" fmla="*/ 2147483647 w 378"/>
                <a:gd name="T95" fmla="*/ 2147483647 h 509"/>
                <a:gd name="T96" fmla="*/ 2147483647 w 378"/>
                <a:gd name="T97" fmla="*/ 2147483647 h 509"/>
                <a:gd name="T98" fmla="*/ 2147483647 w 378"/>
                <a:gd name="T99" fmla="*/ 2147483647 h 509"/>
                <a:gd name="T100" fmla="*/ 2147483647 w 378"/>
                <a:gd name="T101" fmla="*/ 2147483647 h 509"/>
                <a:gd name="T102" fmla="*/ 2147483647 w 378"/>
                <a:gd name="T103" fmla="*/ 2147483647 h 509"/>
                <a:gd name="T104" fmla="*/ 2147483647 w 378"/>
                <a:gd name="T105" fmla="*/ 2147483647 h 509"/>
                <a:gd name="T106" fmla="*/ 2147483647 w 378"/>
                <a:gd name="T107" fmla="*/ 2147483647 h 509"/>
                <a:gd name="T108" fmla="*/ 2147483647 w 378"/>
                <a:gd name="T109" fmla="*/ 2147483647 h 509"/>
                <a:gd name="T110" fmla="*/ 2147483647 w 378"/>
                <a:gd name="T111" fmla="*/ 2147483647 h 509"/>
                <a:gd name="T112" fmla="*/ 2147483647 w 378"/>
                <a:gd name="T113" fmla="*/ 2147483647 h 509"/>
                <a:gd name="T114" fmla="*/ 2147483647 w 378"/>
                <a:gd name="T115" fmla="*/ 2147483647 h 509"/>
                <a:gd name="T116" fmla="*/ 2147483647 w 378"/>
                <a:gd name="T117" fmla="*/ 2147483647 h 5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8"/>
                <a:gd name="T178" fmla="*/ 0 h 509"/>
                <a:gd name="T179" fmla="*/ 378 w 378"/>
                <a:gd name="T180" fmla="*/ 509 h 5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9" name="Freeform 488"/>
            <p:cNvSpPr>
              <a:spLocks/>
            </p:cNvSpPr>
            <p:nvPr/>
          </p:nvSpPr>
          <p:spPr bwMode="auto">
            <a:xfrm>
              <a:off x="4279900" y="2781300"/>
              <a:ext cx="111125" cy="230188"/>
            </a:xfrm>
            <a:custGeom>
              <a:avLst/>
              <a:gdLst>
                <a:gd name="T0" fmla="*/ 2147483647 w 187"/>
                <a:gd name="T1" fmla="*/ 2147483647 h 387"/>
                <a:gd name="T2" fmla="*/ 2147483647 w 187"/>
                <a:gd name="T3" fmla="*/ 2147483647 h 387"/>
                <a:gd name="T4" fmla="*/ 2147483647 w 187"/>
                <a:gd name="T5" fmla="*/ 2147483647 h 387"/>
                <a:gd name="T6" fmla="*/ 2147483647 w 187"/>
                <a:gd name="T7" fmla="*/ 2147483647 h 387"/>
                <a:gd name="T8" fmla="*/ 2147483647 w 187"/>
                <a:gd name="T9" fmla="*/ 2147483647 h 387"/>
                <a:gd name="T10" fmla="*/ 2147483647 w 187"/>
                <a:gd name="T11" fmla="*/ 2147483647 h 387"/>
                <a:gd name="T12" fmla="*/ 0 w 187"/>
                <a:gd name="T13" fmla="*/ 2147483647 h 387"/>
                <a:gd name="T14" fmla="*/ 0 w 187"/>
                <a:gd name="T15" fmla="*/ 2147483647 h 387"/>
                <a:gd name="T16" fmla="*/ 2147483647 w 187"/>
                <a:gd name="T17" fmla="*/ 2147483647 h 387"/>
                <a:gd name="T18" fmla="*/ 2147483647 w 187"/>
                <a:gd name="T19" fmla="*/ 2147483647 h 387"/>
                <a:gd name="T20" fmla="*/ 2147483647 w 187"/>
                <a:gd name="T21" fmla="*/ 2147483647 h 387"/>
                <a:gd name="T22" fmla="*/ 2147483647 w 187"/>
                <a:gd name="T23" fmla="*/ 2147483647 h 387"/>
                <a:gd name="T24" fmla="*/ 2147483647 w 187"/>
                <a:gd name="T25" fmla="*/ 2147483647 h 387"/>
                <a:gd name="T26" fmla="*/ 2147483647 w 187"/>
                <a:gd name="T27" fmla="*/ 2147483647 h 387"/>
                <a:gd name="T28" fmla="*/ 2147483647 w 187"/>
                <a:gd name="T29" fmla="*/ 2147483647 h 387"/>
                <a:gd name="T30" fmla="*/ 2147483647 w 187"/>
                <a:gd name="T31" fmla="*/ 2147483647 h 387"/>
                <a:gd name="T32" fmla="*/ 2147483647 w 187"/>
                <a:gd name="T33" fmla="*/ 2147483647 h 387"/>
                <a:gd name="T34" fmla="*/ 2147483647 w 187"/>
                <a:gd name="T35" fmla="*/ 2147483647 h 387"/>
                <a:gd name="T36" fmla="*/ 2147483647 w 187"/>
                <a:gd name="T37" fmla="*/ 2147483647 h 387"/>
                <a:gd name="T38" fmla="*/ 2147483647 w 187"/>
                <a:gd name="T39" fmla="*/ 2147483647 h 387"/>
                <a:gd name="T40" fmla="*/ 2147483647 w 187"/>
                <a:gd name="T41" fmla="*/ 2147483647 h 387"/>
                <a:gd name="T42" fmla="*/ 2147483647 w 187"/>
                <a:gd name="T43" fmla="*/ 2147483647 h 387"/>
                <a:gd name="T44" fmla="*/ 2147483647 w 187"/>
                <a:gd name="T45" fmla="*/ 2147483647 h 387"/>
                <a:gd name="T46" fmla="*/ 2147483647 w 187"/>
                <a:gd name="T47" fmla="*/ 2147483647 h 387"/>
                <a:gd name="T48" fmla="*/ 2147483647 w 187"/>
                <a:gd name="T49" fmla="*/ 2147483647 h 387"/>
                <a:gd name="T50" fmla="*/ 2147483647 w 187"/>
                <a:gd name="T51" fmla="*/ 2147483647 h 387"/>
                <a:gd name="T52" fmla="*/ 2147483647 w 187"/>
                <a:gd name="T53" fmla="*/ 2147483647 h 387"/>
                <a:gd name="T54" fmla="*/ 2147483647 w 187"/>
                <a:gd name="T55" fmla="*/ 2147483647 h 387"/>
                <a:gd name="T56" fmla="*/ 2147483647 w 187"/>
                <a:gd name="T57" fmla="*/ 2147483647 h 387"/>
                <a:gd name="T58" fmla="*/ 2147483647 w 187"/>
                <a:gd name="T59" fmla="*/ 2147483647 h 387"/>
                <a:gd name="T60" fmla="*/ 2147483647 w 187"/>
                <a:gd name="T61" fmla="*/ 2147483647 h 387"/>
                <a:gd name="T62" fmla="*/ 2147483647 w 187"/>
                <a:gd name="T63" fmla="*/ 2147483647 h 387"/>
                <a:gd name="T64" fmla="*/ 2147483647 w 187"/>
                <a:gd name="T65" fmla="*/ 2147483647 h 387"/>
                <a:gd name="T66" fmla="*/ 2147483647 w 187"/>
                <a:gd name="T67" fmla="*/ 2147483647 h 387"/>
                <a:gd name="T68" fmla="*/ 2147483647 w 187"/>
                <a:gd name="T69" fmla="*/ 2147483647 h 387"/>
                <a:gd name="T70" fmla="*/ 2147483647 w 187"/>
                <a:gd name="T71" fmla="*/ 2147483647 h 387"/>
                <a:gd name="T72" fmla="*/ 2147483647 w 187"/>
                <a:gd name="T73" fmla="*/ 2147483647 h 387"/>
                <a:gd name="T74" fmla="*/ 2147483647 w 187"/>
                <a:gd name="T75" fmla="*/ 2147483647 h 387"/>
                <a:gd name="T76" fmla="*/ 2147483647 w 187"/>
                <a:gd name="T77" fmla="*/ 2147483647 h 387"/>
                <a:gd name="T78" fmla="*/ 2147483647 w 187"/>
                <a:gd name="T79" fmla="*/ 2147483647 h 3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7"/>
                <a:gd name="T121" fmla="*/ 0 h 387"/>
                <a:gd name="T122" fmla="*/ 187 w 187"/>
                <a:gd name="T123" fmla="*/ 387 h 3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0" name="Freeform 493"/>
            <p:cNvSpPr>
              <a:spLocks/>
            </p:cNvSpPr>
            <p:nvPr/>
          </p:nvSpPr>
          <p:spPr bwMode="auto">
            <a:xfrm>
              <a:off x="5464175" y="3136900"/>
              <a:ext cx="28575" cy="58738"/>
            </a:xfrm>
            <a:custGeom>
              <a:avLst/>
              <a:gdLst>
                <a:gd name="T0" fmla="*/ 2147483647 w 49"/>
                <a:gd name="T1" fmla="*/ 2147483647 h 98"/>
                <a:gd name="T2" fmla="*/ 2147483647 w 49"/>
                <a:gd name="T3" fmla="*/ 2147483647 h 98"/>
                <a:gd name="T4" fmla="*/ 2147483647 w 49"/>
                <a:gd name="T5" fmla="*/ 2147483647 h 98"/>
                <a:gd name="T6" fmla="*/ 2147483647 w 49"/>
                <a:gd name="T7" fmla="*/ 2147483647 h 98"/>
                <a:gd name="T8" fmla="*/ 2147483647 w 49"/>
                <a:gd name="T9" fmla="*/ 2147483647 h 98"/>
                <a:gd name="T10" fmla="*/ 2147483647 w 49"/>
                <a:gd name="T11" fmla="*/ 2147483647 h 98"/>
                <a:gd name="T12" fmla="*/ 2147483647 w 49"/>
                <a:gd name="T13" fmla="*/ 2147483647 h 98"/>
                <a:gd name="T14" fmla="*/ 2147483647 w 49"/>
                <a:gd name="T15" fmla="*/ 2147483647 h 98"/>
                <a:gd name="T16" fmla="*/ 0 w 49"/>
                <a:gd name="T17" fmla="*/ 2147483647 h 98"/>
                <a:gd name="T18" fmla="*/ 2147483647 w 49"/>
                <a:gd name="T19" fmla="*/ 2147483647 h 98"/>
                <a:gd name="T20" fmla="*/ 2147483647 w 49"/>
                <a:gd name="T21" fmla="*/ 2147483647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98"/>
                <a:gd name="T35" fmla="*/ 49 w 49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1" name="Freeform 494"/>
            <p:cNvSpPr>
              <a:spLocks/>
            </p:cNvSpPr>
            <p:nvPr/>
          </p:nvSpPr>
          <p:spPr bwMode="auto">
            <a:xfrm>
              <a:off x="5335588" y="3017838"/>
              <a:ext cx="53975" cy="47625"/>
            </a:xfrm>
            <a:custGeom>
              <a:avLst/>
              <a:gdLst>
                <a:gd name="T0" fmla="*/ 2147483647 w 89"/>
                <a:gd name="T1" fmla="*/ 0 h 81"/>
                <a:gd name="T2" fmla="*/ 2147483647 w 89"/>
                <a:gd name="T3" fmla="*/ 2147483647 h 81"/>
                <a:gd name="T4" fmla="*/ 2147483647 w 89"/>
                <a:gd name="T5" fmla="*/ 2147483647 h 81"/>
                <a:gd name="T6" fmla="*/ 0 w 89"/>
                <a:gd name="T7" fmla="*/ 2147483647 h 81"/>
                <a:gd name="T8" fmla="*/ 2147483647 w 89"/>
                <a:gd name="T9" fmla="*/ 2147483647 h 81"/>
                <a:gd name="T10" fmla="*/ 2147483647 w 89"/>
                <a:gd name="T11" fmla="*/ 2147483647 h 81"/>
                <a:gd name="T12" fmla="*/ 2147483647 w 89"/>
                <a:gd name="T13" fmla="*/ 2147483647 h 81"/>
                <a:gd name="T14" fmla="*/ 2147483647 w 89"/>
                <a:gd name="T15" fmla="*/ 2147483647 h 81"/>
                <a:gd name="T16" fmla="*/ 2147483647 w 89"/>
                <a:gd name="T17" fmla="*/ 2147483647 h 81"/>
                <a:gd name="T18" fmla="*/ 2147483647 w 89"/>
                <a:gd name="T19" fmla="*/ 2147483647 h 81"/>
                <a:gd name="T20" fmla="*/ 2147483647 w 89"/>
                <a:gd name="T21" fmla="*/ 2147483647 h 81"/>
                <a:gd name="T22" fmla="*/ 2147483647 w 89"/>
                <a:gd name="T23" fmla="*/ 2147483647 h 81"/>
                <a:gd name="T24" fmla="*/ 2147483647 w 89"/>
                <a:gd name="T25" fmla="*/ 2147483647 h 81"/>
                <a:gd name="T26" fmla="*/ 2147483647 w 89"/>
                <a:gd name="T27" fmla="*/ 2147483647 h 81"/>
                <a:gd name="T28" fmla="*/ 2147483647 w 89"/>
                <a:gd name="T29" fmla="*/ 2147483647 h 81"/>
                <a:gd name="T30" fmla="*/ 2147483647 w 89"/>
                <a:gd name="T31" fmla="*/ 0 h 81"/>
                <a:gd name="T32" fmla="*/ 2147483647 w 89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1"/>
                <a:gd name="T53" fmla="*/ 89 w 8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2" name="Freeform 495"/>
            <p:cNvSpPr>
              <a:spLocks/>
            </p:cNvSpPr>
            <p:nvPr/>
          </p:nvSpPr>
          <p:spPr bwMode="auto">
            <a:xfrm>
              <a:off x="5253038" y="3370263"/>
              <a:ext cx="287337" cy="195262"/>
            </a:xfrm>
            <a:custGeom>
              <a:avLst/>
              <a:gdLst>
                <a:gd name="T0" fmla="*/ 2147483647 w 487"/>
                <a:gd name="T1" fmla="*/ 2147483647 h 330"/>
                <a:gd name="T2" fmla="*/ 2147483647 w 487"/>
                <a:gd name="T3" fmla="*/ 2147483647 h 330"/>
                <a:gd name="T4" fmla="*/ 2147483647 w 487"/>
                <a:gd name="T5" fmla="*/ 2147483647 h 330"/>
                <a:gd name="T6" fmla="*/ 2147483647 w 487"/>
                <a:gd name="T7" fmla="*/ 2147483647 h 330"/>
                <a:gd name="T8" fmla="*/ 2147483647 w 487"/>
                <a:gd name="T9" fmla="*/ 2147483647 h 330"/>
                <a:gd name="T10" fmla="*/ 2147483647 w 487"/>
                <a:gd name="T11" fmla="*/ 2147483647 h 330"/>
                <a:gd name="T12" fmla="*/ 2147483647 w 487"/>
                <a:gd name="T13" fmla="*/ 2147483647 h 330"/>
                <a:gd name="T14" fmla="*/ 2147483647 w 487"/>
                <a:gd name="T15" fmla="*/ 2147483647 h 330"/>
                <a:gd name="T16" fmla="*/ 2147483647 w 487"/>
                <a:gd name="T17" fmla="*/ 2147483647 h 330"/>
                <a:gd name="T18" fmla="*/ 2147483647 w 487"/>
                <a:gd name="T19" fmla="*/ 2147483647 h 330"/>
                <a:gd name="T20" fmla="*/ 2147483647 w 487"/>
                <a:gd name="T21" fmla="*/ 2147483647 h 330"/>
                <a:gd name="T22" fmla="*/ 2147483647 w 487"/>
                <a:gd name="T23" fmla="*/ 2147483647 h 330"/>
                <a:gd name="T24" fmla="*/ 2147483647 w 487"/>
                <a:gd name="T25" fmla="*/ 2147483647 h 330"/>
                <a:gd name="T26" fmla="*/ 2147483647 w 487"/>
                <a:gd name="T27" fmla="*/ 2147483647 h 330"/>
                <a:gd name="T28" fmla="*/ 2147483647 w 487"/>
                <a:gd name="T29" fmla="*/ 2147483647 h 330"/>
                <a:gd name="T30" fmla="*/ 2147483647 w 487"/>
                <a:gd name="T31" fmla="*/ 2147483647 h 330"/>
                <a:gd name="T32" fmla="*/ 2147483647 w 487"/>
                <a:gd name="T33" fmla="*/ 2147483647 h 330"/>
                <a:gd name="T34" fmla="*/ 2147483647 w 487"/>
                <a:gd name="T35" fmla="*/ 2147483647 h 330"/>
                <a:gd name="T36" fmla="*/ 2147483647 w 487"/>
                <a:gd name="T37" fmla="*/ 2147483647 h 330"/>
                <a:gd name="T38" fmla="*/ 2147483647 w 487"/>
                <a:gd name="T39" fmla="*/ 2147483647 h 330"/>
                <a:gd name="T40" fmla="*/ 2147483647 w 487"/>
                <a:gd name="T41" fmla="*/ 2147483647 h 330"/>
                <a:gd name="T42" fmla="*/ 2147483647 w 487"/>
                <a:gd name="T43" fmla="*/ 2147483647 h 330"/>
                <a:gd name="T44" fmla="*/ 2147483647 w 487"/>
                <a:gd name="T45" fmla="*/ 2147483647 h 330"/>
                <a:gd name="T46" fmla="*/ 2147483647 w 487"/>
                <a:gd name="T47" fmla="*/ 2147483647 h 330"/>
                <a:gd name="T48" fmla="*/ 2147483647 w 487"/>
                <a:gd name="T49" fmla="*/ 2147483647 h 330"/>
                <a:gd name="T50" fmla="*/ 2147483647 w 487"/>
                <a:gd name="T51" fmla="*/ 2147483647 h 330"/>
                <a:gd name="T52" fmla="*/ 2147483647 w 487"/>
                <a:gd name="T53" fmla="*/ 2147483647 h 330"/>
                <a:gd name="T54" fmla="*/ 2147483647 w 487"/>
                <a:gd name="T55" fmla="*/ 2147483647 h 330"/>
                <a:gd name="T56" fmla="*/ 2147483647 w 487"/>
                <a:gd name="T57" fmla="*/ 2147483647 h 330"/>
                <a:gd name="T58" fmla="*/ 2147483647 w 487"/>
                <a:gd name="T59" fmla="*/ 2147483647 h 330"/>
                <a:gd name="T60" fmla="*/ 2147483647 w 487"/>
                <a:gd name="T61" fmla="*/ 0 h 330"/>
                <a:gd name="T62" fmla="*/ 2147483647 w 487"/>
                <a:gd name="T63" fmla="*/ 2147483647 h 3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7"/>
                <a:gd name="T97" fmla="*/ 0 h 330"/>
                <a:gd name="T98" fmla="*/ 487 w 487"/>
                <a:gd name="T99" fmla="*/ 330 h 3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3" name="Freeform 496"/>
            <p:cNvSpPr>
              <a:spLocks/>
            </p:cNvSpPr>
            <p:nvPr/>
          </p:nvSpPr>
          <p:spPr bwMode="auto">
            <a:xfrm>
              <a:off x="6296025" y="3662363"/>
              <a:ext cx="79375" cy="136525"/>
            </a:xfrm>
            <a:custGeom>
              <a:avLst/>
              <a:gdLst>
                <a:gd name="T0" fmla="*/ 2147483647 w 136"/>
                <a:gd name="T1" fmla="*/ 2147483647 h 228"/>
                <a:gd name="T2" fmla="*/ 2147483647 w 136"/>
                <a:gd name="T3" fmla="*/ 2147483647 h 228"/>
                <a:gd name="T4" fmla="*/ 2147483647 w 136"/>
                <a:gd name="T5" fmla="*/ 2147483647 h 228"/>
                <a:gd name="T6" fmla="*/ 2147483647 w 136"/>
                <a:gd name="T7" fmla="*/ 2147483647 h 228"/>
                <a:gd name="T8" fmla="*/ 2147483647 w 136"/>
                <a:gd name="T9" fmla="*/ 2147483647 h 228"/>
                <a:gd name="T10" fmla="*/ 2147483647 w 136"/>
                <a:gd name="T11" fmla="*/ 2147483647 h 228"/>
                <a:gd name="T12" fmla="*/ 2147483647 w 136"/>
                <a:gd name="T13" fmla="*/ 2147483647 h 228"/>
                <a:gd name="T14" fmla="*/ 2147483647 w 136"/>
                <a:gd name="T15" fmla="*/ 2147483647 h 228"/>
                <a:gd name="T16" fmla="*/ 2147483647 w 136"/>
                <a:gd name="T17" fmla="*/ 2147483647 h 228"/>
                <a:gd name="T18" fmla="*/ 2147483647 w 136"/>
                <a:gd name="T19" fmla="*/ 2147483647 h 228"/>
                <a:gd name="T20" fmla="*/ 2147483647 w 136"/>
                <a:gd name="T21" fmla="*/ 2147483647 h 228"/>
                <a:gd name="T22" fmla="*/ 2147483647 w 136"/>
                <a:gd name="T23" fmla="*/ 2147483647 h 228"/>
                <a:gd name="T24" fmla="*/ 2147483647 w 136"/>
                <a:gd name="T25" fmla="*/ 2147483647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8"/>
                <a:gd name="T41" fmla="*/ 136 w 136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4" name="Freeform 497"/>
            <p:cNvSpPr>
              <a:spLocks noEditPoints="1"/>
            </p:cNvSpPr>
            <p:nvPr/>
          </p:nvSpPr>
          <p:spPr bwMode="auto">
            <a:xfrm>
              <a:off x="7345363" y="3378200"/>
              <a:ext cx="287337" cy="473075"/>
            </a:xfrm>
            <a:custGeom>
              <a:avLst/>
              <a:gdLst>
                <a:gd name="T0" fmla="*/ 2147483647 w 487"/>
                <a:gd name="T1" fmla="*/ 2147483647 h 801"/>
                <a:gd name="T2" fmla="*/ 2147483647 w 487"/>
                <a:gd name="T3" fmla="*/ 2147483647 h 801"/>
                <a:gd name="T4" fmla="*/ 2147483647 w 487"/>
                <a:gd name="T5" fmla="*/ 2147483647 h 801"/>
                <a:gd name="T6" fmla="*/ 2147483647 w 487"/>
                <a:gd name="T7" fmla="*/ 2147483647 h 801"/>
                <a:gd name="T8" fmla="*/ 2147483647 w 487"/>
                <a:gd name="T9" fmla="*/ 2147483647 h 801"/>
                <a:gd name="T10" fmla="*/ 2147483647 w 487"/>
                <a:gd name="T11" fmla="*/ 2147483647 h 801"/>
                <a:gd name="T12" fmla="*/ 2147483647 w 487"/>
                <a:gd name="T13" fmla="*/ 2147483647 h 801"/>
                <a:gd name="T14" fmla="*/ 2147483647 w 487"/>
                <a:gd name="T15" fmla="*/ 2147483647 h 801"/>
                <a:gd name="T16" fmla="*/ 2147483647 w 487"/>
                <a:gd name="T17" fmla="*/ 2147483647 h 801"/>
                <a:gd name="T18" fmla="*/ 2147483647 w 487"/>
                <a:gd name="T19" fmla="*/ 2147483647 h 801"/>
                <a:gd name="T20" fmla="*/ 2147483647 w 487"/>
                <a:gd name="T21" fmla="*/ 2147483647 h 801"/>
                <a:gd name="T22" fmla="*/ 2147483647 w 487"/>
                <a:gd name="T23" fmla="*/ 2147483647 h 801"/>
                <a:gd name="T24" fmla="*/ 2147483647 w 487"/>
                <a:gd name="T25" fmla="*/ 2147483647 h 801"/>
                <a:gd name="T26" fmla="*/ 2147483647 w 487"/>
                <a:gd name="T27" fmla="*/ 2147483647 h 801"/>
                <a:gd name="T28" fmla="*/ 2147483647 w 487"/>
                <a:gd name="T29" fmla="*/ 2147483647 h 801"/>
                <a:gd name="T30" fmla="*/ 2147483647 w 487"/>
                <a:gd name="T31" fmla="*/ 2147483647 h 801"/>
                <a:gd name="T32" fmla="*/ 2147483647 w 487"/>
                <a:gd name="T33" fmla="*/ 2147483647 h 801"/>
                <a:gd name="T34" fmla="*/ 2147483647 w 487"/>
                <a:gd name="T35" fmla="*/ 2147483647 h 801"/>
                <a:gd name="T36" fmla="*/ 2147483647 w 487"/>
                <a:gd name="T37" fmla="*/ 2147483647 h 801"/>
                <a:gd name="T38" fmla="*/ 2147483647 w 487"/>
                <a:gd name="T39" fmla="*/ 2147483647 h 801"/>
                <a:gd name="T40" fmla="*/ 2147483647 w 487"/>
                <a:gd name="T41" fmla="*/ 2147483647 h 801"/>
                <a:gd name="T42" fmla="*/ 2147483647 w 487"/>
                <a:gd name="T43" fmla="*/ 2147483647 h 801"/>
                <a:gd name="T44" fmla="*/ 2147483647 w 487"/>
                <a:gd name="T45" fmla="*/ 2147483647 h 801"/>
                <a:gd name="T46" fmla="*/ 2147483647 w 487"/>
                <a:gd name="T47" fmla="*/ 2147483647 h 801"/>
                <a:gd name="T48" fmla="*/ 2147483647 w 487"/>
                <a:gd name="T49" fmla="*/ 2147483647 h 801"/>
                <a:gd name="T50" fmla="*/ 2147483647 w 487"/>
                <a:gd name="T51" fmla="*/ 2147483647 h 801"/>
                <a:gd name="T52" fmla="*/ 2147483647 w 487"/>
                <a:gd name="T53" fmla="*/ 2147483647 h 801"/>
                <a:gd name="T54" fmla="*/ 2147483647 w 487"/>
                <a:gd name="T55" fmla="*/ 2147483647 h 801"/>
                <a:gd name="T56" fmla="*/ 2147483647 w 487"/>
                <a:gd name="T57" fmla="*/ 2147483647 h 801"/>
                <a:gd name="T58" fmla="*/ 2147483647 w 487"/>
                <a:gd name="T59" fmla="*/ 2147483647 h 801"/>
                <a:gd name="T60" fmla="*/ 2147483647 w 487"/>
                <a:gd name="T61" fmla="*/ 2147483647 h 801"/>
                <a:gd name="T62" fmla="*/ 2147483647 w 487"/>
                <a:gd name="T63" fmla="*/ 2147483647 h 801"/>
                <a:gd name="T64" fmla="*/ 2147483647 w 487"/>
                <a:gd name="T65" fmla="*/ 2147483647 h 801"/>
                <a:gd name="T66" fmla="*/ 2147483647 w 487"/>
                <a:gd name="T67" fmla="*/ 2147483647 h 801"/>
                <a:gd name="T68" fmla="*/ 2147483647 w 487"/>
                <a:gd name="T69" fmla="*/ 2147483647 h 801"/>
                <a:gd name="T70" fmla="*/ 2147483647 w 487"/>
                <a:gd name="T71" fmla="*/ 2147483647 h 801"/>
                <a:gd name="T72" fmla="*/ 2147483647 w 487"/>
                <a:gd name="T73" fmla="*/ 2147483647 h 801"/>
                <a:gd name="T74" fmla="*/ 2147483647 w 487"/>
                <a:gd name="T75" fmla="*/ 2147483647 h 801"/>
                <a:gd name="T76" fmla="*/ 2147483647 w 487"/>
                <a:gd name="T77" fmla="*/ 2147483647 h 801"/>
                <a:gd name="T78" fmla="*/ 2147483647 w 487"/>
                <a:gd name="T79" fmla="*/ 2147483647 h 801"/>
                <a:gd name="T80" fmla="*/ 2147483647 w 487"/>
                <a:gd name="T81" fmla="*/ 2147483647 h 801"/>
                <a:gd name="T82" fmla="*/ 2147483647 w 487"/>
                <a:gd name="T83" fmla="*/ 2147483647 h 801"/>
                <a:gd name="T84" fmla="*/ 2147483647 w 487"/>
                <a:gd name="T85" fmla="*/ 2147483647 h 801"/>
                <a:gd name="T86" fmla="*/ 2147483647 w 487"/>
                <a:gd name="T87" fmla="*/ 2147483647 h 801"/>
                <a:gd name="T88" fmla="*/ 2147483647 w 487"/>
                <a:gd name="T89" fmla="*/ 2147483647 h 801"/>
                <a:gd name="T90" fmla="*/ 2147483647 w 487"/>
                <a:gd name="T91" fmla="*/ 2147483647 h 801"/>
                <a:gd name="T92" fmla="*/ 2147483647 w 487"/>
                <a:gd name="T93" fmla="*/ 2147483647 h 801"/>
                <a:gd name="T94" fmla="*/ 2147483647 w 487"/>
                <a:gd name="T95" fmla="*/ 2147483647 h 801"/>
                <a:gd name="T96" fmla="*/ 2147483647 w 487"/>
                <a:gd name="T97" fmla="*/ 2147483647 h 801"/>
                <a:gd name="T98" fmla="*/ 2147483647 w 487"/>
                <a:gd name="T99" fmla="*/ 2147483647 h 801"/>
                <a:gd name="T100" fmla="*/ 2147483647 w 487"/>
                <a:gd name="T101" fmla="*/ 2147483647 h 801"/>
                <a:gd name="T102" fmla="*/ 2147483647 w 487"/>
                <a:gd name="T103" fmla="*/ 2147483647 h 8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801"/>
                <a:gd name="T158" fmla="*/ 487 w 487"/>
                <a:gd name="T159" fmla="*/ 801 h 8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5" name="Freeform 498"/>
            <p:cNvSpPr>
              <a:spLocks/>
            </p:cNvSpPr>
            <p:nvPr/>
          </p:nvSpPr>
          <p:spPr bwMode="auto">
            <a:xfrm>
              <a:off x="7359650" y="3167063"/>
              <a:ext cx="50800" cy="107950"/>
            </a:xfrm>
            <a:custGeom>
              <a:avLst/>
              <a:gdLst>
                <a:gd name="T0" fmla="*/ 2147483647 w 85"/>
                <a:gd name="T1" fmla="*/ 2147483647 h 181"/>
                <a:gd name="T2" fmla="*/ 2147483647 w 85"/>
                <a:gd name="T3" fmla="*/ 2147483647 h 181"/>
                <a:gd name="T4" fmla="*/ 2147483647 w 85"/>
                <a:gd name="T5" fmla="*/ 2147483647 h 181"/>
                <a:gd name="T6" fmla="*/ 2147483647 w 85"/>
                <a:gd name="T7" fmla="*/ 2147483647 h 181"/>
                <a:gd name="T8" fmla="*/ 2147483647 w 85"/>
                <a:gd name="T9" fmla="*/ 2147483647 h 181"/>
                <a:gd name="T10" fmla="*/ 2147483647 w 85"/>
                <a:gd name="T11" fmla="*/ 2147483647 h 181"/>
                <a:gd name="T12" fmla="*/ 2147483647 w 85"/>
                <a:gd name="T13" fmla="*/ 0 h 181"/>
                <a:gd name="T14" fmla="*/ 2147483647 w 85"/>
                <a:gd name="T15" fmla="*/ 2147483647 h 181"/>
                <a:gd name="T16" fmla="*/ 2147483647 w 85"/>
                <a:gd name="T17" fmla="*/ 2147483647 h 181"/>
                <a:gd name="T18" fmla="*/ 2147483647 w 85"/>
                <a:gd name="T19" fmla="*/ 2147483647 h 181"/>
                <a:gd name="T20" fmla="*/ 2147483647 w 85"/>
                <a:gd name="T21" fmla="*/ 2147483647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181"/>
                <a:gd name="T35" fmla="*/ 85 w 85"/>
                <a:gd name="T36" fmla="*/ 181 h 1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6" name="Freeform 499"/>
            <p:cNvSpPr>
              <a:spLocks/>
            </p:cNvSpPr>
            <p:nvPr/>
          </p:nvSpPr>
          <p:spPr bwMode="auto">
            <a:xfrm>
              <a:off x="6870700" y="3759200"/>
              <a:ext cx="122238" cy="173038"/>
            </a:xfrm>
            <a:custGeom>
              <a:avLst/>
              <a:gdLst>
                <a:gd name="T0" fmla="*/ 2147483647 w 207"/>
                <a:gd name="T1" fmla="*/ 2147483647 h 293"/>
                <a:gd name="T2" fmla="*/ 2147483647 w 207"/>
                <a:gd name="T3" fmla="*/ 2147483647 h 293"/>
                <a:gd name="T4" fmla="*/ 2147483647 w 207"/>
                <a:gd name="T5" fmla="*/ 2147483647 h 293"/>
                <a:gd name="T6" fmla="*/ 2147483647 w 207"/>
                <a:gd name="T7" fmla="*/ 2147483647 h 293"/>
                <a:gd name="T8" fmla="*/ 2147483647 w 207"/>
                <a:gd name="T9" fmla="*/ 2147483647 h 293"/>
                <a:gd name="T10" fmla="*/ 2147483647 w 207"/>
                <a:gd name="T11" fmla="*/ 2147483647 h 293"/>
                <a:gd name="T12" fmla="*/ 2147483647 w 207"/>
                <a:gd name="T13" fmla="*/ 2147483647 h 293"/>
                <a:gd name="T14" fmla="*/ 2147483647 w 207"/>
                <a:gd name="T15" fmla="*/ 2147483647 h 293"/>
                <a:gd name="T16" fmla="*/ 2147483647 w 207"/>
                <a:gd name="T17" fmla="*/ 2147483647 h 293"/>
                <a:gd name="T18" fmla="*/ 2147483647 w 207"/>
                <a:gd name="T19" fmla="*/ 2147483647 h 293"/>
                <a:gd name="T20" fmla="*/ 2147483647 w 207"/>
                <a:gd name="T21" fmla="*/ 2147483647 h 293"/>
                <a:gd name="T22" fmla="*/ 2147483647 w 207"/>
                <a:gd name="T23" fmla="*/ 2147483647 h 293"/>
                <a:gd name="T24" fmla="*/ 2147483647 w 207"/>
                <a:gd name="T25" fmla="*/ 2147483647 h 293"/>
                <a:gd name="T26" fmla="*/ 2147483647 w 207"/>
                <a:gd name="T27" fmla="*/ 2147483647 h 293"/>
                <a:gd name="T28" fmla="*/ 2147483647 w 207"/>
                <a:gd name="T29" fmla="*/ 2147483647 h 293"/>
                <a:gd name="T30" fmla="*/ 2147483647 w 207"/>
                <a:gd name="T31" fmla="*/ 2147483647 h 293"/>
                <a:gd name="T32" fmla="*/ 2147483647 w 207"/>
                <a:gd name="T33" fmla="*/ 2147483647 h 293"/>
                <a:gd name="T34" fmla="*/ 2147483647 w 207"/>
                <a:gd name="T35" fmla="*/ 2147483647 h 293"/>
                <a:gd name="T36" fmla="*/ 2147483647 w 207"/>
                <a:gd name="T37" fmla="*/ 2147483647 h 293"/>
                <a:gd name="T38" fmla="*/ 2147483647 w 207"/>
                <a:gd name="T39" fmla="*/ 2147483647 h 293"/>
                <a:gd name="T40" fmla="*/ 2147483647 w 207"/>
                <a:gd name="T41" fmla="*/ 2147483647 h 293"/>
                <a:gd name="T42" fmla="*/ 2147483647 w 207"/>
                <a:gd name="T43" fmla="*/ 2147483647 h 293"/>
                <a:gd name="T44" fmla="*/ 2147483647 w 207"/>
                <a:gd name="T45" fmla="*/ 2147483647 h 293"/>
                <a:gd name="T46" fmla="*/ 2147483647 w 207"/>
                <a:gd name="T47" fmla="*/ 2147483647 h 293"/>
                <a:gd name="T48" fmla="*/ 2147483647 w 207"/>
                <a:gd name="T49" fmla="*/ 2147483647 h 293"/>
                <a:gd name="T50" fmla="*/ 2147483647 w 207"/>
                <a:gd name="T51" fmla="*/ 2147483647 h 293"/>
                <a:gd name="T52" fmla="*/ 2147483647 w 207"/>
                <a:gd name="T53" fmla="*/ 2147483647 h 293"/>
                <a:gd name="T54" fmla="*/ 0 w 207"/>
                <a:gd name="T55" fmla="*/ 2147483647 h 293"/>
                <a:gd name="T56" fmla="*/ 2147483647 w 207"/>
                <a:gd name="T57" fmla="*/ 2147483647 h 2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7"/>
                <a:gd name="T88" fmla="*/ 0 h 293"/>
                <a:gd name="T89" fmla="*/ 207 w 207"/>
                <a:gd name="T90" fmla="*/ 293 h 2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7" name="Freeform 500"/>
            <p:cNvSpPr>
              <a:spLocks/>
            </p:cNvSpPr>
            <p:nvPr/>
          </p:nvSpPr>
          <p:spPr bwMode="auto">
            <a:xfrm>
              <a:off x="6924675" y="3511550"/>
              <a:ext cx="147638" cy="130175"/>
            </a:xfrm>
            <a:custGeom>
              <a:avLst/>
              <a:gdLst>
                <a:gd name="T0" fmla="*/ 2147483647 w 252"/>
                <a:gd name="T1" fmla="*/ 0 h 224"/>
                <a:gd name="T2" fmla="*/ 2147483647 w 252"/>
                <a:gd name="T3" fmla="*/ 2147483647 h 224"/>
                <a:gd name="T4" fmla="*/ 2147483647 w 252"/>
                <a:gd name="T5" fmla="*/ 0 h 224"/>
                <a:gd name="T6" fmla="*/ 2147483647 w 252"/>
                <a:gd name="T7" fmla="*/ 2147483647 h 224"/>
                <a:gd name="T8" fmla="*/ 2147483647 w 252"/>
                <a:gd name="T9" fmla="*/ 2147483647 h 224"/>
                <a:gd name="T10" fmla="*/ 2147483647 w 252"/>
                <a:gd name="T11" fmla="*/ 2147483647 h 224"/>
                <a:gd name="T12" fmla="*/ 2147483647 w 252"/>
                <a:gd name="T13" fmla="*/ 2147483647 h 224"/>
                <a:gd name="T14" fmla="*/ 2147483647 w 252"/>
                <a:gd name="T15" fmla="*/ 2147483647 h 224"/>
                <a:gd name="T16" fmla="*/ 2147483647 w 252"/>
                <a:gd name="T17" fmla="*/ 2147483647 h 224"/>
                <a:gd name="T18" fmla="*/ 2147483647 w 252"/>
                <a:gd name="T19" fmla="*/ 2147483647 h 224"/>
                <a:gd name="T20" fmla="*/ 2147483647 w 252"/>
                <a:gd name="T21" fmla="*/ 2147483647 h 224"/>
                <a:gd name="T22" fmla="*/ 2147483647 w 252"/>
                <a:gd name="T23" fmla="*/ 2147483647 h 224"/>
                <a:gd name="T24" fmla="*/ 2147483647 w 252"/>
                <a:gd name="T25" fmla="*/ 2147483647 h 224"/>
                <a:gd name="T26" fmla="*/ 2147483647 w 252"/>
                <a:gd name="T27" fmla="*/ 2147483647 h 224"/>
                <a:gd name="T28" fmla="*/ 0 w 252"/>
                <a:gd name="T29" fmla="*/ 2147483647 h 224"/>
                <a:gd name="T30" fmla="*/ 2147483647 w 252"/>
                <a:gd name="T31" fmla="*/ 2147483647 h 224"/>
                <a:gd name="T32" fmla="*/ 2147483647 w 252"/>
                <a:gd name="T33" fmla="*/ 2147483647 h 224"/>
                <a:gd name="T34" fmla="*/ 2147483647 w 252"/>
                <a:gd name="T35" fmla="*/ 2147483647 h 224"/>
                <a:gd name="T36" fmla="*/ 2147483647 w 252"/>
                <a:gd name="T37" fmla="*/ 2147483647 h 224"/>
                <a:gd name="T38" fmla="*/ 2147483647 w 252"/>
                <a:gd name="T39" fmla="*/ 2147483647 h 224"/>
                <a:gd name="T40" fmla="*/ 2147483647 w 252"/>
                <a:gd name="T41" fmla="*/ 2147483647 h 224"/>
                <a:gd name="T42" fmla="*/ 2147483647 w 252"/>
                <a:gd name="T43" fmla="*/ 2147483647 h 224"/>
                <a:gd name="T44" fmla="*/ 2147483647 w 252"/>
                <a:gd name="T45" fmla="*/ 2147483647 h 224"/>
                <a:gd name="T46" fmla="*/ 2147483647 w 252"/>
                <a:gd name="T47" fmla="*/ 2147483647 h 224"/>
                <a:gd name="T48" fmla="*/ 2147483647 w 252"/>
                <a:gd name="T49" fmla="*/ 2147483647 h 224"/>
                <a:gd name="T50" fmla="*/ 2147483647 w 252"/>
                <a:gd name="T51" fmla="*/ 2147483647 h 224"/>
                <a:gd name="T52" fmla="*/ 2147483647 w 252"/>
                <a:gd name="T53" fmla="*/ 2147483647 h 224"/>
                <a:gd name="T54" fmla="*/ 2147483647 w 252"/>
                <a:gd name="T55" fmla="*/ 2147483647 h 224"/>
                <a:gd name="T56" fmla="*/ 2147483647 w 252"/>
                <a:gd name="T57" fmla="*/ 2147483647 h 224"/>
                <a:gd name="T58" fmla="*/ 2147483647 w 252"/>
                <a:gd name="T59" fmla="*/ 2147483647 h 224"/>
                <a:gd name="T60" fmla="*/ 2147483647 w 252"/>
                <a:gd name="T61" fmla="*/ 2147483647 h 224"/>
                <a:gd name="T62" fmla="*/ 2147483647 w 252"/>
                <a:gd name="T63" fmla="*/ 2147483647 h 224"/>
                <a:gd name="T64" fmla="*/ 2147483647 w 252"/>
                <a:gd name="T65" fmla="*/ 2147483647 h 224"/>
                <a:gd name="T66" fmla="*/ 2147483647 w 252"/>
                <a:gd name="T67" fmla="*/ 2147483647 h 224"/>
                <a:gd name="T68" fmla="*/ 2147483647 w 252"/>
                <a:gd name="T69" fmla="*/ 2147483647 h 224"/>
                <a:gd name="T70" fmla="*/ 2147483647 w 252"/>
                <a:gd name="T71" fmla="*/ 2147483647 h 224"/>
                <a:gd name="T72" fmla="*/ 2147483647 w 252"/>
                <a:gd name="T73" fmla="*/ 2147483647 h 224"/>
                <a:gd name="T74" fmla="*/ 2147483647 w 252"/>
                <a:gd name="T75" fmla="*/ 2147483647 h 224"/>
                <a:gd name="T76" fmla="*/ 2147483647 w 252"/>
                <a:gd name="T77" fmla="*/ 2147483647 h 224"/>
                <a:gd name="T78" fmla="*/ 2147483647 w 252"/>
                <a:gd name="T79" fmla="*/ 2147483647 h 224"/>
                <a:gd name="T80" fmla="*/ 2147483647 w 252"/>
                <a:gd name="T81" fmla="*/ 2147483647 h 224"/>
                <a:gd name="T82" fmla="*/ 2147483647 w 252"/>
                <a:gd name="T83" fmla="*/ 2147483647 h 224"/>
                <a:gd name="T84" fmla="*/ 2147483647 w 252"/>
                <a:gd name="T85" fmla="*/ 2147483647 h 224"/>
                <a:gd name="T86" fmla="*/ 2147483647 w 252"/>
                <a:gd name="T87" fmla="*/ 2147483647 h 224"/>
                <a:gd name="T88" fmla="*/ 2147483647 w 252"/>
                <a:gd name="T89" fmla="*/ 2147483647 h 224"/>
                <a:gd name="T90" fmla="*/ 2147483647 w 252"/>
                <a:gd name="T91" fmla="*/ 0 h 2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2"/>
                <a:gd name="T139" fmla="*/ 0 h 224"/>
                <a:gd name="T140" fmla="*/ 252 w 252"/>
                <a:gd name="T141" fmla="*/ 224 h 2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8" name="Freeform 501"/>
            <p:cNvSpPr>
              <a:spLocks noEditPoints="1"/>
            </p:cNvSpPr>
            <p:nvPr/>
          </p:nvSpPr>
          <p:spPr bwMode="auto">
            <a:xfrm>
              <a:off x="7396163" y="2746375"/>
              <a:ext cx="114300" cy="169863"/>
            </a:xfrm>
            <a:custGeom>
              <a:avLst/>
              <a:gdLst>
                <a:gd name="T0" fmla="*/ 2147483647 w 191"/>
                <a:gd name="T1" fmla="*/ 2147483647 h 284"/>
                <a:gd name="T2" fmla="*/ 2147483647 w 191"/>
                <a:gd name="T3" fmla="*/ 2147483647 h 284"/>
                <a:gd name="T4" fmla="*/ 2147483647 w 191"/>
                <a:gd name="T5" fmla="*/ 2147483647 h 284"/>
                <a:gd name="T6" fmla="*/ 2147483647 w 191"/>
                <a:gd name="T7" fmla="*/ 2147483647 h 284"/>
                <a:gd name="T8" fmla="*/ 2147483647 w 191"/>
                <a:gd name="T9" fmla="*/ 2147483647 h 284"/>
                <a:gd name="T10" fmla="*/ 2147483647 w 191"/>
                <a:gd name="T11" fmla="*/ 2147483647 h 284"/>
                <a:gd name="T12" fmla="*/ 2147483647 w 191"/>
                <a:gd name="T13" fmla="*/ 2147483647 h 284"/>
                <a:gd name="T14" fmla="*/ 2147483647 w 191"/>
                <a:gd name="T15" fmla="*/ 2147483647 h 284"/>
                <a:gd name="T16" fmla="*/ 2147483647 w 191"/>
                <a:gd name="T17" fmla="*/ 2147483647 h 284"/>
                <a:gd name="T18" fmla="*/ 2147483647 w 191"/>
                <a:gd name="T19" fmla="*/ 0 h 284"/>
                <a:gd name="T20" fmla="*/ 2147483647 w 191"/>
                <a:gd name="T21" fmla="*/ 2147483647 h 284"/>
                <a:gd name="T22" fmla="*/ 2147483647 w 191"/>
                <a:gd name="T23" fmla="*/ 2147483647 h 284"/>
                <a:gd name="T24" fmla="*/ 2147483647 w 191"/>
                <a:gd name="T25" fmla="*/ 2147483647 h 284"/>
                <a:gd name="T26" fmla="*/ 0 w 191"/>
                <a:gd name="T27" fmla="*/ 2147483647 h 284"/>
                <a:gd name="T28" fmla="*/ 2147483647 w 191"/>
                <a:gd name="T29" fmla="*/ 2147483647 h 284"/>
                <a:gd name="T30" fmla="*/ 2147483647 w 191"/>
                <a:gd name="T31" fmla="*/ 2147483647 h 284"/>
                <a:gd name="T32" fmla="*/ 2147483647 w 191"/>
                <a:gd name="T33" fmla="*/ 2147483647 h 284"/>
                <a:gd name="T34" fmla="*/ 2147483647 w 191"/>
                <a:gd name="T35" fmla="*/ 2147483647 h 284"/>
                <a:gd name="T36" fmla="*/ 2147483647 w 191"/>
                <a:gd name="T37" fmla="*/ 2147483647 h 284"/>
                <a:gd name="T38" fmla="*/ 2147483647 w 191"/>
                <a:gd name="T39" fmla="*/ 2147483647 h 284"/>
                <a:gd name="T40" fmla="*/ 2147483647 w 191"/>
                <a:gd name="T41" fmla="*/ 2147483647 h 284"/>
                <a:gd name="T42" fmla="*/ 2147483647 w 191"/>
                <a:gd name="T43" fmla="*/ 2147483647 h 284"/>
                <a:gd name="T44" fmla="*/ 2147483647 w 191"/>
                <a:gd name="T45" fmla="*/ 2147483647 h 284"/>
                <a:gd name="T46" fmla="*/ 2147483647 w 191"/>
                <a:gd name="T47" fmla="*/ 2147483647 h 284"/>
                <a:gd name="T48" fmla="*/ 2147483647 w 191"/>
                <a:gd name="T49" fmla="*/ 2147483647 h 284"/>
                <a:gd name="T50" fmla="*/ 2147483647 w 191"/>
                <a:gd name="T51" fmla="*/ 2147483647 h 284"/>
                <a:gd name="T52" fmla="*/ 2147483647 w 191"/>
                <a:gd name="T53" fmla="*/ 2147483647 h 284"/>
                <a:gd name="T54" fmla="*/ 2147483647 w 191"/>
                <a:gd name="T55" fmla="*/ 2147483647 h 284"/>
                <a:gd name="T56" fmla="*/ 2147483647 w 191"/>
                <a:gd name="T57" fmla="*/ 2147483647 h 284"/>
                <a:gd name="T58" fmla="*/ 2147483647 w 191"/>
                <a:gd name="T59" fmla="*/ 2147483647 h 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284"/>
                <a:gd name="T92" fmla="*/ 191 w 191"/>
                <a:gd name="T93" fmla="*/ 284 h 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9" name="Freeform 502"/>
            <p:cNvSpPr>
              <a:spLocks/>
            </p:cNvSpPr>
            <p:nvPr/>
          </p:nvSpPr>
          <p:spPr bwMode="auto">
            <a:xfrm>
              <a:off x="6829425" y="3257550"/>
              <a:ext cx="239713" cy="277813"/>
            </a:xfrm>
            <a:custGeom>
              <a:avLst/>
              <a:gdLst>
                <a:gd name="T0" fmla="*/ 2147483647 w 404"/>
                <a:gd name="T1" fmla="*/ 2147483647 h 470"/>
                <a:gd name="T2" fmla="*/ 2147483647 w 404"/>
                <a:gd name="T3" fmla="*/ 2147483647 h 470"/>
                <a:gd name="T4" fmla="*/ 2147483647 w 404"/>
                <a:gd name="T5" fmla="*/ 2147483647 h 470"/>
                <a:gd name="T6" fmla="*/ 2147483647 w 404"/>
                <a:gd name="T7" fmla="*/ 2147483647 h 470"/>
                <a:gd name="T8" fmla="*/ 2147483647 w 404"/>
                <a:gd name="T9" fmla="*/ 2147483647 h 470"/>
                <a:gd name="T10" fmla="*/ 2147483647 w 404"/>
                <a:gd name="T11" fmla="*/ 2147483647 h 470"/>
                <a:gd name="T12" fmla="*/ 2147483647 w 404"/>
                <a:gd name="T13" fmla="*/ 2147483647 h 470"/>
                <a:gd name="T14" fmla="*/ 2147483647 w 404"/>
                <a:gd name="T15" fmla="*/ 2147483647 h 470"/>
                <a:gd name="T16" fmla="*/ 2147483647 w 404"/>
                <a:gd name="T17" fmla="*/ 2147483647 h 470"/>
                <a:gd name="T18" fmla="*/ 2147483647 w 404"/>
                <a:gd name="T19" fmla="*/ 2147483647 h 470"/>
                <a:gd name="T20" fmla="*/ 2147483647 w 404"/>
                <a:gd name="T21" fmla="*/ 2147483647 h 470"/>
                <a:gd name="T22" fmla="*/ 2147483647 w 404"/>
                <a:gd name="T23" fmla="*/ 2147483647 h 470"/>
                <a:gd name="T24" fmla="*/ 2147483647 w 404"/>
                <a:gd name="T25" fmla="*/ 2147483647 h 470"/>
                <a:gd name="T26" fmla="*/ 2147483647 w 404"/>
                <a:gd name="T27" fmla="*/ 2147483647 h 470"/>
                <a:gd name="T28" fmla="*/ 2147483647 w 404"/>
                <a:gd name="T29" fmla="*/ 2147483647 h 470"/>
                <a:gd name="T30" fmla="*/ 2147483647 w 404"/>
                <a:gd name="T31" fmla="*/ 2147483647 h 470"/>
                <a:gd name="T32" fmla="*/ 2147483647 w 404"/>
                <a:gd name="T33" fmla="*/ 2147483647 h 470"/>
                <a:gd name="T34" fmla="*/ 2147483647 w 404"/>
                <a:gd name="T35" fmla="*/ 2147483647 h 470"/>
                <a:gd name="T36" fmla="*/ 2147483647 w 404"/>
                <a:gd name="T37" fmla="*/ 2147483647 h 470"/>
                <a:gd name="T38" fmla="*/ 2147483647 w 404"/>
                <a:gd name="T39" fmla="*/ 2147483647 h 470"/>
                <a:gd name="T40" fmla="*/ 2147483647 w 404"/>
                <a:gd name="T41" fmla="*/ 2147483647 h 470"/>
                <a:gd name="T42" fmla="*/ 2147483647 w 404"/>
                <a:gd name="T43" fmla="*/ 2147483647 h 470"/>
                <a:gd name="T44" fmla="*/ 2147483647 w 404"/>
                <a:gd name="T45" fmla="*/ 2147483647 h 470"/>
                <a:gd name="T46" fmla="*/ 2147483647 w 404"/>
                <a:gd name="T47" fmla="*/ 2147483647 h 470"/>
                <a:gd name="T48" fmla="*/ 2147483647 w 404"/>
                <a:gd name="T49" fmla="*/ 2147483647 h 470"/>
                <a:gd name="T50" fmla="*/ 2147483647 w 404"/>
                <a:gd name="T51" fmla="*/ 2147483647 h 470"/>
                <a:gd name="T52" fmla="*/ 2147483647 w 404"/>
                <a:gd name="T53" fmla="*/ 2147483647 h 470"/>
                <a:gd name="T54" fmla="*/ 2147483647 w 404"/>
                <a:gd name="T55" fmla="*/ 2147483647 h 470"/>
                <a:gd name="T56" fmla="*/ 2147483647 w 404"/>
                <a:gd name="T57" fmla="*/ 2147483647 h 470"/>
                <a:gd name="T58" fmla="*/ 2147483647 w 404"/>
                <a:gd name="T59" fmla="*/ 2147483647 h 470"/>
                <a:gd name="T60" fmla="*/ 2147483647 w 404"/>
                <a:gd name="T61" fmla="*/ 2147483647 h 470"/>
                <a:gd name="T62" fmla="*/ 2147483647 w 404"/>
                <a:gd name="T63" fmla="*/ 2147483647 h 470"/>
                <a:gd name="T64" fmla="*/ 2147483647 w 404"/>
                <a:gd name="T65" fmla="*/ 2147483647 h 470"/>
                <a:gd name="T66" fmla="*/ 2147483647 w 404"/>
                <a:gd name="T67" fmla="*/ 2147483647 h 470"/>
                <a:gd name="T68" fmla="*/ 2147483647 w 404"/>
                <a:gd name="T69" fmla="*/ 2147483647 h 470"/>
                <a:gd name="T70" fmla="*/ 2147483647 w 404"/>
                <a:gd name="T71" fmla="*/ 2147483647 h 470"/>
                <a:gd name="T72" fmla="*/ 2147483647 w 404"/>
                <a:gd name="T73" fmla="*/ 2147483647 h 470"/>
                <a:gd name="T74" fmla="*/ 2147483647 w 404"/>
                <a:gd name="T75" fmla="*/ 2147483647 h 470"/>
                <a:gd name="T76" fmla="*/ 2147483647 w 404"/>
                <a:gd name="T77" fmla="*/ 2147483647 h 4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4"/>
                <a:gd name="T118" fmla="*/ 0 h 470"/>
                <a:gd name="T119" fmla="*/ 404 w 404"/>
                <a:gd name="T120" fmla="*/ 470 h 4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0" name="Freeform 503"/>
            <p:cNvSpPr>
              <a:spLocks/>
            </p:cNvSpPr>
            <p:nvPr/>
          </p:nvSpPr>
          <p:spPr bwMode="auto">
            <a:xfrm>
              <a:off x="6764338" y="3321050"/>
              <a:ext cx="250825" cy="476250"/>
            </a:xfrm>
            <a:custGeom>
              <a:avLst/>
              <a:gdLst>
                <a:gd name="T0" fmla="*/ 2147483647 w 420"/>
                <a:gd name="T1" fmla="*/ 2147483647 h 800"/>
                <a:gd name="T2" fmla="*/ 2147483647 w 420"/>
                <a:gd name="T3" fmla="*/ 2147483647 h 800"/>
                <a:gd name="T4" fmla="*/ 2147483647 w 420"/>
                <a:gd name="T5" fmla="*/ 2147483647 h 800"/>
                <a:gd name="T6" fmla="*/ 2147483647 w 420"/>
                <a:gd name="T7" fmla="*/ 2147483647 h 800"/>
                <a:gd name="T8" fmla="*/ 2147483647 w 420"/>
                <a:gd name="T9" fmla="*/ 2147483647 h 800"/>
                <a:gd name="T10" fmla="*/ 2147483647 w 420"/>
                <a:gd name="T11" fmla="*/ 2147483647 h 800"/>
                <a:gd name="T12" fmla="*/ 2147483647 w 420"/>
                <a:gd name="T13" fmla="*/ 2147483647 h 800"/>
                <a:gd name="T14" fmla="*/ 2147483647 w 420"/>
                <a:gd name="T15" fmla="*/ 2147483647 h 800"/>
                <a:gd name="T16" fmla="*/ 2147483647 w 420"/>
                <a:gd name="T17" fmla="*/ 2147483647 h 800"/>
                <a:gd name="T18" fmla="*/ 2147483647 w 420"/>
                <a:gd name="T19" fmla="*/ 2147483647 h 800"/>
                <a:gd name="T20" fmla="*/ 2147483647 w 420"/>
                <a:gd name="T21" fmla="*/ 2147483647 h 800"/>
                <a:gd name="T22" fmla="*/ 2147483647 w 420"/>
                <a:gd name="T23" fmla="*/ 2147483647 h 800"/>
                <a:gd name="T24" fmla="*/ 2147483647 w 420"/>
                <a:gd name="T25" fmla="*/ 2147483647 h 800"/>
                <a:gd name="T26" fmla="*/ 2147483647 w 420"/>
                <a:gd name="T27" fmla="*/ 2147483647 h 800"/>
                <a:gd name="T28" fmla="*/ 2147483647 w 420"/>
                <a:gd name="T29" fmla="*/ 2147483647 h 800"/>
                <a:gd name="T30" fmla="*/ 2147483647 w 420"/>
                <a:gd name="T31" fmla="*/ 2147483647 h 800"/>
                <a:gd name="T32" fmla="*/ 2147483647 w 420"/>
                <a:gd name="T33" fmla="*/ 2147483647 h 800"/>
                <a:gd name="T34" fmla="*/ 2147483647 w 420"/>
                <a:gd name="T35" fmla="*/ 2147483647 h 800"/>
                <a:gd name="T36" fmla="*/ 2147483647 w 420"/>
                <a:gd name="T37" fmla="*/ 2147483647 h 800"/>
                <a:gd name="T38" fmla="*/ 2147483647 w 420"/>
                <a:gd name="T39" fmla="*/ 2147483647 h 800"/>
                <a:gd name="T40" fmla="*/ 2147483647 w 420"/>
                <a:gd name="T41" fmla="*/ 2147483647 h 800"/>
                <a:gd name="T42" fmla="*/ 2147483647 w 420"/>
                <a:gd name="T43" fmla="*/ 2147483647 h 800"/>
                <a:gd name="T44" fmla="*/ 2147483647 w 420"/>
                <a:gd name="T45" fmla="*/ 2147483647 h 800"/>
                <a:gd name="T46" fmla="*/ 2147483647 w 420"/>
                <a:gd name="T47" fmla="*/ 2147483647 h 800"/>
                <a:gd name="T48" fmla="*/ 2147483647 w 420"/>
                <a:gd name="T49" fmla="*/ 2147483647 h 800"/>
                <a:gd name="T50" fmla="*/ 2147483647 w 420"/>
                <a:gd name="T51" fmla="*/ 2147483647 h 800"/>
                <a:gd name="T52" fmla="*/ 2147483647 w 420"/>
                <a:gd name="T53" fmla="*/ 2147483647 h 800"/>
                <a:gd name="T54" fmla="*/ 2147483647 w 420"/>
                <a:gd name="T55" fmla="*/ 2147483647 h 800"/>
                <a:gd name="T56" fmla="*/ 2147483647 w 420"/>
                <a:gd name="T57" fmla="*/ 2147483647 h 800"/>
                <a:gd name="T58" fmla="*/ 2147483647 w 420"/>
                <a:gd name="T59" fmla="*/ 2147483647 h 800"/>
                <a:gd name="T60" fmla="*/ 2147483647 w 420"/>
                <a:gd name="T61" fmla="*/ 2147483647 h 800"/>
                <a:gd name="T62" fmla="*/ 2147483647 w 420"/>
                <a:gd name="T63" fmla="*/ 2147483647 h 800"/>
                <a:gd name="T64" fmla="*/ 2147483647 w 420"/>
                <a:gd name="T65" fmla="*/ 2147483647 h 800"/>
                <a:gd name="T66" fmla="*/ 2147483647 w 420"/>
                <a:gd name="T67" fmla="*/ 2147483647 h 800"/>
                <a:gd name="T68" fmla="*/ 2147483647 w 420"/>
                <a:gd name="T69" fmla="*/ 2147483647 h 800"/>
                <a:gd name="T70" fmla="*/ 2147483647 w 420"/>
                <a:gd name="T71" fmla="*/ 2147483647 h 800"/>
                <a:gd name="T72" fmla="*/ 2147483647 w 420"/>
                <a:gd name="T73" fmla="*/ 2147483647 h 800"/>
                <a:gd name="T74" fmla="*/ 2147483647 w 420"/>
                <a:gd name="T75" fmla="*/ 2147483647 h 800"/>
                <a:gd name="T76" fmla="*/ 2147483647 w 420"/>
                <a:gd name="T77" fmla="*/ 2147483647 h 800"/>
                <a:gd name="T78" fmla="*/ 2147483647 w 420"/>
                <a:gd name="T79" fmla="*/ 2147483647 h 800"/>
                <a:gd name="T80" fmla="*/ 2147483647 w 420"/>
                <a:gd name="T81" fmla="*/ 2147483647 h 800"/>
                <a:gd name="T82" fmla="*/ 2147483647 w 420"/>
                <a:gd name="T83" fmla="*/ 2147483647 h 800"/>
                <a:gd name="T84" fmla="*/ 2147483647 w 420"/>
                <a:gd name="T85" fmla="*/ 2147483647 h 800"/>
                <a:gd name="T86" fmla="*/ 2147483647 w 420"/>
                <a:gd name="T87" fmla="*/ 2147483647 h 800"/>
                <a:gd name="T88" fmla="*/ 2147483647 w 420"/>
                <a:gd name="T89" fmla="*/ 2147483647 h 800"/>
                <a:gd name="T90" fmla="*/ 2147483647 w 420"/>
                <a:gd name="T91" fmla="*/ 2147483647 h 800"/>
                <a:gd name="T92" fmla="*/ 2147483647 w 420"/>
                <a:gd name="T93" fmla="*/ 2147483647 h 800"/>
                <a:gd name="T94" fmla="*/ 2147483647 w 420"/>
                <a:gd name="T95" fmla="*/ 2147483647 h 800"/>
                <a:gd name="T96" fmla="*/ 2147483647 w 420"/>
                <a:gd name="T97" fmla="*/ 2147483647 h 800"/>
                <a:gd name="T98" fmla="*/ 2147483647 w 420"/>
                <a:gd name="T99" fmla="*/ 2147483647 h 800"/>
                <a:gd name="T100" fmla="*/ 2147483647 w 420"/>
                <a:gd name="T101" fmla="*/ 2147483647 h 800"/>
                <a:gd name="T102" fmla="*/ 2147483647 w 420"/>
                <a:gd name="T103" fmla="*/ 2147483647 h 800"/>
                <a:gd name="T104" fmla="*/ 2147483647 w 420"/>
                <a:gd name="T105" fmla="*/ 2147483647 h 800"/>
                <a:gd name="T106" fmla="*/ 2147483647 w 420"/>
                <a:gd name="T107" fmla="*/ 2147483647 h 800"/>
                <a:gd name="T108" fmla="*/ 2147483647 w 420"/>
                <a:gd name="T109" fmla="*/ 2147483647 h 800"/>
                <a:gd name="T110" fmla="*/ 2147483647 w 420"/>
                <a:gd name="T111" fmla="*/ 2147483647 h 8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800"/>
                <a:gd name="T170" fmla="*/ 420 w 420"/>
                <a:gd name="T171" fmla="*/ 800 h 8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1" name="Freeform 504"/>
            <p:cNvSpPr>
              <a:spLocks/>
            </p:cNvSpPr>
            <p:nvPr/>
          </p:nvSpPr>
          <p:spPr bwMode="auto">
            <a:xfrm>
              <a:off x="6881813" y="3228975"/>
              <a:ext cx="242887" cy="473075"/>
            </a:xfrm>
            <a:custGeom>
              <a:avLst/>
              <a:gdLst>
                <a:gd name="T0" fmla="*/ 2147483647 w 407"/>
                <a:gd name="T1" fmla="*/ 2147483647 h 795"/>
                <a:gd name="T2" fmla="*/ 2147483647 w 407"/>
                <a:gd name="T3" fmla="*/ 2147483647 h 795"/>
                <a:gd name="T4" fmla="*/ 2147483647 w 407"/>
                <a:gd name="T5" fmla="*/ 2147483647 h 795"/>
                <a:gd name="T6" fmla="*/ 2147483647 w 407"/>
                <a:gd name="T7" fmla="*/ 2147483647 h 795"/>
                <a:gd name="T8" fmla="*/ 2147483647 w 407"/>
                <a:gd name="T9" fmla="*/ 2147483647 h 795"/>
                <a:gd name="T10" fmla="*/ 2147483647 w 407"/>
                <a:gd name="T11" fmla="*/ 2147483647 h 795"/>
                <a:gd name="T12" fmla="*/ 2147483647 w 407"/>
                <a:gd name="T13" fmla="*/ 2147483647 h 795"/>
                <a:gd name="T14" fmla="*/ 2147483647 w 407"/>
                <a:gd name="T15" fmla="*/ 2147483647 h 795"/>
                <a:gd name="T16" fmla="*/ 2147483647 w 407"/>
                <a:gd name="T17" fmla="*/ 2147483647 h 795"/>
                <a:gd name="T18" fmla="*/ 2147483647 w 407"/>
                <a:gd name="T19" fmla="*/ 2147483647 h 795"/>
                <a:gd name="T20" fmla="*/ 2147483647 w 407"/>
                <a:gd name="T21" fmla="*/ 2147483647 h 795"/>
                <a:gd name="T22" fmla="*/ 2147483647 w 407"/>
                <a:gd name="T23" fmla="*/ 2147483647 h 795"/>
                <a:gd name="T24" fmla="*/ 2147483647 w 407"/>
                <a:gd name="T25" fmla="*/ 2147483647 h 795"/>
                <a:gd name="T26" fmla="*/ 2147483647 w 407"/>
                <a:gd name="T27" fmla="*/ 2147483647 h 795"/>
                <a:gd name="T28" fmla="*/ 2147483647 w 407"/>
                <a:gd name="T29" fmla="*/ 2147483647 h 795"/>
                <a:gd name="T30" fmla="*/ 2147483647 w 407"/>
                <a:gd name="T31" fmla="*/ 2147483647 h 795"/>
                <a:gd name="T32" fmla="*/ 2147483647 w 407"/>
                <a:gd name="T33" fmla="*/ 2147483647 h 795"/>
                <a:gd name="T34" fmla="*/ 2147483647 w 407"/>
                <a:gd name="T35" fmla="*/ 2147483647 h 795"/>
                <a:gd name="T36" fmla="*/ 2147483647 w 407"/>
                <a:gd name="T37" fmla="*/ 2147483647 h 795"/>
                <a:gd name="T38" fmla="*/ 2147483647 w 407"/>
                <a:gd name="T39" fmla="*/ 2147483647 h 795"/>
                <a:gd name="T40" fmla="*/ 2147483647 w 407"/>
                <a:gd name="T41" fmla="*/ 2147483647 h 795"/>
                <a:gd name="T42" fmla="*/ 2147483647 w 407"/>
                <a:gd name="T43" fmla="*/ 2147483647 h 795"/>
                <a:gd name="T44" fmla="*/ 2147483647 w 407"/>
                <a:gd name="T45" fmla="*/ 2147483647 h 795"/>
                <a:gd name="T46" fmla="*/ 2147483647 w 407"/>
                <a:gd name="T47" fmla="*/ 2147483647 h 795"/>
                <a:gd name="T48" fmla="*/ 2147483647 w 407"/>
                <a:gd name="T49" fmla="*/ 2147483647 h 795"/>
                <a:gd name="T50" fmla="*/ 2147483647 w 407"/>
                <a:gd name="T51" fmla="*/ 2147483647 h 795"/>
                <a:gd name="T52" fmla="*/ 2147483647 w 407"/>
                <a:gd name="T53" fmla="*/ 2147483647 h 795"/>
                <a:gd name="T54" fmla="*/ 2147483647 w 407"/>
                <a:gd name="T55" fmla="*/ 2147483647 h 795"/>
                <a:gd name="T56" fmla="*/ 2147483647 w 407"/>
                <a:gd name="T57" fmla="*/ 2147483647 h 795"/>
                <a:gd name="T58" fmla="*/ 2147483647 w 407"/>
                <a:gd name="T59" fmla="*/ 2147483647 h 795"/>
                <a:gd name="T60" fmla="*/ 2147483647 w 407"/>
                <a:gd name="T61" fmla="*/ 2147483647 h 795"/>
                <a:gd name="T62" fmla="*/ 2147483647 w 407"/>
                <a:gd name="T63" fmla="*/ 2147483647 h 795"/>
                <a:gd name="T64" fmla="*/ 2147483647 w 407"/>
                <a:gd name="T65" fmla="*/ 2147483647 h 795"/>
                <a:gd name="T66" fmla="*/ 2147483647 w 407"/>
                <a:gd name="T67" fmla="*/ 2147483647 h 795"/>
                <a:gd name="T68" fmla="*/ 2147483647 w 407"/>
                <a:gd name="T69" fmla="*/ 2147483647 h 795"/>
                <a:gd name="T70" fmla="*/ 2147483647 w 407"/>
                <a:gd name="T71" fmla="*/ 2147483647 h 795"/>
                <a:gd name="T72" fmla="*/ 2147483647 w 407"/>
                <a:gd name="T73" fmla="*/ 2147483647 h 795"/>
                <a:gd name="T74" fmla="*/ 2147483647 w 407"/>
                <a:gd name="T75" fmla="*/ 2147483647 h 795"/>
                <a:gd name="T76" fmla="*/ 2147483647 w 407"/>
                <a:gd name="T77" fmla="*/ 2147483647 h 795"/>
                <a:gd name="T78" fmla="*/ 2147483647 w 407"/>
                <a:gd name="T79" fmla="*/ 2147483647 h 795"/>
                <a:gd name="T80" fmla="*/ 2147483647 w 407"/>
                <a:gd name="T81" fmla="*/ 2147483647 h 795"/>
                <a:gd name="T82" fmla="*/ 2147483647 w 407"/>
                <a:gd name="T83" fmla="*/ 2147483647 h 795"/>
                <a:gd name="T84" fmla="*/ 2147483647 w 407"/>
                <a:gd name="T85" fmla="*/ 2147483647 h 795"/>
                <a:gd name="T86" fmla="*/ 2147483647 w 407"/>
                <a:gd name="T87" fmla="*/ 2147483647 h 795"/>
                <a:gd name="T88" fmla="*/ 2147483647 w 407"/>
                <a:gd name="T89" fmla="*/ 2147483647 h 795"/>
                <a:gd name="T90" fmla="*/ 2147483647 w 407"/>
                <a:gd name="T91" fmla="*/ 2147483647 h 795"/>
                <a:gd name="T92" fmla="*/ 2147483647 w 407"/>
                <a:gd name="T93" fmla="*/ 2147483647 h 795"/>
                <a:gd name="T94" fmla="*/ 2147483647 w 407"/>
                <a:gd name="T95" fmla="*/ 2147483647 h 795"/>
                <a:gd name="T96" fmla="*/ 2147483647 w 407"/>
                <a:gd name="T97" fmla="*/ 2147483647 h 795"/>
                <a:gd name="T98" fmla="*/ 2147483647 w 407"/>
                <a:gd name="T99" fmla="*/ 2147483647 h 795"/>
                <a:gd name="T100" fmla="*/ 2147483647 w 407"/>
                <a:gd name="T101" fmla="*/ 2147483647 h 795"/>
                <a:gd name="T102" fmla="*/ 2147483647 w 407"/>
                <a:gd name="T103" fmla="*/ 2147483647 h 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7"/>
                <a:gd name="T157" fmla="*/ 0 h 795"/>
                <a:gd name="T158" fmla="*/ 407 w 407"/>
                <a:gd name="T159" fmla="*/ 795 h 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2" name="Freeform 505"/>
            <p:cNvSpPr>
              <a:spLocks/>
            </p:cNvSpPr>
            <p:nvPr/>
          </p:nvSpPr>
          <p:spPr bwMode="auto">
            <a:xfrm>
              <a:off x="6238875" y="2998788"/>
              <a:ext cx="234950" cy="136525"/>
            </a:xfrm>
            <a:custGeom>
              <a:avLst/>
              <a:gdLst>
                <a:gd name="T0" fmla="*/ 2147483647 w 400"/>
                <a:gd name="T1" fmla="*/ 2147483647 h 233"/>
                <a:gd name="T2" fmla="*/ 2147483647 w 400"/>
                <a:gd name="T3" fmla="*/ 2147483647 h 233"/>
                <a:gd name="T4" fmla="*/ 2147483647 w 400"/>
                <a:gd name="T5" fmla="*/ 2147483647 h 233"/>
                <a:gd name="T6" fmla="*/ 2147483647 w 400"/>
                <a:gd name="T7" fmla="*/ 2147483647 h 233"/>
                <a:gd name="T8" fmla="*/ 2147483647 w 400"/>
                <a:gd name="T9" fmla="*/ 2147483647 h 233"/>
                <a:gd name="T10" fmla="*/ 2147483647 w 400"/>
                <a:gd name="T11" fmla="*/ 2147483647 h 233"/>
                <a:gd name="T12" fmla="*/ 2147483647 w 400"/>
                <a:gd name="T13" fmla="*/ 2147483647 h 233"/>
                <a:gd name="T14" fmla="*/ 2147483647 w 400"/>
                <a:gd name="T15" fmla="*/ 2147483647 h 233"/>
                <a:gd name="T16" fmla="*/ 2147483647 w 400"/>
                <a:gd name="T17" fmla="*/ 2147483647 h 233"/>
                <a:gd name="T18" fmla="*/ 2147483647 w 400"/>
                <a:gd name="T19" fmla="*/ 2147483647 h 233"/>
                <a:gd name="T20" fmla="*/ 2147483647 w 400"/>
                <a:gd name="T21" fmla="*/ 2147483647 h 233"/>
                <a:gd name="T22" fmla="*/ 2147483647 w 400"/>
                <a:gd name="T23" fmla="*/ 2147483647 h 233"/>
                <a:gd name="T24" fmla="*/ 2147483647 w 400"/>
                <a:gd name="T25" fmla="*/ 2147483647 h 233"/>
                <a:gd name="T26" fmla="*/ 2147483647 w 400"/>
                <a:gd name="T27" fmla="*/ 2147483647 h 233"/>
                <a:gd name="T28" fmla="*/ 2147483647 w 400"/>
                <a:gd name="T29" fmla="*/ 2147483647 h 233"/>
                <a:gd name="T30" fmla="*/ 2147483647 w 400"/>
                <a:gd name="T31" fmla="*/ 2147483647 h 233"/>
                <a:gd name="T32" fmla="*/ 2147483647 w 400"/>
                <a:gd name="T33" fmla="*/ 2147483647 h 233"/>
                <a:gd name="T34" fmla="*/ 2147483647 w 400"/>
                <a:gd name="T35" fmla="*/ 2147483647 h 233"/>
                <a:gd name="T36" fmla="*/ 2147483647 w 400"/>
                <a:gd name="T37" fmla="*/ 2147483647 h 233"/>
                <a:gd name="T38" fmla="*/ 2147483647 w 400"/>
                <a:gd name="T39" fmla="*/ 2147483647 h 233"/>
                <a:gd name="T40" fmla="*/ 2147483647 w 400"/>
                <a:gd name="T41" fmla="*/ 2147483647 h 233"/>
                <a:gd name="T42" fmla="*/ 2147483647 w 400"/>
                <a:gd name="T43" fmla="*/ 2147483647 h 233"/>
                <a:gd name="T44" fmla="*/ 2147483647 w 400"/>
                <a:gd name="T45" fmla="*/ 2147483647 h 233"/>
                <a:gd name="T46" fmla="*/ 2147483647 w 400"/>
                <a:gd name="T47" fmla="*/ 2147483647 h 233"/>
                <a:gd name="T48" fmla="*/ 2147483647 w 400"/>
                <a:gd name="T49" fmla="*/ 2147483647 h 233"/>
                <a:gd name="T50" fmla="*/ 2147483647 w 400"/>
                <a:gd name="T51" fmla="*/ 2147483647 h 233"/>
                <a:gd name="T52" fmla="*/ 2147483647 w 400"/>
                <a:gd name="T53" fmla="*/ 2147483647 h 233"/>
                <a:gd name="T54" fmla="*/ 2147483647 w 400"/>
                <a:gd name="T55" fmla="*/ 2147483647 h 233"/>
                <a:gd name="T56" fmla="*/ 2147483647 w 400"/>
                <a:gd name="T57" fmla="*/ 2147483647 h 233"/>
                <a:gd name="T58" fmla="*/ 2147483647 w 400"/>
                <a:gd name="T59" fmla="*/ 2147483647 h 233"/>
                <a:gd name="T60" fmla="*/ 2147483647 w 400"/>
                <a:gd name="T61" fmla="*/ 2147483647 h 233"/>
                <a:gd name="T62" fmla="*/ 2147483647 w 400"/>
                <a:gd name="T63" fmla="*/ 2147483647 h 233"/>
                <a:gd name="T64" fmla="*/ 2147483647 w 400"/>
                <a:gd name="T65" fmla="*/ 2147483647 h 233"/>
                <a:gd name="T66" fmla="*/ 2147483647 w 400"/>
                <a:gd name="T67" fmla="*/ 2147483647 h 233"/>
                <a:gd name="T68" fmla="*/ 2147483647 w 400"/>
                <a:gd name="T69" fmla="*/ 2147483647 h 233"/>
                <a:gd name="T70" fmla="*/ 2147483647 w 400"/>
                <a:gd name="T71" fmla="*/ 2147483647 h 233"/>
                <a:gd name="T72" fmla="*/ 2147483647 w 400"/>
                <a:gd name="T73" fmla="*/ 2147483647 h 233"/>
                <a:gd name="T74" fmla="*/ 2147483647 w 400"/>
                <a:gd name="T75" fmla="*/ 2147483647 h 233"/>
                <a:gd name="T76" fmla="*/ 2147483647 w 400"/>
                <a:gd name="T77" fmla="*/ 2147483647 h 233"/>
                <a:gd name="T78" fmla="*/ 2147483647 w 400"/>
                <a:gd name="T79" fmla="*/ 2147483647 h 233"/>
                <a:gd name="T80" fmla="*/ 2147483647 w 400"/>
                <a:gd name="T81" fmla="*/ 2147483647 h 233"/>
                <a:gd name="T82" fmla="*/ 2147483647 w 400"/>
                <a:gd name="T83" fmla="*/ 2147483647 h 233"/>
                <a:gd name="T84" fmla="*/ 2147483647 w 400"/>
                <a:gd name="T85" fmla="*/ 2147483647 h 233"/>
                <a:gd name="T86" fmla="*/ 2147483647 w 400"/>
                <a:gd name="T87" fmla="*/ 2147483647 h 233"/>
                <a:gd name="T88" fmla="*/ 2147483647 w 400"/>
                <a:gd name="T89" fmla="*/ 2147483647 h 233"/>
                <a:gd name="T90" fmla="*/ 2147483647 w 400"/>
                <a:gd name="T91" fmla="*/ 2147483647 h 233"/>
                <a:gd name="T92" fmla="*/ 2147483647 w 400"/>
                <a:gd name="T93" fmla="*/ 2147483647 h 233"/>
                <a:gd name="T94" fmla="*/ 2147483647 w 400"/>
                <a:gd name="T95" fmla="*/ 2147483647 h 233"/>
                <a:gd name="T96" fmla="*/ 2147483647 w 400"/>
                <a:gd name="T97" fmla="*/ 2147483647 h 233"/>
                <a:gd name="T98" fmla="*/ 2147483647 w 400"/>
                <a:gd name="T99" fmla="*/ 2147483647 h 233"/>
                <a:gd name="T100" fmla="*/ 2147483647 w 400"/>
                <a:gd name="T101" fmla="*/ 2147483647 h 233"/>
                <a:gd name="T102" fmla="*/ 2147483647 w 400"/>
                <a:gd name="T103" fmla="*/ 2147483647 h 233"/>
                <a:gd name="T104" fmla="*/ 2147483647 w 400"/>
                <a:gd name="T105" fmla="*/ 2147483647 h 233"/>
                <a:gd name="T106" fmla="*/ 2147483647 w 400"/>
                <a:gd name="T107" fmla="*/ 2147483647 h 233"/>
                <a:gd name="T108" fmla="*/ 2147483647 w 400"/>
                <a:gd name="T109" fmla="*/ 2147483647 h 233"/>
                <a:gd name="T110" fmla="*/ 2147483647 w 400"/>
                <a:gd name="T111" fmla="*/ 2147483647 h 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0"/>
                <a:gd name="T169" fmla="*/ 0 h 233"/>
                <a:gd name="T170" fmla="*/ 400 w 400"/>
                <a:gd name="T171" fmla="*/ 233 h 2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3" name="Freeform 506"/>
            <p:cNvSpPr>
              <a:spLocks/>
            </p:cNvSpPr>
            <p:nvPr/>
          </p:nvSpPr>
          <p:spPr bwMode="auto">
            <a:xfrm>
              <a:off x="6481763" y="3068638"/>
              <a:ext cx="103187" cy="55562"/>
            </a:xfrm>
            <a:custGeom>
              <a:avLst/>
              <a:gdLst>
                <a:gd name="T0" fmla="*/ 2147483647 w 176"/>
                <a:gd name="T1" fmla="*/ 2147483647 h 93"/>
                <a:gd name="T2" fmla="*/ 2147483647 w 176"/>
                <a:gd name="T3" fmla="*/ 2147483647 h 93"/>
                <a:gd name="T4" fmla="*/ 2147483647 w 176"/>
                <a:gd name="T5" fmla="*/ 2147483647 h 93"/>
                <a:gd name="T6" fmla="*/ 2147483647 w 176"/>
                <a:gd name="T7" fmla="*/ 2147483647 h 93"/>
                <a:gd name="T8" fmla="*/ 2147483647 w 176"/>
                <a:gd name="T9" fmla="*/ 2147483647 h 93"/>
                <a:gd name="T10" fmla="*/ 2147483647 w 176"/>
                <a:gd name="T11" fmla="*/ 2147483647 h 93"/>
                <a:gd name="T12" fmla="*/ 2147483647 w 176"/>
                <a:gd name="T13" fmla="*/ 2147483647 h 93"/>
                <a:gd name="T14" fmla="*/ 2147483647 w 176"/>
                <a:gd name="T15" fmla="*/ 2147483647 h 93"/>
                <a:gd name="T16" fmla="*/ 2147483647 w 176"/>
                <a:gd name="T17" fmla="*/ 2147483647 h 93"/>
                <a:gd name="T18" fmla="*/ 2147483647 w 176"/>
                <a:gd name="T19" fmla="*/ 2147483647 h 93"/>
                <a:gd name="T20" fmla="*/ 2147483647 w 176"/>
                <a:gd name="T21" fmla="*/ 2147483647 h 93"/>
                <a:gd name="T22" fmla="*/ 2147483647 w 176"/>
                <a:gd name="T23" fmla="*/ 2147483647 h 93"/>
                <a:gd name="T24" fmla="*/ 2147483647 w 176"/>
                <a:gd name="T25" fmla="*/ 2147483647 h 93"/>
                <a:gd name="T26" fmla="*/ 2147483647 w 176"/>
                <a:gd name="T27" fmla="*/ 2147483647 h 93"/>
                <a:gd name="T28" fmla="*/ 2147483647 w 176"/>
                <a:gd name="T29" fmla="*/ 2147483647 h 93"/>
                <a:gd name="T30" fmla="*/ 2147483647 w 176"/>
                <a:gd name="T31" fmla="*/ 2147483647 h 93"/>
                <a:gd name="T32" fmla="*/ 2147483647 w 176"/>
                <a:gd name="T33" fmla="*/ 214748364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93"/>
                <a:gd name="T53" fmla="*/ 176 w 176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4" name="Freeform 507"/>
            <p:cNvSpPr>
              <a:spLocks/>
            </p:cNvSpPr>
            <p:nvPr/>
          </p:nvSpPr>
          <p:spPr bwMode="auto">
            <a:xfrm>
              <a:off x="6477000" y="3127375"/>
              <a:ext cx="146050" cy="169863"/>
            </a:xfrm>
            <a:custGeom>
              <a:avLst/>
              <a:gdLst>
                <a:gd name="T0" fmla="*/ 2147483647 w 247"/>
                <a:gd name="T1" fmla="*/ 2147483647 h 284"/>
                <a:gd name="T2" fmla="*/ 2147483647 w 247"/>
                <a:gd name="T3" fmla="*/ 2147483647 h 284"/>
                <a:gd name="T4" fmla="*/ 2147483647 w 247"/>
                <a:gd name="T5" fmla="*/ 2147483647 h 284"/>
                <a:gd name="T6" fmla="*/ 2147483647 w 247"/>
                <a:gd name="T7" fmla="*/ 2147483647 h 284"/>
                <a:gd name="T8" fmla="*/ 2147483647 w 247"/>
                <a:gd name="T9" fmla="*/ 2147483647 h 284"/>
                <a:gd name="T10" fmla="*/ 2147483647 w 247"/>
                <a:gd name="T11" fmla="*/ 2147483647 h 284"/>
                <a:gd name="T12" fmla="*/ 2147483647 w 247"/>
                <a:gd name="T13" fmla="*/ 2147483647 h 284"/>
                <a:gd name="T14" fmla="*/ 2147483647 w 247"/>
                <a:gd name="T15" fmla="*/ 2147483647 h 284"/>
                <a:gd name="T16" fmla="*/ 2147483647 w 247"/>
                <a:gd name="T17" fmla="*/ 2147483647 h 284"/>
                <a:gd name="T18" fmla="*/ 2147483647 w 247"/>
                <a:gd name="T19" fmla="*/ 2147483647 h 284"/>
                <a:gd name="T20" fmla="*/ 2147483647 w 247"/>
                <a:gd name="T21" fmla="*/ 2147483647 h 284"/>
                <a:gd name="T22" fmla="*/ 2147483647 w 247"/>
                <a:gd name="T23" fmla="*/ 2147483647 h 284"/>
                <a:gd name="T24" fmla="*/ 2147483647 w 247"/>
                <a:gd name="T25" fmla="*/ 2147483647 h 284"/>
                <a:gd name="T26" fmla="*/ 2147483647 w 247"/>
                <a:gd name="T27" fmla="*/ 2147483647 h 284"/>
                <a:gd name="T28" fmla="*/ 2147483647 w 247"/>
                <a:gd name="T29" fmla="*/ 2147483647 h 284"/>
                <a:gd name="T30" fmla="*/ 2147483647 w 247"/>
                <a:gd name="T31" fmla="*/ 2147483647 h 284"/>
                <a:gd name="T32" fmla="*/ 2147483647 w 247"/>
                <a:gd name="T33" fmla="*/ 2147483647 h 284"/>
                <a:gd name="T34" fmla="*/ 2147483647 w 247"/>
                <a:gd name="T35" fmla="*/ 2147483647 h 284"/>
                <a:gd name="T36" fmla="*/ 2147483647 w 247"/>
                <a:gd name="T37" fmla="*/ 2147483647 h 284"/>
                <a:gd name="T38" fmla="*/ 2147483647 w 247"/>
                <a:gd name="T39" fmla="*/ 2147483647 h 284"/>
                <a:gd name="T40" fmla="*/ 2147483647 w 247"/>
                <a:gd name="T41" fmla="*/ 2147483647 h 284"/>
                <a:gd name="T42" fmla="*/ 2147483647 w 247"/>
                <a:gd name="T43" fmla="*/ 2147483647 h 284"/>
                <a:gd name="T44" fmla="*/ 2147483647 w 247"/>
                <a:gd name="T45" fmla="*/ 2147483647 h 284"/>
                <a:gd name="T46" fmla="*/ 2147483647 w 247"/>
                <a:gd name="T47" fmla="*/ 2147483647 h 284"/>
                <a:gd name="T48" fmla="*/ 2147483647 w 247"/>
                <a:gd name="T49" fmla="*/ 2147483647 h 284"/>
                <a:gd name="T50" fmla="*/ 2147483647 w 247"/>
                <a:gd name="T51" fmla="*/ 2147483647 h 284"/>
                <a:gd name="T52" fmla="*/ 2147483647 w 247"/>
                <a:gd name="T53" fmla="*/ 2147483647 h 284"/>
                <a:gd name="T54" fmla="*/ 2147483647 w 247"/>
                <a:gd name="T55" fmla="*/ 2147483647 h 284"/>
                <a:gd name="T56" fmla="*/ 2147483647 w 247"/>
                <a:gd name="T57" fmla="*/ 2147483647 h 284"/>
                <a:gd name="T58" fmla="*/ 2147483647 w 247"/>
                <a:gd name="T59" fmla="*/ 2147483647 h 284"/>
                <a:gd name="T60" fmla="*/ 2147483647 w 247"/>
                <a:gd name="T61" fmla="*/ 2147483647 h 284"/>
                <a:gd name="T62" fmla="*/ 2147483647 w 247"/>
                <a:gd name="T63" fmla="*/ 2147483647 h 284"/>
                <a:gd name="T64" fmla="*/ 2147483647 w 247"/>
                <a:gd name="T65" fmla="*/ 2147483647 h 284"/>
                <a:gd name="T66" fmla="*/ 2147483647 w 247"/>
                <a:gd name="T67" fmla="*/ 2147483647 h 284"/>
                <a:gd name="T68" fmla="*/ 2147483647 w 247"/>
                <a:gd name="T69" fmla="*/ 2147483647 h 284"/>
                <a:gd name="T70" fmla="*/ 2147483647 w 247"/>
                <a:gd name="T71" fmla="*/ 2147483647 h 284"/>
                <a:gd name="T72" fmla="*/ 2147483647 w 247"/>
                <a:gd name="T73" fmla="*/ 2147483647 h 284"/>
                <a:gd name="T74" fmla="*/ 2147483647 w 247"/>
                <a:gd name="T75" fmla="*/ 0 h 284"/>
                <a:gd name="T76" fmla="*/ 2147483647 w 247"/>
                <a:gd name="T77" fmla="*/ 2147483647 h 284"/>
                <a:gd name="T78" fmla="*/ 2147483647 w 247"/>
                <a:gd name="T79" fmla="*/ 2147483647 h 284"/>
                <a:gd name="T80" fmla="*/ 2147483647 w 247"/>
                <a:gd name="T81" fmla="*/ 2147483647 h 284"/>
                <a:gd name="T82" fmla="*/ 2147483647 w 247"/>
                <a:gd name="T83" fmla="*/ 2147483647 h 284"/>
                <a:gd name="T84" fmla="*/ 2147483647 w 247"/>
                <a:gd name="T85" fmla="*/ 2147483647 h 284"/>
                <a:gd name="T86" fmla="*/ 2147483647 w 247"/>
                <a:gd name="T87" fmla="*/ 2147483647 h 284"/>
                <a:gd name="T88" fmla="*/ 2147483647 w 247"/>
                <a:gd name="T89" fmla="*/ 2147483647 h 284"/>
                <a:gd name="T90" fmla="*/ 2147483647 w 247"/>
                <a:gd name="T91" fmla="*/ 2147483647 h 284"/>
                <a:gd name="T92" fmla="*/ 2147483647 w 247"/>
                <a:gd name="T93" fmla="*/ 2147483647 h 284"/>
                <a:gd name="T94" fmla="*/ 2147483647 w 247"/>
                <a:gd name="T95" fmla="*/ 2147483647 h 284"/>
                <a:gd name="T96" fmla="*/ 2147483647 w 247"/>
                <a:gd name="T97" fmla="*/ 2147483647 h 284"/>
                <a:gd name="T98" fmla="*/ 2147483647 w 247"/>
                <a:gd name="T99" fmla="*/ 2147483647 h 284"/>
                <a:gd name="T100" fmla="*/ 2147483647 w 247"/>
                <a:gd name="T101" fmla="*/ 2147483647 h 284"/>
                <a:gd name="T102" fmla="*/ 2147483647 w 247"/>
                <a:gd name="T103" fmla="*/ 2147483647 h 284"/>
                <a:gd name="T104" fmla="*/ 2147483647 w 247"/>
                <a:gd name="T105" fmla="*/ 2147483647 h 284"/>
                <a:gd name="T106" fmla="*/ 2147483647 w 247"/>
                <a:gd name="T107" fmla="*/ 2147483647 h 2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7"/>
                <a:gd name="T163" fmla="*/ 0 h 284"/>
                <a:gd name="T164" fmla="*/ 247 w 247"/>
                <a:gd name="T165" fmla="*/ 284 h 2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5" name="Freeform 508"/>
            <p:cNvSpPr>
              <a:spLocks noEditPoints="1"/>
            </p:cNvSpPr>
            <p:nvPr/>
          </p:nvSpPr>
          <p:spPr bwMode="auto">
            <a:xfrm>
              <a:off x="5946775" y="2824163"/>
              <a:ext cx="773113" cy="936625"/>
            </a:xfrm>
            <a:custGeom>
              <a:avLst/>
              <a:gdLst>
                <a:gd name="T0" fmla="*/ 2147483647 w 1304"/>
                <a:gd name="T1" fmla="*/ 2147483647 h 1578"/>
                <a:gd name="T2" fmla="*/ 2147483647 w 1304"/>
                <a:gd name="T3" fmla="*/ 2147483647 h 1578"/>
                <a:gd name="T4" fmla="*/ 2147483647 w 1304"/>
                <a:gd name="T5" fmla="*/ 2147483647 h 1578"/>
                <a:gd name="T6" fmla="*/ 2147483647 w 1304"/>
                <a:gd name="T7" fmla="*/ 2147483647 h 1578"/>
                <a:gd name="T8" fmla="*/ 2147483647 w 1304"/>
                <a:gd name="T9" fmla="*/ 2147483647 h 1578"/>
                <a:gd name="T10" fmla="*/ 2147483647 w 1304"/>
                <a:gd name="T11" fmla="*/ 2147483647 h 1578"/>
                <a:gd name="T12" fmla="*/ 2147483647 w 1304"/>
                <a:gd name="T13" fmla="*/ 2147483647 h 1578"/>
                <a:gd name="T14" fmla="*/ 2147483647 w 1304"/>
                <a:gd name="T15" fmla="*/ 2147483647 h 1578"/>
                <a:gd name="T16" fmla="*/ 2147483647 w 1304"/>
                <a:gd name="T17" fmla="*/ 2147483647 h 1578"/>
                <a:gd name="T18" fmla="*/ 2147483647 w 1304"/>
                <a:gd name="T19" fmla="*/ 2147483647 h 1578"/>
                <a:gd name="T20" fmla="*/ 2147483647 w 1304"/>
                <a:gd name="T21" fmla="*/ 2147483647 h 1578"/>
                <a:gd name="T22" fmla="*/ 2147483647 w 1304"/>
                <a:gd name="T23" fmla="*/ 2147483647 h 1578"/>
                <a:gd name="T24" fmla="*/ 2147483647 w 1304"/>
                <a:gd name="T25" fmla="*/ 2147483647 h 1578"/>
                <a:gd name="T26" fmla="*/ 2147483647 w 1304"/>
                <a:gd name="T27" fmla="*/ 2147483647 h 1578"/>
                <a:gd name="T28" fmla="*/ 2147483647 w 1304"/>
                <a:gd name="T29" fmla="*/ 2147483647 h 1578"/>
                <a:gd name="T30" fmla="*/ 2147483647 w 1304"/>
                <a:gd name="T31" fmla="*/ 2147483647 h 1578"/>
                <a:gd name="T32" fmla="*/ 2147483647 w 1304"/>
                <a:gd name="T33" fmla="*/ 2147483647 h 1578"/>
                <a:gd name="T34" fmla="*/ 2147483647 w 1304"/>
                <a:gd name="T35" fmla="*/ 2147483647 h 1578"/>
                <a:gd name="T36" fmla="*/ 2147483647 w 1304"/>
                <a:gd name="T37" fmla="*/ 2147483647 h 1578"/>
                <a:gd name="T38" fmla="*/ 2147483647 w 1304"/>
                <a:gd name="T39" fmla="*/ 2147483647 h 1578"/>
                <a:gd name="T40" fmla="*/ 2147483647 w 1304"/>
                <a:gd name="T41" fmla="*/ 2147483647 h 1578"/>
                <a:gd name="T42" fmla="*/ 2147483647 w 1304"/>
                <a:gd name="T43" fmla="*/ 2147483647 h 1578"/>
                <a:gd name="T44" fmla="*/ 2147483647 w 1304"/>
                <a:gd name="T45" fmla="*/ 2147483647 h 1578"/>
                <a:gd name="T46" fmla="*/ 2147483647 w 1304"/>
                <a:gd name="T47" fmla="*/ 2147483647 h 1578"/>
                <a:gd name="T48" fmla="*/ 2147483647 w 1304"/>
                <a:gd name="T49" fmla="*/ 2147483647 h 1578"/>
                <a:gd name="T50" fmla="*/ 2147483647 w 1304"/>
                <a:gd name="T51" fmla="*/ 2147483647 h 1578"/>
                <a:gd name="T52" fmla="*/ 2147483647 w 1304"/>
                <a:gd name="T53" fmla="*/ 2147483647 h 1578"/>
                <a:gd name="T54" fmla="*/ 2147483647 w 1304"/>
                <a:gd name="T55" fmla="*/ 2147483647 h 1578"/>
                <a:gd name="T56" fmla="*/ 2147483647 w 1304"/>
                <a:gd name="T57" fmla="*/ 2147483647 h 1578"/>
                <a:gd name="T58" fmla="*/ 2147483647 w 1304"/>
                <a:gd name="T59" fmla="*/ 2147483647 h 1578"/>
                <a:gd name="T60" fmla="*/ 2147483647 w 1304"/>
                <a:gd name="T61" fmla="*/ 2147483647 h 1578"/>
                <a:gd name="T62" fmla="*/ 2147483647 w 1304"/>
                <a:gd name="T63" fmla="*/ 2147483647 h 1578"/>
                <a:gd name="T64" fmla="*/ 2147483647 w 1304"/>
                <a:gd name="T65" fmla="*/ 2147483647 h 1578"/>
                <a:gd name="T66" fmla="*/ 2147483647 w 1304"/>
                <a:gd name="T67" fmla="*/ 2147483647 h 1578"/>
                <a:gd name="T68" fmla="*/ 2147483647 w 1304"/>
                <a:gd name="T69" fmla="*/ 2147483647 h 1578"/>
                <a:gd name="T70" fmla="*/ 2147483647 w 1304"/>
                <a:gd name="T71" fmla="*/ 2147483647 h 1578"/>
                <a:gd name="T72" fmla="*/ 2147483647 w 1304"/>
                <a:gd name="T73" fmla="*/ 2147483647 h 1578"/>
                <a:gd name="T74" fmla="*/ 2147483647 w 1304"/>
                <a:gd name="T75" fmla="*/ 2147483647 h 1578"/>
                <a:gd name="T76" fmla="*/ 2147483647 w 1304"/>
                <a:gd name="T77" fmla="*/ 2147483647 h 1578"/>
                <a:gd name="T78" fmla="*/ 2147483647 w 1304"/>
                <a:gd name="T79" fmla="*/ 2147483647 h 1578"/>
                <a:gd name="T80" fmla="*/ 2147483647 w 1304"/>
                <a:gd name="T81" fmla="*/ 2147483647 h 1578"/>
                <a:gd name="T82" fmla="*/ 2147483647 w 1304"/>
                <a:gd name="T83" fmla="*/ 2147483647 h 1578"/>
                <a:gd name="T84" fmla="*/ 2147483647 w 1304"/>
                <a:gd name="T85" fmla="*/ 2147483647 h 1578"/>
                <a:gd name="T86" fmla="*/ 2147483647 w 1304"/>
                <a:gd name="T87" fmla="*/ 2147483647 h 1578"/>
                <a:gd name="T88" fmla="*/ 2147483647 w 1304"/>
                <a:gd name="T89" fmla="*/ 2147483647 h 1578"/>
                <a:gd name="T90" fmla="*/ 2147483647 w 1304"/>
                <a:gd name="T91" fmla="*/ 2147483647 h 1578"/>
                <a:gd name="T92" fmla="*/ 2147483647 w 1304"/>
                <a:gd name="T93" fmla="*/ 2147483647 h 1578"/>
                <a:gd name="T94" fmla="*/ 2147483647 w 1304"/>
                <a:gd name="T95" fmla="*/ 2147483647 h 1578"/>
                <a:gd name="T96" fmla="*/ 2147483647 w 1304"/>
                <a:gd name="T97" fmla="*/ 2147483647 h 1578"/>
                <a:gd name="T98" fmla="*/ 2147483647 w 1304"/>
                <a:gd name="T99" fmla="*/ 2147483647 h 1578"/>
                <a:gd name="T100" fmla="*/ 2147483647 w 1304"/>
                <a:gd name="T101" fmla="*/ 2147483647 h 1578"/>
                <a:gd name="T102" fmla="*/ 2147483647 w 1304"/>
                <a:gd name="T103" fmla="*/ 2147483647 h 1578"/>
                <a:gd name="T104" fmla="*/ 2147483647 w 1304"/>
                <a:gd name="T105" fmla="*/ 2147483647 h 1578"/>
                <a:gd name="T106" fmla="*/ 2147483647 w 1304"/>
                <a:gd name="T107" fmla="*/ 2147483647 h 1578"/>
                <a:gd name="T108" fmla="*/ 2147483647 w 1304"/>
                <a:gd name="T109" fmla="*/ 2147483647 h 1578"/>
                <a:gd name="T110" fmla="*/ 2147483647 w 1304"/>
                <a:gd name="T111" fmla="*/ 2147483647 h 1578"/>
                <a:gd name="T112" fmla="*/ 2147483647 w 1304"/>
                <a:gd name="T113" fmla="*/ 2147483647 h 1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4"/>
                <a:gd name="T172" fmla="*/ 0 h 1578"/>
                <a:gd name="T173" fmla="*/ 1304 w 1304"/>
                <a:gd name="T174" fmla="*/ 1578 h 1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6" name="Freeform 509"/>
            <p:cNvSpPr>
              <a:spLocks/>
            </p:cNvSpPr>
            <p:nvPr/>
          </p:nvSpPr>
          <p:spPr bwMode="auto">
            <a:xfrm>
              <a:off x="6608763" y="3065463"/>
              <a:ext cx="250825" cy="592137"/>
            </a:xfrm>
            <a:custGeom>
              <a:avLst/>
              <a:gdLst>
                <a:gd name="T0" fmla="*/ 2147483647 w 426"/>
                <a:gd name="T1" fmla="*/ 2147483647 h 1001"/>
                <a:gd name="T2" fmla="*/ 2147483647 w 426"/>
                <a:gd name="T3" fmla="*/ 2147483647 h 1001"/>
                <a:gd name="T4" fmla="*/ 2147483647 w 426"/>
                <a:gd name="T5" fmla="*/ 2147483647 h 1001"/>
                <a:gd name="T6" fmla="*/ 2147483647 w 426"/>
                <a:gd name="T7" fmla="*/ 2147483647 h 1001"/>
                <a:gd name="T8" fmla="*/ 2147483647 w 426"/>
                <a:gd name="T9" fmla="*/ 2147483647 h 1001"/>
                <a:gd name="T10" fmla="*/ 2147483647 w 426"/>
                <a:gd name="T11" fmla="*/ 2147483647 h 1001"/>
                <a:gd name="T12" fmla="*/ 2147483647 w 426"/>
                <a:gd name="T13" fmla="*/ 2147483647 h 1001"/>
                <a:gd name="T14" fmla="*/ 2147483647 w 426"/>
                <a:gd name="T15" fmla="*/ 2147483647 h 1001"/>
                <a:gd name="T16" fmla="*/ 2147483647 w 426"/>
                <a:gd name="T17" fmla="*/ 2147483647 h 1001"/>
                <a:gd name="T18" fmla="*/ 2147483647 w 426"/>
                <a:gd name="T19" fmla="*/ 2147483647 h 1001"/>
                <a:gd name="T20" fmla="*/ 2147483647 w 426"/>
                <a:gd name="T21" fmla="*/ 2147483647 h 1001"/>
                <a:gd name="T22" fmla="*/ 2147483647 w 426"/>
                <a:gd name="T23" fmla="*/ 2147483647 h 1001"/>
                <a:gd name="T24" fmla="*/ 2147483647 w 426"/>
                <a:gd name="T25" fmla="*/ 2147483647 h 1001"/>
                <a:gd name="T26" fmla="*/ 2147483647 w 426"/>
                <a:gd name="T27" fmla="*/ 2147483647 h 1001"/>
                <a:gd name="T28" fmla="*/ 2147483647 w 426"/>
                <a:gd name="T29" fmla="*/ 2147483647 h 1001"/>
                <a:gd name="T30" fmla="*/ 2147483647 w 426"/>
                <a:gd name="T31" fmla="*/ 2147483647 h 1001"/>
                <a:gd name="T32" fmla="*/ 2147483647 w 426"/>
                <a:gd name="T33" fmla="*/ 2147483647 h 1001"/>
                <a:gd name="T34" fmla="*/ 2147483647 w 426"/>
                <a:gd name="T35" fmla="*/ 2147483647 h 1001"/>
                <a:gd name="T36" fmla="*/ 2147483647 w 426"/>
                <a:gd name="T37" fmla="*/ 2147483647 h 1001"/>
                <a:gd name="T38" fmla="*/ 2147483647 w 426"/>
                <a:gd name="T39" fmla="*/ 2147483647 h 1001"/>
                <a:gd name="T40" fmla="*/ 2147483647 w 426"/>
                <a:gd name="T41" fmla="*/ 2147483647 h 1001"/>
                <a:gd name="T42" fmla="*/ 2147483647 w 426"/>
                <a:gd name="T43" fmla="*/ 2147483647 h 1001"/>
                <a:gd name="T44" fmla="*/ 2147483647 w 426"/>
                <a:gd name="T45" fmla="*/ 2147483647 h 1001"/>
                <a:gd name="T46" fmla="*/ 2147483647 w 426"/>
                <a:gd name="T47" fmla="*/ 2147483647 h 1001"/>
                <a:gd name="T48" fmla="*/ 2147483647 w 426"/>
                <a:gd name="T49" fmla="*/ 2147483647 h 1001"/>
                <a:gd name="T50" fmla="*/ 2147483647 w 426"/>
                <a:gd name="T51" fmla="*/ 2147483647 h 1001"/>
                <a:gd name="T52" fmla="*/ 2147483647 w 426"/>
                <a:gd name="T53" fmla="*/ 2147483647 h 1001"/>
                <a:gd name="T54" fmla="*/ 2147483647 w 426"/>
                <a:gd name="T55" fmla="*/ 2147483647 h 1001"/>
                <a:gd name="T56" fmla="*/ 2147483647 w 426"/>
                <a:gd name="T57" fmla="*/ 2147483647 h 1001"/>
                <a:gd name="T58" fmla="*/ 2147483647 w 426"/>
                <a:gd name="T59" fmla="*/ 2147483647 h 1001"/>
                <a:gd name="T60" fmla="*/ 2147483647 w 426"/>
                <a:gd name="T61" fmla="*/ 2147483647 h 1001"/>
                <a:gd name="T62" fmla="*/ 2147483647 w 426"/>
                <a:gd name="T63" fmla="*/ 2147483647 h 1001"/>
                <a:gd name="T64" fmla="*/ 2147483647 w 426"/>
                <a:gd name="T65" fmla="*/ 2147483647 h 1001"/>
                <a:gd name="T66" fmla="*/ 2147483647 w 426"/>
                <a:gd name="T67" fmla="*/ 2147483647 h 1001"/>
                <a:gd name="T68" fmla="*/ 2147483647 w 426"/>
                <a:gd name="T69" fmla="*/ 2147483647 h 1001"/>
                <a:gd name="T70" fmla="*/ 2147483647 w 426"/>
                <a:gd name="T71" fmla="*/ 2147483647 h 1001"/>
                <a:gd name="T72" fmla="*/ 2147483647 w 426"/>
                <a:gd name="T73" fmla="*/ 2147483647 h 1001"/>
                <a:gd name="T74" fmla="*/ 2147483647 w 426"/>
                <a:gd name="T75" fmla="*/ 2147483647 h 1001"/>
                <a:gd name="T76" fmla="*/ 2147483647 w 426"/>
                <a:gd name="T77" fmla="*/ 2147483647 h 1001"/>
                <a:gd name="T78" fmla="*/ 2147483647 w 426"/>
                <a:gd name="T79" fmla="*/ 2147483647 h 1001"/>
                <a:gd name="T80" fmla="*/ 2147483647 w 426"/>
                <a:gd name="T81" fmla="*/ 2147483647 h 1001"/>
                <a:gd name="T82" fmla="*/ 2147483647 w 426"/>
                <a:gd name="T83" fmla="*/ 2147483647 h 1001"/>
                <a:gd name="T84" fmla="*/ 2147483647 w 426"/>
                <a:gd name="T85" fmla="*/ 2147483647 h 10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6"/>
                <a:gd name="T130" fmla="*/ 0 h 1001"/>
                <a:gd name="T131" fmla="*/ 426 w 426"/>
                <a:gd name="T132" fmla="*/ 1001 h 10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7" name="Freeform 510"/>
            <p:cNvSpPr>
              <a:spLocks/>
            </p:cNvSpPr>
            <p:nvPr/>
          </p:nvSpPr>
          <p:spPr bwMode="auto">
            <a:xfrm>
              <a:off x="7305675" y="2608263"/>
              <a:ext cx="131763" cy="165100"/>
            </a:xfrm>
            <a:custGeom>
              <a:avLst/>
              <a:gdLst>
                <a:gd name="T0" fmla="*/ 2147483647 w 220"/>
                <a:gd name="T1" fmla="*/ 0 h 280"/>
                <a:gd name="T2" fmla="*/ 2147483647 w 220"/>
                <a:gd name="T3" fmla="*/ 0 h 280"/>
                <a:gd name="T4" fmla="*/ 2147483647 w 220"/>
                <a:gd name="T5" fmla="*/ 2147483647 h 280"/>
                <a:gd name="T6" fmla="*/ 2147483647 w 220"/>
                <a:gd name="T7" fmla="*/ 2147483647 h 280"/>
                <a:gd name="T8" fmla="*/ 2147483647 w 220"/>
                <a:gd name="T9" fmla="*/ 2147483647 h 280"/>
                <a:gd name="T10" fmla="*/ 2147483647 w 220"/>
                <a:gd name="T11" fmla="*/ 2147483647 h 280"/>
                <a:gd name="T12" fmla="*/ 2147483647 w 220"/>
                <a:gd name="T13" fmla="*/ 2147483647 h 280"/>
                <a:gd name="T14" fmla="*/ 2147483647 w 220"/>
                <a:gd name="T15" fmla="*/ 2147483647 h 280"/>
                <a:gd name="T16" fmla="*/ 2147483647 w 220"/>
                <a:gd name="T17" fmla="*/ 2147483647 h 280"/>
                <a:gd name="T18" fmla="*/ 2147483647 w 220"/>
                <a:gd name="T19" fmla="*/ 2147483647 h 280"/>
                <a:gd name="T20" fmla="*/ 2147483647 w 220"/>
                <a:gd name="T21" fmla="*/ 2147483647 h 280"/>
                <a:gd name="T22" fmla="*/ 2147483647 w 220"/>
                <a:gd name="T23" fmla="*/ 2147483647 h 280"/>
                <a:gd name="T24" fmla="*/ 2147483647 w 220"/>
                <a:gd name="T25" fmla="*/ 2147483647 h 280"/>
                <a:gd name="T26" fmla="*/ 0 w 220"/>
                <a:gd name="T27" fmla="*/ 2147483647 h 280"/>
                <a:gd name="T28" fmla="*/ 2147483647 w 220"/>
                <a:gd name="T29" fmla="*/ 2147483647 h 280"/>
                <a:gd name="T30" fmla="*/ 2147483647 w 220"/>
                <a:gd name="T31" fmla="*/ 2147483647 h 280"/>
                <a:gd name="T32" fmla="*/ 2147483647 w 220"/>
                <a:gd name="T33" fmla="*/ 2147483647 h 280"/>
                <a:gd name="T34" fmla="*/ 2147483647 w 220"/>
                <a:gd name="T35" fmla="*/ 2147483647 h 280"/>
                <a:gd name="T36" fmla="*/ 2147483647 w 220"/>
                <a:gd name="T37" fmla="*/ 2147483647 h 280"/>
                <a:gd name="T38" fmla="*/ 2147483647 w 220"/>
                <a:gd name="T39" fmla="*/ 2147483647 h 280"/>
                <a:gd name="T40" fmla="*/ 2147483647 w 220"/>
                <a:gd name="T41" fmla="*/ 2147483647 h 280"/>
                <a:gd name="T42" fmla="*/ 2147483647 w 220"/>
                <a:gd name="T43" fmla="*/ 2147483647 h 280"/>
                <a:gd name="T44" fmla="*/ 2147483647 w 220"/>
                <a:gd name="T45" fmla="*/ 2147483647 h 280"/>
                <a:gd name="T46" fmla="*/ 2147483647 w 220"/>
                <a:gd name="T47" fmla="*/ 2147483647 h 280"/>
                <a:gd name="T48" fmla="*/ 2147483647 w 220"/>
                <a:gd name="T49" fmla="*/ 2147483647 h 280"/>
                <a:gd name="T50" fmla="*/ 2147483647 w 220"/>
                <a:gd name="T51" fmla="*/ 2147483647 h 280"/>
                <a:gd name="T52" fmla="*/ 2147483647 w 220"/>
                <a:gd name="T53" fmla="*/ 2147483647 h 280"/>
                <a:gd name="T54" fmla="*/ 2147483647 w 220"/>
                <a:gd name="T55" fmla="*/ 2147483647 h 280"/>
                <a:gd name="T56" fmla="*/ 2147483647 w 220"/>
                <a:gd name="T57" fmla="*/ 2147483647 h 280"/>
                <a:gd name="T58" fmla="*/ 2147483647 w 220"/>
                <a:gd name="T59" fmla="*/ 2147483647 h 280"/>
                <a:gd name="T60" fmla="*/ 2147483647 w 220"/>
                <a:gd name="T61" fmla="*/ 2147483647 h 280"/>
                <a:gd name="T62" fmla="*/ 2147483647 w 220"/>
                <a:gd name="T63" fmla="*/ 2147483647 h 280"/>
                <a:gd name="T64" fmla="*/ 2147483647 w 220"/>
                <a:gd name="T65" fmla="*/ 2147483647 h 280"/>
                <a:gd name="T66" fmla="*/ 2147483647 w 220"/>
                <a:gd name="T67" fmla="*/ 2147483647 h 280"/>
                <a:gd name="T68" fmla="*/ 2147483647 w 220"/>
                <a:gd name="T69" fmla="*/ 2147483647 h 280"/>
                <a:gd name="T70" fmla="*/ 2147483647 w 220"/>
                <a:gd name="T71" fmla="*/ 2147483647 h 280"/>
                <a:gd name="T72" fmla="*/ 2147483647 w 220"/>
                <a:gd name="T73" fmla="*/ 2147483647 h 280"/>
                <a:gd name="T74" fmla="*/ 2147483647 w 220"/>
                <a:gd name="T75" fmla="*/ 2147483647 h 280"/>
                <a:gd name="T76" fmla="*/ 2147483647 w 220"/>
                <a:gd name="T77" fmla="*/ 2147483647 h 280"/>
                <a:gd name="T78" fmla="*/ 2147483647 w 220"/>
                <a:gd name="T79" fmla="*/ 2147483647 h 280"/>
                <a:gd name="T80" fmla="*/ 2147483647 w 220"/>
                <a:gd name="T81" fmla="*/ 2147483647 h 280"/>
                <a:gd name="T82" fmla="*/ 2147483647 w 220"/>
                <a:gd name="T83" fmla="*/ 2147483647 h 280"/>
                <a:gd name="T84" fmla="*/ 2147483647 w 220"/>
                <a:gd name="T85" fmla="*/ 2147483647 h 280"/>
                <a:gd name="T86" fmla="*/ 2147483647 w 220"/>
                <a:gd name="T87" fmla="*/ 2147483647 h 280"/>
                <a:gd name="T88" fmla="*/ 2147483647 w 220"/>
                <a:gd name="T89" fmla="*/ 2147483647 h 280"/>
                <a:gd name="T90" fmla="*/ 2147483647 w 220"/>
                <a:gd name="T91" fmla="*/ 2147483647 h 280"/>
                <a:gd name="T92" fmla="*/ 2147483647 w 220"/>
                <a:gd name="T93" fmla="*/ 0 h 2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0"/>
                <a:gd name="T142" fmla="*/ 0 h 280"/>
                <a:gd name="T143" fmla="*/ 220 w 220"/>
                <a:gd name="T144" fmla="*/ 280 h 2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8" name="Freeform 511"/>
            <p:cNvSpPr>
              <a:spLocks noEditPoints="1"/>
            </p:cNvSpPr>
            <p:nvPr/>
          </p:nvSpPr>
          <p:spPr bwMode="auto">
            <a:xfrm>
              <a:off x="5999163" y="2274888"/>
              <a:ext cx="1446212" cy="1116012"/>
            </a:xfrm>
            <a:custGeom>
              <a:avLst/>
              <a:gdLst>
                <a:gd name="T0" fmla="*/ 2147483647 w 2441"/>
                <a:gd name="T1" fmla="*/ 2147483647 h 1882"/>
                <a:gd name="T2" fmla="*/ 2147483647 w 2441"/>
                <a:gd name="T3" fmla="*/ 2147483647 h 1882"/>
                <a:gd name="T4" fmla="*/ 2147483647 w 2441"/>
                <a:gd name="T5" fmla="*/ 2147483647 h 1882"/>
                <a:gd name="T6" fmla="*/ 2147483647 w 2441"/>
                <a:gd name="T7" fmla="*/ 2147483647 h 1882"/>
                <a:gd name="T8" fmla="*/ 2147483647 w 2441"/>
                <a:gd name="T9" fmla="*/ 2147483647 h 1882"/>
                <a:gd name="T10" fmla="*/ 2147483647 w 2441"/>
                <a:gd name="T11" fmla="*/ 2147483647 h 1882"/>
                <a:gd name="T12" fmla="*/ 2147483647 w 2441"/>
                <a:gd name="T13" fmla="*/ 0 h 1882"/>
                <a:gd name="T14" fmla="*/ 2147483647 w 2441"/>
                <a:gd name="T15" fmla="*/ 2147483647 h 1882"/>
                <a:gd name="T16" fmla="*/ 2147483647 w 2441"/>
                <a:gd name="T17" fmla="*/ 2147483647 h 1882"/>
                <a:gd name="T18" fmla="*/ 2147483647 w 2441"/>
                <a:gd name="T19" fmla="*/ 2147483647 h 1882"/>
                <a:gd name="T20" fmla="*/ 2147483647 w 2441"/>
                <a:gd name="T21" fmla="*/ 2147483647 h 1882"/>
                <a:gd name="T22" fmla="*/ 2147483647 w 2441"/>
                <a:gd name="T23" fmla="*/ 2147483647 h 1882"/>
                <a:gd name="T24" fmla="*/ 2147483647 w 2441"/>
                <a:gd name="T25" fmla="*/ 2147483647 h 1882"/>
                <a:gd name="T26" fmla="*/ 2147483647 w 2441"/>
                <a:gd name="T27" fmla="*/ 2147483647 h 1882"/>
                <a:gd name="T28" fmla="*/ 2147483647 w 2441"/>
                <a:gd name="T29" fmla="*/ 2147483647 h 1882"/>
                <a:gd name="T30" fmla="*/ 2147483647 w 2441"/>
                <a:gd name="T31" fmla="*/ 2147483647 h 1882"/>
                <a:gd name="T32" fmla="*/ 2147483647 w 2441"/>
                <a:gd name="T33" fmla="*/ 2147483647 h 1882"/>
                <a:gd name="T34" fmla="*/ 2147483647 w 2441"/>
                <a:gd name="T35" fmla="*/ 2147483647 h 1882"/>
                <a:gd name="T36" fmla="*/ 2147483647 w 2441"/>
                <a:gd name="T37" fmla="*/ 2147483647 h 1882"/>
                <a:gd name="T38" fmla="*/ 2147483647 w 2441"/>
                <a:gd name="T39" fmla="*/ 2147483647 h 1882"/>
                <a:gd name="T40" fmla="*/ 2147483647 w 2441"/>
                <a:gd name="T41" fmla="*/ 2147483647 h 1882"/>
                <a:gd name="T42" fmla="*/ 2147483647 w 2441"/>
                <a:gd name="T43" fmla="*/ 2147483647 h 1882"/>
                <a:gd name="T44" fmla="*/ 2147483647 w 2441"/>
                <a:gd name="T45" fmla="*/ 2147483647 h 1882"/>
                <a:gd name="T46" fmla="*/ 2147483647 w 2441"/>
                <a:gd name="T47" fmla="*/ 2147483647 h 1882"/>
                <a:gd name="T48" fmla="*/ 2147483647 w 2441"/>
                <a:gd name="T49" fmla="*/ 2147483647 h 1882"/>
                <a:gd name="T50" fmla="*/ 2147483647 w 2441"/>
                <a:gd name="T51" fmla="*/ 2147483647 h 1882"/>
                <a:gd name="T52" fmla="*/ 2147483647 w 2441"/>
                <a:gd name="T53" fmla="*/ 2147483647 h 1882"/>
                <a:gd name="T54" fmla="*/ 2147483647 w 2441"/>
                <a:gd name="T55" fmla="*/ 2147483647 h 1882"/>
                <a:gd name="T56" fmla="*/ 2147483647 w 2441"/>
                <a:gd name="T57" fmla="*/ 2147483647 h 1882"/>
                <a:gd name="T58" fmla="*/ 2147483647 w 2441"/>
                <a:gd name="T59" fmla="*/ 2147483647 h 1882"/>
                <a:gd name="T60" fmla="*/ 2147483647 w 2441"/>
                <a:gd name="T61" fmla="*/ 2147483647 h 1882"/>
                <a:gd name="T62" fmla="*/ 2147483647 w 2441"/>
                <a:gd name="T63" fmla="*/ 2147483647 h 1882"/>
                <a:gd name="T64" fmla="*/ 2147483647 w 2441"/>
                <a:gd name="T65" fmla="*/ 2147483647 h 1882"/>
                <a:gd name="T66" fmla="*/ 2147483647 w 2441"/>
                <a:gd name="T67" fmla="*/ 2147483647 h 1882"/>
                <a:gd name="T68" fmla="*/ 2147483647 w 2441"/>
                <a:gd name="T69" fmla="*/ 2147483647 h 1882"/>
                <a:gd name="T70" fmla="*/ 2147483647 w 2441"/>
                <a:gd name="T71" fmla="*/ 2147483647 h 1882"/>
                <a:gd name="T72" fmla="*/ 2147483647 w 2441"/>
                <a:gd name="T73" fmla="*/ 2147483647 h 1882"/>
                <a:gd name="T74" fmla="*/ 2147483647 w 2441"/>
                <a:gd name="T75" fmla="*/ 2147483647 h 1882"/>
                <a:gd name="T76" fmla="*/ 2147483647 w 2441"/>
                <a:gd name="T77" fmla="*/ 2147483647 h 1882"/>
                <a:gd name="T78" fmla="*/ 2147483647 w 2441"/>
                <a:gd name="T79" fmla="*/ 2147483647 h 1882"/>
                <a:gd name="T80" fmla="*/ 2147483647 w 2441"/>
                <a:gd name="T81" fmla="*/ 2147483647 h 1882"/>
                <a:gd name="T82" fmla="*/ 2147483647 w 2441"/>
                <a:gd name="T83" fmla="*/ 2147483647 h 1882"/>
                <a:gd name="T84" fmla="*/ 2147483647 w 2441"/>
                <a:gd name="T85" fmla="*/ 2147483647 h 1882"/>
                <a:gd name="T86" fmla="*/ 2147483647 w 2441"/>
                <a:gd name="T87" fmla="*/ 2147483647 h 1882"/>
                <a:gd name="T88" fmla="*/ 2147483647 w 2441"/>
                <a:gd name="T89" fmla="*/ 2147483647 h 1882"/>
                <a:gd name="T90" fmla="*/ 2147483647 w 2441"/>
                <a:gd name="T91" fmla="*/ 2147483647 h 1882"/>
                <a:gd name="T92" fmla="*/ 2147483647 w 2441"/>
                <a:gd name="T93" fmla="*/ 2147483647 h 1882"/>
                <a:gd name="T94" fmla="*/ 2147483647 w 2441"/>
                <a:gd name="T95" fmla="*/ 2147483647 h 1882"/>
                <a:gd name="T96" fmla="*/ 2147483647 w 2441"/>
                <a:gd name="T97" fmla="*/ 2147483647 h 1882"/>
                <a:gd name="T98" fmla="*/ 2147483647 w 2441"/>
                <a:gd name="T99" fmla="*/ 2147483647 h 1882"/>
                <a:gd name="T100" fmla="*/ 2147483647 w 2441"/>
                <a:gd name="T101" fmla="*/ 2147483647 h 1882"/>
                <a:gd name="T102" fmla="*/ 2147483647 w 2441"/>
                <a:gd name="T103" fmla="*/ 2147483647 h 1882"/>
                <a:gd name="T104" fmla="*/ 2147483647 w 2441"/>
                <a:gd name="T105" fmla="*/ 2147483647 h 1882"/>
                <a:gd name="T106" fmla="*/ 2147483647 w 2441"/>
                <a:gd name="T107" fmla="*/ 2147483647 h 1882"/>
                <a:gd name="T108" fmla="*/ 2147483647 w 2441"/>
                <a:gd name="T109" fmla="*/ 2147483647 h 1882"/>
                <a:gd name="T110" fmla="*/ 2147483647 w 2441"/>
                <a:gd name="T111" fmla="*/ 2147483647 h 1882"/>
                <a:gd name="T112" fmla="*/ 2147483647 w 2441"/>
                <a:gd name="T113" fmla="*/ 2147483647 h 1882"/>
                <a:gd name="T114" fmla="*/ 2147483647 w 2441"/>
                <a:gd name="T115" fmla="*/ 2147483647 h 1882"/>
                <a:gd name="T116" fmla="*/ 2147483647 w 2441"/>
                <a:gd name="T117" fmla="*/ 2147483647 h 1882"/>
                <a:gd name="T118" fmla="*/ 2147483647 w 2441"/>
                <a:gd name="T119" fmla="*/ 2147483647 h 18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41"/>
                <a:gd name="T181" fmla="*/ 0 h 1882"/>
                <a:gd name="T182" fmla="*/ 2441 w 2441"/>
                <a:gd name="T183" fmla="*/ 1882 h 18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9" name="Freeform 512"/>
            <p:cNvSpPr>
              <a:spLocks/>
            </p:cNvSpPr>
            <p:nvPr/>
          </p:nvSpPr>
          <p:spPr bwMode="auto">
            <a:xfrm>
              <a:off x="5486400" y="3127375"/>
              <a:ext cx="131763" cy="127000"/>
            </a:xfrm>
            <a:custGeom>
              <a:avLst/>
              <a:gdLst>
                <a:gd name="T0" fmla="*/ 2147483647 w 224"/>
                <a:gd name="T1" fmla="*/ 2147483647 h 215"/>
                <a:gd name="T2" fmla="*/ 2147483647 w 224"/>
                <a:gd name="T3" fmla="*/ 2147483647 h 215"/>
                <a:gd name="T4" fmla="*/ 2147483647 w 224"/>
                <a:gd name="T5" fmla="*/ 2147483647 h 215"/>
                <a:gd name="T6" fmla="*/ 2147483647 w 224"/>
                <a:gd name="T7" fmla="*/ 2147483647 h 215"/>
                <a:gd name="T8" fmla="*/ 2147483647 w 224"/>
                <a:gd name="T9" fmla="*/ 2147483647 h 215"/>
                <a:gd name="T10" fmla="*/ 2147483647 w 224"/>
                <a:gd name="T11" fmla="*/ 2147483647 h 215"/>
                <a:gd name="T12" fmla="*/ 2147483647 w 224"/>
                <a:gd name="T13" fmla="*/ 2147483647 h 215"/>
                <a:gd name="T14" fmla="*/ 2147483647 w 224"/>
                <a:gd name="T15" fmla="*/ 2147483647 h 215"/>
                <a:gd name="T16" fmla="*/ 2147483647 w 224"/>
                <a:gd name="T17" fmla="*/ 2147483647 h 215"/>
                <a:gd name="T18" fmla="*/ 2147483647 w 224"/>
                <a:gd name="T19" fmla="*/ 2147483647 h 215"/>
                <a:gd name="T20" fmla="*/ 2147483647 w 224"/>
                <a:gd name="T21" fmla="*/ 2147483647 h 215"/>
                <a:gd name="T22" fmla="*/ 2147483647 w 224"/>
                <a:gd name="T23" fmla="*/ 2147483647 h 215"/>
                <a:gd name="T24" fmla="*/ 2147483647 w 224"/>
                <a:gd name="T25" fmla="*/ 2147483647 h 215"/>
                <a:gd name="T26" fmla="*/ 2147483647 w 224"/>
                <a:gd name="T27" fmla="*/ 2147483647 h 215"/>
                <a:gd name="T28" fmla="*/ 2147483647 w 224"/>
                <a:gd name="T29" fmla="*/ 2147483647 h 215"/>
                <a:gd name="T30" fmla="*/ 2147483647 w 224"/>
                <a:gd name="T31" fmla="*/ 2147483647 h 215"/>
                <a:gd name="T32" fmla="*/ 2147483647 w 224"/>
                <a:gd name="T33" fmla="*/ 2147483647 h 215"/>
                <a:gd name="T34" fmla="*/ 2147483647 w 224"/>
                <a:gd name="T35" fmla="*/ 2147483647 h 215"/>
                <a:gd name="T36" fmla="*/ 2147483647 w 224"/>
                <a:gd name="T37" fmla="*/ 2147483647 h 215"/>
                <a:gd name="T38" fmla="*/ 2147483647 w 224"/>
                <a:gd name="T39" fmla="*/ 2147483647 h 215"/>
                <a:gd name="T40" fmla="*/ 2147483647 w 224"/>
                <a:gd name="T41" fmla="*/ 2147483647 h 2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4"/>
                <a:gd name="T64" fmla="*/ 0 h 215"/>
                <a:gd name="T65" fmla="*/ 224 w 224"/>
                <a:gd name="T66" fmla="*/ 215 h 2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0" name="Freeform 513"/>
            <p:cNvSpPr>
              <a:spLocks/>
            </p:cNvSpPr>
            <p:nvPr/>
          </p:nvSpPr>
          <p:spPr bwMode="auto">
            <a:xfrm>
              <a:off x="5508625" y="3176588"/>
              <a:ext cx="215900" cy="263525"/>
            </a:xfrm>
            <a:custGeom>
              <a:avLst/>
              <a:gdLst>
                <a:gd name="T0" fmla="*/ 2147483647 w 364"/>
                <a:gd name="T1" fmla="*/ 2147483647 h 445"/>
                <a:gd name="T2" fmla="*/ 2147483647 w 364"/>
                <a:gd name="T3" fmla="*/ 2147483647 h 445"/>
                <a:gd name="T4" fmla="*/ 2147483647 w 364"/>
                <a:gd name="T5" fmla="*/ 2147483647 h 445"/>
                <a:gd name="T6" fmla="*/ 2147483647 w 364"/>
                <a:gd name="T7" fmla="*/ 2147483647 h 445"/>
                <a:gd name="T8" fmla="*/ 2147483647 w 364"/>
                <a:gd name="T9" fmla="*/ 2147483647 h 445"/>
                <a:gd name="T10" fmla="*/ 2147483647 w 364"/>
                <a:gd name="T11" fmla="*/ 2147483647 h 445"/>
                <a:gd name="T12" fmla="*/ 2147483647 w 364"/>
                <a:gd name="T13" fmla="*/ 2147483647 h 445"/>
                <a:gd name="T14" fmla="*/ 2147483647 w 364"/>
                <a:gd name="T15" fmla="*/ 2147483647 h 445"/>
                <a:gd name="T16" fmla="*/ 2147483647 w 364"/>
                <a:gd name="T17" fmla="*/ 2147483647 h 445"/>
                <a:gd name="T18" fmla="*/ 2147483647 w 364"/>
                <a:gd name="T19" fmla="*/ 2147483647 h 445"/>
                <a:gd name="T20" fmla="*/ 2147483647 w 364"/>
                <a:gd name="T21" fmla="*/ 2147483647 h 445"/>
                <a:gd name="T22" fmla="*/ 2147483647 w 364"/>
                <a:gd name="T23" fmla="*/ 2147483647 h 445"/>
                <a:gd name="T24" fmla="*/ 2147483647 w 364"/>
                <a:gd name="T25" fmla="*/ 2147483647 h 445"/>
                <a:gd name="T26" fmla="*/ 2147483647 w 364"/>
                <a:gd name="T27" fmla="*/ 2147483647 h 445"/>
                <a:gd name="T28" fmla="*/ 2147483647 w 364"/>
                <a:gd name="T29" fmla="*/ 2147483647 h 445"/>
                <a:gd name="T30" fmla="*/ 2147483647 w 364"/>
                <a:gd name="T31" fmla="*/ 0 h 445"/>
                <a:gd name="T32" fmla="*/ 2147483647 w 364"/>
                <a:gd name="T33" fmla="*/ 2147483647 h 445"/>
                <a:gd name="T34" fmla="*/ 2147483647 w 364"/>
                <a:gd name="T35" fmla="*/ 2147483647 h 445"/>
                <a:gd name="T36" fmla="*/ 2147483647 w 364"/>
                <a:gd name="T37" fmla="*/ 2147483647 h 445"/>
                <a:gd name="T38" fmla="*/ 2147483647 w 364"/>
                <a:gd name="T39" fmla="*/ 2147483647 h 445"/>
                <a:gd name="T40" fmla="*/ 2147483647 w 364"/>
                <a:gd name="T41" fmla="*/ 2147483647 h 445"/>
                <a:gd name="T42" fmla="*/ 2147483647 w 364"/>
                <a:gd name="T43" fmla="*/ 2147483647 h 445"/>
                <a:gd name="T44" fmla="*/ 2147483647 w 364"/>
                <a:gd name="T45" fmla="*/ 2147483647 h 445"/>
                <a:gd name="T46" fmla="*/ 2147483647 w 364"/>
                <a:gd name="T47" fmla="*/ 2147483647 h 445"/>
                <a:gd name="T48" fmla="*/ 0 w 364"/>
                <a:gd name="T49" fmla="*/ 2147483647 h 445"/>
                <a:gd name="T50" fmla="*/ 2147483647 w 364"/>
                <a:gd name="T51" fmla="*/ 2147483647 h 445"/>
                <a:gd name="T52" fmla="*/ 2147483647 w 364"/>
                <a:gd name="T53" fmla="*/ 2147483647 h 445"/>
                <a:gd name="T54" fmla="*/ 2147483647 w 364"/>
                <a:gd name="T55" fmla="*/ 2147483647 h 4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4"/>
                <a:gd name="T85" fmla="*/ 0 h 445"/>
                <a:gd name="T86" fmla="*/ 364 w 364"/>
                <a:gd name="T87" fmla="*/ 445 h 4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1" name="Freeform 514"/>
            <p:cNvSpPr>
              <a:spLocks/>
            </p:cNvSpPr>
            <p:nvPr/>
          </p:nvSpPr>
          <p:spPr bwMode="auto">
            <a:xfrm>
              <a:off x="5721350" y="2794000"/>
              <a:ext cx="415925" cy="419100"/>
            </a:xfrm>
            <a:custGeom>
              <a:avLst/>
              <a:gdLst>
                <a:gd name="T0" fmla="*/ 2147483647 w 701"/>
                <a:gd name="T1" fmla="*/ 2147483647 h 705"/>
                <a:gd name="T2" fmla="*/ 2147483647 w 701"/>
                <a:gd name="T3" fmla="*/ 2147483647 h 705"/>
                <a:gd name="T4" fmla="*/ 2147483647 w 701"/>
                <a:gd name="T5" fmla="*/ 0 h 705"/>
                <a:gd name="T6" fmla="*/ 2147483647 w 701"/>
                <a:gd name="T7" fmla="*/ 2147483647 h 705"/>
                <a:gd name="T8" fmla="*/ 2147483647 w 701"/>
                <a:gd name="T9" fmla="*/ 2147483647 h 705"/>
                <a:gd name="T10" fmla="*/ 2147483647 w 701"/>
                <a:gd name="T11" fmla="*/ 2147483647 h 705"/>
                <a:gd name="T12" fmla="*/ 2147483647 w 701"/>
                <a:gd name="T13" fmla="*/ 2147483647 h 705"/>
                <a:gd name="T14" fmla="*/ 2147483647 w 701"/>
                <a:gd name="T15" fmla="*/ 2147483647 h 705"/>
                <a:gd name="T16" fmla="*/ 2147483647 w 701"/>
                <a:gd name="T17" fmla="*/ 2147483647 h 705"/>
                <a:gd name="T18" fmla="*/ 2147483647 w 701"/>
                <a:gd name="T19" fmla="*/ 2147483647 h 705"/>
                <a:gd name="T20" fmla="*/ 2147483647 w 701"/>
                <a:gd name="T21" fmla="*/ 2147483647 h 705"/>
                <a:gd name="T22" fmla="*/ 2147483647 w 701"/>
                <a:gd name="T23" fmla="*/ 2147483647 h 705"/>
                <a:gd name="T24" fmla="*/ 2147483647 w 701"/>
                <a:gd name="T25" fmla="*/ 2147483647 h 705"/>
                <a:gd name="T26" fmla="*/ 2147483647 w 701"/>
                <a:gd name="T27" fmla="*/ 2147483647 h 705"/>
                <a:gd name="T28" fmla="*/ 2147483647 w 701"/>
                <a:gd name="T29" fmla="*/ 2147483647 h 705"/>
                <a:gd name="T30" fmla="*/ 2147483647 w 701"/>
                <a:gd name="T31" fmla="*/ 2147483647 h 705"/>
                <a:gd name="T32" fmla="*/ 2147483647 w 701"/>
                <a:gd name="T33" fmla="*/ 2147483647 h 705"/>
                <a:gd name="T34" fmla="*/ 0 w 701"/>
                <a:gd name="T35" fmla="*/ 2147483647 h 705"/>
                <a:gd name="T36" fmla="*/ 2147483647 w 701"/>
                <a:gd name="T37" fmla="*/ 2147483647 h 705"/>
                <a:gd name="T38" fmla="*/ 2147483647 w 701"/>
                <a:gd name="T39" fmla="*/ 2147483647 h 705"/>
                <a:gd name="T40" fmla="*/ 2147483647 w 701"/>
                <a:gd name="T41" fmla="*/ 2147483647 h 705"/>
                <a:gd name="T42" fmla="*/ 2147483647 w 701"/>
                <a:gd name="T43" fmla="*/ 2147483647 h 705"/>
                <a:gd name="T44" fmla="*/ 2147483647 w 701"/>
                <a:gd name="T45" fmla="*/ 2147483647 h 705"/>
                <a:gd name="T46" fmla="*/ 2147483647 w 701"/>
                <a:gd name="T47" fmla="*/ 2147483647 h 705"/>
                <a:gd name="T48" fmla="*/ 2147483647 w 701"/>
                <a:gd name="T49" fmla="*/ 2147483647 h 705"/>
                <a:gd name="T50" fmla="*/ 2147483647 w 701"/>
                <a:gd name="T51" fmla="*/ 2147483647 h 705"/>
                <a:gd name="T52" fmla="*/ 2147483647 w 701"/>
                <a:gd name="T53" fmla="*/ 2147483647 h 705"/>
                <a:gd name="T54" fmla="*/ 2147483647 w 701"/>
                <a:gd name="T55" fmla="*/ 2147483647 h 705"/>
                <a:gd name="T56" fmla="*/ 2147483647 w 701"/>
                <a:gd name="T57" fmla="*/ 2147483647 h 705"/>
                <a:gd name="T58" fmla="*/ 2147483647 w 701"/>
                <a:gd name="T59" fmla="*/ 2147483647 h 705"/>
                <a:gd name="T60" fmla="*/ 2147483647 w 701"/>
                <a:gd name="T61" fmla="*/ 2147483647 h 705"/>
                <a:gd name="T62" fmla="*/ 2147483647 w 701"/>
                <a:gd name="T63" fmla="*/ 2147483647 h 705"/>
                <a:gd name="T64" fmla="*/ 2147483647 w 701"/>
                <a:gd name="T65" fmla="*/ 2147483647 h 705"/>
                <a:gd name="T66" fmla="*/ 2147483647 w 701"/>
                <a:gd name="T67" fmla="*/ 2147483647 h 705"/>
                <a:gd name="T68" fmla="*/ 2147483647 w 701"/>
                <a:gd name="T69" fmla="*/ 2147483647 h 705"/>
                <a:gd name="T70" fmla="*/ 2147483647 w 701"/>
                <a:gd name="T71" fmla="*/ 2147483647 h 705"/>
                <a:gd name="T72" fmla="*/ 2147483647 w 701"/>
                <a:gd name="T73" fmla="*/ 2147483647 h 705"/>
                <a:gd name="T74" fmla="*/ 2147483647 w 701"/>
                <a:gd name="T75" fmla="*/ 2147483647 h 705"/>
                <a:gd name="T76" fmla="*/ 2147483647 w 701"/>
                <a:gd name="T77" fmla="*/ 2147483647 h 705"/>
                <a:gd name="T78" fmla="*/ 2147483647 w 701"/>
                <a:gd name="T79" fmla="*/ 2147483647 h 705"/>
                <a:gd name="T80" fmla="*/ 2147483647 w 701"/>
                <a:gd name="T81" fmla="*/ 2147483647 h 705"/>
                <a:gd name="T82" fmla="*/ 2147483647 w 701"/>
                <a:gd name="T83" fmla="*/ 2147483647 h 705"/>
                <a:gd name="T84" fmla="*/ 2147483647 w 701"/>
                <a:gd name="T85" fmla="*/ 2147483647 h 705"/>
                <a:gd name="T86" fmla="*/ 2147483647 w 701"/>
                <a:gd name="T87" fmla="*/ 2147483647 h 705"/>
                <a:gd name="T88" fmla="*/ 2147483647 w 701"/>
                <a:gd name="T89" fmla="*/ 2147483647 h 705"/>
                <a:gd name="T90" fmla="*/ 2147483647 w 701"/>
                <a:gd name="T91" fmla="*/ 2147483647 h 7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1"/>
                <a:gd name="T139" fmla="*/ 0 h 705"/>
                <a:gd name="T140" fmla="*/ 701 w 701"/>
                <a:gd name="T141" fmla="*/ 705 h 7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2" name="Freeform 515"/>
            <p:cNvSpPr>
              <a:spLocks/>
            </p:cNvSpPr>
            <p:nvPr/>
          </p:nvSpPr>
          <p:spPr bwMode="auto">
            <a:xfrm>
              <a:off x="5113338" y="2784475"/>
              <a:ext cx="269875" cy="261938"/>
            </a:xfrm>
            <a:custGeom>
              <a:avLst/>
              <a:gdLst>
                <a:gd name="T0" fmla="*/ 2147483647 w 454"/>
                <a:gd name="T1" fmla="*/ 2147483647 h 442"/>
                <a:gd name="T2" fmla="*/ 2147483647 w 454"/>
                <a:gd name="T3" fmla="*/ 2147483647 h 442"/>
                <a:gd name="T4" fmla="*/ 2147483647 w 454"/>
                <a:gd name="T5" fmla="*/ 2147483647 h 442"/>
                <a:gd name="T6" fmla="*/ 2147483647 w 454"/>
                <a:gd name="T7" fmla="*/ 2147483647 h 442"/>
                <a:gd name="T8" fmla="*/ 2147483647 w 454"/>
                <a:gd name="T9" fmla="*/ 2147483647 h 442"/>
                <a:gd name="T10" fmla="*/ 2147483647 w 454"/>
                <a:gd name="T11" fmla="*/ 2147483647 h 442"/>
                <a:gd name="T12" fmla="*/ 2147483647 w 454"/>
                <a:gd name="T13" fmla="*/ 2147483647 h 442"/>
                <a:gd name="T14" fmla="*/ 2147483647 w 454"/>
                <a:gd name="T15" fmla="*/ 2147483647 h 442"/>
                <a:gd name="T16" fmla="*/ 2147483647 w 454"/>
                <a:gd name="T17" fmla="*/ 2147483647 h 442"/>
                <a:gd name="T18" fmla="*/ 2147483647 w 454"/>
                <a:gd name="T19" fmla="*/ 2147483647 h 442"/>
                <a:gd name="T20" fmla="*/ 2147483647 w 454"/>
                <a:gd name="T21" fmla="*/ 2147483647 h 442"/>
                <a:gd name="T22" fmla="*/ 2147483647 w 454"/>
                <a:gd name="T23" fmla="*/ 2147483647 h 442"/>
                <a:gd name="T24" fmla="*/ 2147483647 w 454"/>
                <a:gd name="T25" fmla="*/ 2147483647 h 442"/>
                <a:gd name="T26" fmla="*/ 2147483647 w 454"/>
                <a:gd name="T27" fmla="*/ 2147483647 h 442"/>
                <a:gd name="T28" fmla="*/ 2147483647 w 454"/>
                <a:gd name="T29" fmla="*/ 2147483647 h 442"/>
                <a:gd name="T30" fmla="*/ 2147483647 w 454"/>
                <a:gd name="T31" fmla="*/ 2147483647 h 442"/>
                <a:gd name="T32" fmla="*/ 2147483647 w 454"/>
                <a:gd name="T33" fmla="*/ 2147483647 h 442"/>
                <a:gd name="T34" fmla="*/ 2147483647 w 454"/>
                <a:gd name="T35" fmla="*/ 2147483647 h 442"/>
                <a:gd name="T36" fmla="*/ 2147483647 w 454"/>
                <a:gd name="T37" fmla="*/ 2147483647 h 442"/>
                <a:gd name="T38" fmla="*/ 2147483647 w 454"/>
                <a:gd name="T39" fmla="*/ 2147483647 h 442"/>
                <a:gd name="T40" fmla="*/ 2147483647 w 454"/>
                <a:gd name="T41" fmla="*/ 2147483647 h 442"/>
                <a:gd name="T42" fmla="*/ 2147483647 w 454"/>
                <a:gd name="T43" fmla="*/ 2147483647 h 442"/>
                <a:gd name="T44" fmla="*/ 2147483647 w 454"/>
                <a:gd name="T45" fmla="*/ 2147483647 h 442"/>
                <a:gd name="T46" fmla="*/ 2147483647 w 454"/>
                <a:gd name="T47" fmla="*/ 2147483647 h 442"/>
                <a:gd name="T48" fmla="*/ 2147483647 w 454"/>
                <a:gd name="T49" fmla="*/ 2147483647 h 442"/>
                <a:gd name="T50" fmla="*/ 2147483647 w 454"/>
                <a:gd name="T51" fmla="*/ 2147483647 h 442"/>
                <a:gd name="T52" fmla="*/ 2147483647 w 454"/>
                <a:gd name="T53" fmla="*/ 2147483647 h 442"/>
                <a:gd name="T54" fmla="*/ 2147483647 w 454"/>
                <a:gd name="T55" fmla="*/ 2147483647 h 442"/>
                <a:gd name="T56" fmla="*/ 2147483647 w 454"/>
                <a:gd name="T57" fmla="*/ 2147483647 h 442"/>
                <a:gd name="T58" fmla="*/ 2147483647 w 454"/>
                <a:gd name="T59" fmla="*/ 2147483647 h 442"/>
                <a:gd name="T60" fmla="*/ 2147483647 w 454"/>
                <a:gd name="T61" fmla="*/ 2147483647 h 442"/>
                <a:gd name="T62" fmla="*/ 2147483647 w 454"/>
                <a:gd name="T63" fmla="*/ 2147483647 h 442"/>
                <a:gd name="T64" fmla="*/ 2147483647 w 454"/>
                <a:gd name="T65" fmla="*/ 2147483647 h 442"/>
                <a:gd name="T66" fmla="*/ 2147483647 w 454"/>
                <a:gd name="T67" fmla="*/ 2147483647 h 442"/>
                <a:gd name="T68" fmla="*/ 2147483647 w 454"/>
                <a:gd name="T69" fmla="*/ 2147483647 h 442"/>
                <a:gd name="T70" fmla="*/ 2147483647 w 454"/>
                <a:gd name="T71" fmla="*/ 2147483647 h 442"/>
                <a:gd name="T72" fmla="*/ 2147483647 w 454"/>
                <a:gd name="T73" fmla="*/ 2147483647 h 442"/>
                <a:gd name="T74" fmla="*/ 2147483647 w 454"/>
                <a:gd name="T75" fmla="*/ 2147483647 h 442"/>
                <a:gd name="T76" fmla="*/ 0 w 454"/>
                <a:gd name="T77" fmla="*/ 2147483647 h 442"/>
                <a:gd name="T78" fmla="*/ 0 w 454"/>
                <a:gd name="T79" fmla="*/ 2147483647 h 442"/>
                <a:gd name="T80" fmla="*/ 2147483647 w 454"/>
                <a:gd name="T81" fmla="*/ 2147483647 h 442"/>
                <a:gd name="T82" fmla="*/ 2147483647 w 454"/>
                <a:gd name="T83" fmla="*/ 2147483647 h 442"/>
                <a:gd name="T84" fmla="*/ 2147483647 w 454"/>
                <a:gd name="T85" fmla="*/ 2147483647 h 442"/>
                <a:gd name="T86" fmla="*/ 2147483647 w 454"/>
                <a:gd name="T87" fmla="*/ 2147483647 h 442"/>
                <a:gd name="T88" fmla="*/ 2147483647 w 454"/>
                <a:gd name="T89" fmla="*/ 2147483647 h 442"/>
                <a:gd name="T90" fmla="*/ 2147483647 w 454"/>
                <a:gd name="T91" fmla="*/ 2147483647 h 442"/>
                <a:gd name="T92" fmla="*/ 2147483647 w 454"/>
                <a:gd name="T93" fmla="*/ 2147483647 h 442"/>
                <a:gd name="T94" fmla="*/ 2147483647 w 454"/>
                <a:gd name="T95" fmla="*/ 2147483647 h 442"/>
                <a:gd name="T96" fmla="*/ 2147483647 w 454"/>
                <a:gd name="T97" fmla="*/ 2147483647 h 442"/>
                <a:gd name="T98" fmla="*/ 2147483647 w 454"/>
                <a:gd name="T99" fmla="*/ 2147483647 h 442"/>
                <a:gd name="T100" fmla="*/ 2147483647 w 454"/>
                <a:gd name="T101" fmla="*/ 2147483647 h 442"/>
                <a:gd name="T102" fmla="*/ 2147483647 w 454"/>
                <a:gd name="T103" fmla="*/ 2147483647 h 442"/>
                <a:gd name="T104" fmla="*/ 2147483647 w 454"/>
                <a:gd name="T105" fmla="*/ 2147483647 h 442"/>
                <a:gd name="T106" fmla="*/ 2147483647 w 454"/>
                <a:gd name="T107" fmla="*/ 2147483647 h 442"/>
                <a:gd name="T108" fmla="*/ 2147483647 w 454"/>
                <a:gd name="T109" fmla="*/ 2147483647 h 442"/>
                <a:gd name="T110" fmla="*/ 2147483647 w 454"/>
                <a:gd name="T111" fmla="*/ 2147483647 h 442"/>
                <a:gd name="T112" fmla="*/ 2147483647 w 454"/>
                <a:gd name="T113" fmla="*/ 2147483647 h 442"/>
                <a:gd name="T114" fmla="*/ 2147483647 w 454"/>
                <a:gd name="T115" fmla="*/ 2147483647 h 442"/>
                <a:gd name="T116" fmla="*/ 2147483647 w 454"/>
                <a:gd name="T117" fmla="*/ 2147483647 h 4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4"/>
                <a:gd name="T178" fmla="*/ 0 h 442"/>
                <a:gd name="T179" fmla="*/ 454 w 454"/>
                <a:gd name="T180" fmla="*/ 442 h 4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3" name="Freeform 516"/>
            <p:cNvSpPr>
              <a:spLocks/>
            </p:cNvSpPr>
            <p:nvPr/>
          </p:nvSpPr>
          <p:spPr bwMode="auto">
            <a:xfrm>
              <a:off x="5229225" y="2706688"/>
              <a:ext cx="568325" cy="466725"/>
            </a:xfrm>
            <a:custGeom>
              <a:avLst/>
              <a:gdLst>
                <a:gd name="T0" fmla="*/ 2147483647 w 959"/>
                <a:gd name="T1" fmla="*/ 2147483647 h 789"/>
                <a:gd name="T2" fmla="*/ 2147483647 w 959"/>
                <a:gd name="T3" fmla="*/ 2147483647 h 789"/>
                <a:gd name="T4" fmla="*/ 2147483647 w 959"/>
                <a:gd name="T5" fmla="*/ 2147483647 h 789"/>
                <a:gd name="T6" fmla="*/ 2147483647 w 959"/>
                <a:gd name="T7" fmla="*/ 2147483647 h 789"/>
                <a:gd name="T8" fmla="*/ 2147483647 w 959"/>
                <a:gd name="T9" fmla="*/ 2147483647 h 789"/>
                <a:gd name="T10" fmla="*/ 2147483647 w 959"/>
                <a:gd name="T11" fmla="*/ 2147483647 h 789"/>
                <a:gd name="T12" fmla="*/ 2147483647 w 959"/>
                <a:gd name="T13" fmla="*/ 2147483647 h 789"/>
                <a:gd name="T14" fmla="*/ 2147483647 w 959"/>
                <a:gd name="T15" fmla="*/ 2147483647 h 789"/>
                <a:gd name="T16" fmla="*/ 2147483647 w 959"/>
                <a:gd name="T17" fmla="*/ 2147483647 h 789"/>
                <a:gd name="T18" fmla="*/ 2147483647 w 959"/>
                <a:gd name="T19" fmla="*/ 2147483647 h 789"/>
                <a:gd name="T20" fmla="*/ 2147483647 w 959"/>
                <a:gd name="T21" fmla="*/ 2147483647 h 789"/>
                <a:gd name="T22" fmla="*/ 2147483647 w 959"/>
                <a:gd name="T23" fmla="*/ 2147483647 h 789"/>
                <a:gd name="T24" fmla="*/ 2147483647 w 959"/>
                <a:gd name="T25" fmla="*/ 2147483647 h 789"/>
                <a:gd name="T26" fmla="*/ 2147483647 w 959"/>
                <a:gd name="T27" fmla="*/ 2147483647 h 789"/>
                <a:gd name="T28" fmla="*/ 2147483647 w 959"/>
                <a:gd name="T29" fmla="*/ 2147483647 h 789"/>
                <a:gd name="T30" fmla="*/ 2147483647 w 959"/>
                <a:gd name="T31" fmla="*/ 2147483647 h 789"/>
                <a:gd name="T32" fmla="*/ 2147483647 w 959"/>
                <a:gd name="T33" fmla="*/ 2147483647 h 789"/>
                <a:gd name="T34" fmla="*/ 2147483647 w 959"/>
                <a:gd name="T35" fmla="*/ 2147483647 h 789"/>
                <a:gd name="T36" fmla="*/ 2147483647 w 959"/>
                <a:gd name="T37" fmla="*/ 2147483647 h 789"/>
                <a:gd name="T38" fmla="*/ 2147483647 w 959"/>
                <a:gd name="T39" fmla="*/ 2147483647 h 789"/>
                <a:gd name="T40" fmla="*/ 2147483647 w 959"/>
                <a:gd name="T41" fmla="*/ 2147483647 h 789"/>
                <a:gd name="T42" fmla="*/ 2147483647 w 959"/>
                <a:gd name="T43" fmla="*/ 2147483647 h 789"/>
                <a:gd name="T44" fmla="*/ 2147483647 w 959"/>
                <a:gd name="T45" fmla="*/ 2147483647 h 789"/>
                <a:gd name="T46" fmla="*/ 2147483647 w 959"/>
                <a:gd name="T47" fmla="*/ 2147483647 h 789"/>
                <a:gd name="T48" fmla="*/ 2147483647 w 959"/>
                <a:gd name="T49" fmla="*/ 2147483647 h 789"/>
                <a:gd name="T50" fmla="*/ 0 w 959"/>
                <a:gd name="T51" fmla="*/ 2147483647 h 789"/>
                <a:gd name="T52" fmla="*/ 2147483647 w 959"/>
                <a:gd name="T53" fmla="*/ 2147483647 h 789"/>
                <a:gd name="T54" fmla="*/ 2147483647 w 959"/>
                <a:gd name="T55" fmla="*/ 2147483647 h 789"/>
                <a:gd name="T56" fmla="*/ 2147483647 w 959"/>
                <a:gd name="T57" fmla="*/ 2147483647 h 789"/>
                <a:gd name="T58" fmla="*/ 2147483647 w 959"/>
                <a:gd name="T59" fmla="*/ 2147483647 h 789"/>
                <a:gd name="T60" fmla="*/ 2147483647 w 959"/>
                <a:gd name="T61" fmla="*/ 2147483647 h 789"/>
                <a:gd name="T62" fmla="*/ 2147483647 w 959"/>
                <a:gd name="T63" fmla="*/ 2147483647 h 789"/>
                <a:gd name="T64" fmla="*/ 2147483647 w 959"/>
                <a:gd name="T65" fmla="*/ 2147483647 h 789"/>
                <a:gd name="T66" fmla="*/ 2147483647 w 959"/>
                <a:gd name="T67" fmla="*/ 2147483647 h 789"/>
                <a:gd name="T68" fmla="*/ 2147483647 w 959"/>
                <a:gd name="T69" fmla="*/ 2147483647 h 789"/>
                <a:gd name="T70" fmla="*/ 2147483647 w 959"/>
                <a:gd name="T71" fmla="*/ 2147483647 h 789"/>
                <a:gd name="T72" fmla="*/ 2147483647 w 959"/>
                <a:gd name="T73" fmla="*/ 2147483647 h 789"/>
                <a:gd name="T74" fmla="*/ 2147483647 w 959"/>
                <a:gd name="T75" fmla="*/ 2147483647 h 789"/>
                <a:gd name="T76" fmla="*/ 2147483647 w 959"/>
                <a:gd name="T77" fmla="*/ 2147483647 h 789"/>
                <a:gd name="T78" fmla="*/ 2147483647 w 959"/>
                <a:gd name="T79" fmla="*/ 2147483647 h 789"/>
                <a:gd name="T80" fmla="*/ 2147483647 w 959"/>
                <a:gd name="T81" fmla="*/ 2147483647 h 789"/>
                <a:gd name="T82" fmla="*/ 2147483647 w 959"/>
                <a:gd name="T83" fmla="*/ 2147483647 h 789"/>
                <a:gd name="T84" fmla="*/ 2147483647 w 959"/>
                <a:gd name="T85" fmla="*/ 2147483647 h 789"/>
                <a:gd name="T86" fmla="*/ 2147483647 w 959"/>
                <a:gd name="T87" fmla="*/ 2147483647 h 789"/>
                <a:gd name="T88" fmla="*/ 2147483647 w 959"/>
                <a:gd name="T89" fmla="*/ 2147483647 h 789"/>
                <a:gd name="T90" fmla="*/ 2147483647 w 959"/>
                <a:gd name="T91" fmla="*/ 2147483647 h 789"/>
                <a:gd name="T92" fmla="*/ 2147483647 w 959"/>
                <a:gd name="T93" fmla="*/ 2147483647 h 789"/>
                <a:gd name="T94" fmla="*/ 2147483647 w 959"/>
                <a:gd name="T95" fmla="*/ 2147483647 h 789"/>
                <a:gd name="T96" fmla="*/ 2147483647 w 959"/>
                <a:gd name="T97" fmla="*/ 2147483647 h 7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9"/>
                <a:gd name="T148" fmla="*/ 0 h 789"/>
                <a:gd name="T149" fmla="*/ 959 w 959"/>
                <a:gd name="T150" fmla="*/ 789 h 7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4" name="Freeform 517"/>
            <p:cNvSpPr>
              <a:spLocks/>
            </p:cNvSpPr>
            <p:nvPr/>
          </p:nvSpPr>
          <p:spPr bwMode="auto">
            <a:xfrm>
              <a:off x="5837238" y="2668588"/>
              <a:ext cx="220662" cy="141287"/>
            </a:xfrm>
            <a:custGeom>
              <a:avLst/>
              <a:gdLst>
                <a:gd name="T0" fmla="*/ 2147483647 w 372"/>
                <a:gd name="T1" fmla="*/ 2147483647 h 238"/>
                <a:gd name="T2" fmla="*/ 2147483647 w 372"/>
                <a:gd name="T3" fmla="*/ 2147483647 h 238"/>
                <a:gd name="T4" fmla="*/ 2147483647 w 372"/>
                <a:gd name="T5" fmla="*/ 2147483647 h 238"/>
                <a:gd name="T6" fmla="*/ 2147483647 w 372"/>
                <a:gd name="T7" fmla="*/ 2147483647 h 238"/>
                <a:gd name="T8" fmla="*/ 2147483647 w 372"/>
                <a:gd name="T9" fmla="*/ 2147483647 h 238"/>
                <a:gd name="T10" fmla="*/ 2147483647 w 372"/>
                <a:gd name="T11" fmla="*/ 2147483647 h 238"/>
                <a:gd name="T12" fmla="*/ 2147483647 w 372"/>
                <a:gd name="T13" fmla="*/ 2147483647 h 238"/>
                <a:gd name="T14" fmla="*/ 2147483647 w 372"/>
                <a:gd name="T15" fmla="*/ 2147483647 h 238"/>
                <a:gd name="T16" fmla="*/ 2147483647 w 372"/>
                <a:gd name="T17" fmla="*/ 2147483647 h 238"/>
                <a:gd name="T18" fmla="*/ 2147483647 w 372"/>
                <a:gd name="T19" fmla="*/ 2147483647 h 238"/>
                <a:gd name="T20" fmla="*/ 2147483647 w 372"/>
                <a:gd name="T21" fmla="*/ 2147483647 h 238"/>
                <a:gd name="T22" fmla="*/ 2147483647 w 372"/>
                <a:gd name="T23" fmla="*/ 2147483647 h 238"/>
                <a:gd name="T24" fmla="*/ 2147483647 w 372"/>
                <a:gd name="T25" fmla="*/ 2147483647 h 238"/>
                <a:gd name="T26" fmla="*/ 2147483647 w 372"/>
                <a:gd name="T27" fmla="*/ 2147483647 h 238"/>
                <a:gd name="T28" fmla="*/ 2147483647 w 372"/>
                <a:gd name="T29" fmla="*/ 2147483647 h 238"/>
                <a:gd name="T30" fmla="*/ 2147483647 w 372"/>
                <a:gd name="T31" fmla="*/ 2147483647 h 238"/>
                <a:gd name="T32" fmla="*/ 2147483647 w 372"/>
                <a:gd name="T33" fmla="*/ 2147483647 h 238"/>
                <a:gd name="T34" fmla="*/ 2147483647 w 372"/>
                <a:gd name="T35" fmla="*/ 2147483647 h 238"/>
                <a:gd name="T36" fmla="*/ 2147483647 w 372"/>
                <a:gd name="T37" fmla="*/ 2147483647 h 238"/>
                <a:gd name="T38" fmla="*/ 2147483647 w 372"/>
                <a:gd name="T39" fmla="*/ 2147483647 h 238"/>
                <a:gd name="T40" fmla="*/ 2147483647 w 372"/>
                <a:gd name="T41" fmla="*/ 2147483647 h 238"/>
                <a:gd name="T42" fmla="*/ 2147483647 w 372"/>
                <a:gd name="T43" fmla="*/ 2147483647 h 238"/>
                <a:gd name="T44" fmla="*/ 2147483647 w 372"/>
                <a:gd name="T45" fmla="*/ 2147483647 h 238"/>
                <a:gd name="T46" fmla="*/ 2147483647 w 372"/>
                <a:gd name="T47" fmla="*/ 2147483647 h 238"/>
                <a:gd name="T48" fmla="*/ 2147483647 w 372"/>
                <a:gd name="T49" fmla="*/ 2147483647 h 238"/>
                <a:gd name="T50" fmla="*/ 2147483647 w 372"/>
                <a:gd name="T51" fmla="*/ 2147483647 h 238"/>
                <a:gd name="T52" fmla="*/ 2147483647 w 372"/>
                <a:gd name="T53" fmla="*/ 2147483647 h 238"/>
                <a:gd name="T54" fmla="*/ 2147483647 w 372"/>
                <a:gd name="T55" fmla="*/ 2147483647 h 238"/>
                <a:gd name="T56" fmla="*/ 2147483647 w 372"/>
                <a:gd name="T57" fmla="*/ 2147483647 h 238"/>
                <a:gd name="T58" fmla="*/ 2147483647 w 372"/>
                <a:gd name="T59" fmla="*/ 2147483647 h 238"/>
                <a:gd name="T60" fmla="*/ 2147483647 w 372"/>
                <a:gd name="T61" fmla="*/ 2147483647 h 238"/>
                <a:gd name="T62" fmla="*/ 2147483647 w 372"/>
                <a:gd name="T63" fmla="*/ 2147483647 h 238"/>
                <a:gd name="T64" fmla="*/ 2147483647 w 372"/>
                <a:gd name="T65" fmla="*/ 2147483647 h 238"/>
                <a:gd name="T66" fmla="*/ 2147483647 w 372"/>
                <a:gd name="T67" fmla="*/ 2147483647 h 2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238"/>
                <a:gd name="T104" fmla="*/ 372 w 372"/>
                <a:gd name="T105" fmla="*/ 238 h 2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5" name="Freeform 518"/>
            <p:cNvSpPr>
              <a:spLocks/>
            </p:cNvSpPr>
            <p:nvPr/>
          </p:nvSpPr>
          <p:spPr bwMode="auto">
            <a:xfrm>
              <a:off x="5881688" y="2600325"/>
              <a:ext cx="266700" cy="123825"/>
            </a:xfrm>
            <a:custGeom>
              <a:avLst/>
              <a:gdLst>
                <a:gd name="T0" fmla="*/ 2147483647 w 449"/>
                <a:gd name="T1" fmla="*/ 2147483647 h 211"/>
                <a:gd name="T2" fmla="*/ 2147483647 w 449"/>
                <a:gd name="T3" fmla="*/ 2147483647 h 211"/>
                <a:gd name="T4" fmla="*/ 2147483647 w 449"/>
                <a:gd name="T5" fmla="*/ 2147483647 h 211"/>
                <a:gd name="T6" fmla="*/ 2147483647 w 449"/>
                <a:gd name="T7" fmla="*/ 2147483647 h 211"/>
                <a:gd name="T8" fmla="*/ 2147483647 w 449"/>
                <a:gd name="T9" fmla="*/ 2147483647 h 211"/>
                <a:gd name="T10" fmla="*/ 2147483647 w 449"/>
                <a:gd name="T11" fmla="*/ 2147483647 h 211"/>
                <a:gd name="T12" fmla="*/ 2147483647 w 449"/>
                <a:gd name="T13" fmla="*/ 2147483647 h 211"/>
                <a:gd name="T14" fmla="*/ 2147483647 w 449"/>
                <a:gd name="T15" fmla="*/ 2147483647 h 211"/>
                <a:gd name="T16" fmla="*/ 2147483647 w 449"/>
                <a:gd name="T17" fmla="*/ 2147483647 h 211"/>
                <a:gd name="T18" fmla="*/ 2147483647 w 449"/>
                <a:gd name="T19" fmla="*/ 2147483647 h 211"/>
                <a:gd name="T20" fmla="*/ 2147483647 w 449"/>
                <a:gd name="T21" fmla="*/ 2147483647 h 211"/>
                <a:gd name="T22" fmla="*/ 0 w 449"/>
                <a:gd name="T23" fmla="*/ 2147483647 h 211"/>
                <a:gd name="T24" fmla="*/ 2147483647 w 449"/>
                <a:gd name="T25" fmla="*/ 2147483647 h 211"/>
                <a:gd name="T26" fmla="*/ 2147483647 w 449"/>
                <a:gd name="T27" fmla="*/ 2147483647 h 211"/>
                <a:gd name="T28" fmla="*/ 2147483647 w 449"/>
                <a:gd name="T29" fmla="*/ 2147483647 h 211"/>
                <a:gd name="T30" fmla="*/ 2147483647 w 449"/>
                <a:gd name="T31" fmla="*/ 2147483647 h 211"/>
                <a:gd name="T32" fmla="*/ 2147483647 w 449"/>
                <a:gd name="T33" fmla="*/ 2147483647 h 211"/>
                <a:gd name="T34" fmla="*/ 2147483647 w 449"/>
                <a:gd name="T35" fmla="*/ 2147483647 h 211"/>
                <a:gd name="T36" fmla="*/ 2147483647 w 449"/>
                <a:gd name="T37" fmla="*/ 2147483647 h 211"/>
                <a:gd name="T38" fmla="*/ 2147483647 w 449"/>
                <a:gd name="T39" fmla="*/ 2147483647 h 211"/>
                <a:gd name="T40" fmla="*/ 2147483647 w 449"/>
                <a:gd name="T41" fmla="*/ 2147483647 h 211"/>
                <a:gd name="T42" fmla="*/ 2147483647 w 449"/>
                <a:gd name="T43" fmla="*/ 2147483647 h 211"/>
                <a:gd name="T44" fmla="*/ 2147483647 w 449"/>
                <a:gd name="T45" fmla="*/ 2147483647 h 211"/>
                <a:gd name="T46" fmla="*/ 2147483647 w 449"/>
                <a:gd name="T47" fmla="*/ 2147483647 h 211"/>
                <a:gd name="T48" fmla="*/ 2147483647 w 449"/>
                <a:gd name="T49" fmla="*/ 2147483647 h 211"/>
                <a:gd name="T50" fmla="*/ 2147483647 w 449"/>
                <a:gd name="T51" fmla="*/ 2147483647 h 211"/>
                <a:gd name="T52" fmla="*/ 2147483647 w 449"/>
                <a:gd name="T53" fmla="*/ 2147483647 h 211"/>
                <a:gd name="T54" fmla="*/ 2147483647 w 449"/>
                <a:gd name="T55" fmla="*/ 2147483647 h 211"/>
                <a:gd name="T56" fmla="*/ 2147483647 w 449"/>
                <a:gd name="T57" fmla="*/ 2147483647 h 211"/>
                <a:gd name="T58" fmla="*/ 2147483647 w 449"/>
                <a:gd name="T59" fmla="*/ 2147483647 h 211"/>
                <a:gd name="T60" fmla="*/ 2147483647 w 449"/>
                <a:gd name="T61" fmla="*/ 2147483647 h 211"/>
                <a:gd name="T62" fmla="*/ 2147483647 w 449"/>
                <a:gd name="T63" fmla="*/ 2147483647 h 211"/>
                <a:gd name="T64" fmla="*/ 2147483647 w 449"/>
                <a:gd name="T65" fmla="*/ 2147483647 h 211"/>
                <a:gd name="T66" fmla="*/ 2147483647 w 449"/>
                <a:gd name="T67" fmla="*/ 2147483647 h 211"/>
                <a:gd name="T68" fmla="*/ 2147483647 w 449"/>
                <a:gd name="T69" fmla="*/ 2147483647 h 211"/>
                <a:gd name="T70" fmla="*/ 2147483647 w 449"/>
                <a:gd name="T71" fmla="*/ 2147483647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211"/>
                <a:gd name="T110" fmla="*/ 449 w 449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6" name="Freeform 519"/>
            <p:cNvSpPr>
              <a:spLocks/>
            </p:cNvSpPr>
            <p:nvPr/>
          </p:nvSpPr>
          <p:spPr bwMode="auto">
            <a:xfrm>
              <a:off x="5434013" y="2613025"/>
              <a:ext cx="400050" cy="239713"/>
            </a:xfrm>
            <a:custGeom>
              <a:avLst/>
              <a:gdLst>
                <a:gd name="T0" fmla="*/ 2147483647 w 674"/>
                <a:gd name="T1" fmla="*/ 2147483647 h 406"/>
                <a:gd name="T2" fmla="*/ 2147483647 w 674"/>
                <a:gd name="T3" fmla="*/ 2147483647 h 406"/>
                <a:gd name="T4" fmla="*/ 2147483647 w 674"/>
                <a:gd name="T5" fmla="*/ 2147483647 h 406"/>
                <a:gd name="T6" fmla="*/ 2147483647 w 674"/>
                <a:gd name="T7" fmla="*/ 2147483647 h 406"/>
                <a:gd name="T8" fmla="*/ 2147483647 w 674"/>
                <a:gd name="T9" fmla="*/ 2147483647 h 406"/>
                <a:gd name="T10" fmla="*/ 2147483647 w 674"/>
                <a:gd name="T11" fmla="*/ 2147483647 h 406"/>
                <a:gd name="T12" fmla="*/ 2147483647 w 674"/>
                <a:gd name="T13" fmla="*/ 2147483647 h 406"/>
                <a:gd name="T14" fmla="*/ 2147483647 w 674"/>
                <a:gd name="T15" fmla="*/ 2147483647 h 406"/>
                <a:gd name="T16" fmla="*/ 2147483647 w 674"/>
                <a:gd name="T17" fmla="*/ 2147483647 h 406"/>
                <a:gd name="T18" fmla="*/ 2147483647 w 674"/>
                <a:gd name="T19" fmla="*/ 2147483647 h 406"/>
                <a:gd name="T20" fmla="*/ 2147483647 w 674"/>
                <a:gd name="T21" fmla="*/ 2147483647 h 406"/>
                <a:gd name="T22" fmla="*/ 2147483647 w 674"/>
                <a:gd name="T23" fmla="*/ 2147483647 h 406"/>
                <a:gd name="T24" fmla="*/ 2147483647 w 674"/>
                <a:gd name="T25" fmla="*/ 2147483647 h 406"/>
                <a:gd name="T26" fmla="*/ 2147483647 w 674"/>
                <a:gd name="T27" fmla="*/ 2147483647 h 406"/>
                <a:gd name="T28" fmla="*/ 2147483647 w 674"/>
                <a:gd name="T29" fmla="*/ 2147483647 h 406"/>
                <a:gd name="T30" fmla="*/ 2147483647 w 674"/>
                <a:gd name="T31" fmla="*/ 2147483647 h 406"/>
                <a:gd name="T32" fmla="*/ 2147483647 w 674"/>
                <a:gd name="T33" fmla="*/ 2147483647 h 406"/>
                <a:gd name="T34" fmla="*/ 2147483647 w 674"/>
                <a:gd name="T35" fmla="*/ 2147483647 h 406"/>
                <a:gd name="T36" fmla="*/ 2147483647 w 674"/>
                <a:gd name="T37" fmla="*/ 2147483647 h 406"/>
                <a:gd name="T38" fmla="*/ 2147483647 w 674"/>
                <a:gd name="T39" fmla="*/ 2147483647 h 406"/>
                <a:gd name="T40" fmla="*/ 2147483647 w 674"/>
                <a:gd name="T41" fmla="*/ 2147483647 h 406"/>
                <a:gd name="T42" fmla="*/ 2147483647 w 674"/>
                <a:gd name="T43" fmla="*/ 2147483647 h 406"/>
                <a:gd name="T44" fmla="*/ 2147483647 w 674"/>
                <a:gd name="T45" fmla="*/ 2147483647 h 406"/>
                <a:gd name="T46" fmla="*/ 2147483647 w 674"/>
                <a:gd name="T47" fmla="*/ 2147483647 h 406"/>
                <a:gd name="T48" fmla="*/ 2147483647 w 674"/>
                <a:gd name="T49" fmla="*/ 2147483647 h 406"/>
                <a:gd name="T50" fmla="*/ 2147483647 w 674"/>
                <a:gd name="T51" fmla="*/ 2147483647 h 406"/>
                <a:gd name="T52" fmla="*/ 2147483647 w 674"/>
                <a:gd name="T53" fmla="*/ 2147483647 h 406"/>
                <a:gd name="T54" fmla="*/ 2147483647 w 674"/>
                <a:gd name="T55" fmla="*/ 2147483647 h 406"/>
                <a:gd name="T56" fmla="*/ 2147483647 w 674"/>
                <a:gd name="T57" fmla="*/ 2147483647 h 406"/>
                <a:gd name="T58" fmla="*/ 2147483647 w 674"/>
                <a:gd name="T59" fmla="*/ 2147483647 h 406"/>
                <a:gd name="T60" fmla="*/ 2147483647 w 674"/>
                <a:gd name="T61" fmla="*/ 2147483647 h 406"/>
                <a:gd name="T62" fmla="*/ 2147483647 w 674"/>
                <a:gd name="T63" fmla="*/ 2147483647 h 406"/>
                <a:gd name="T64" fmla="*/ 2147483647 w 674"/>
                <a:gd name="T65" fmla="*/ 2147483647 h 406"/>
                <a:gd name="T66" fmla="*/ 2147483647 w 674"/>
                <a:gd name="T67" fmla="*/ 2147483647 h 406"/>
                <a:gd name="T68" fmla="*/ 2147483647 w 674"/>
                <a:gd name="T69" fmla="*/ 2147483647 h 406"/>
                <a:gd name="T70" fmla="*/ 2147483647 w 674"/>
                <a:gd name="T71" fmla="*/ 2147483647 h 406"/>
                <a:gd name="T72" fmla="*/ 2147483647 w 674"/>
                <a:gd name="T73" fmla="*/ 2147483647 h 406"/>
                <a:gd name="T74" fmla="*/ 2147483647 w 674"/>
                <a:gd name="T75" fmla="*/ 2147483647 h 406"/>
                <a:gd name="T76" fmla="*/ 2147483647 w 674"/>
                <a:gd name="T77" fmla="*/ 2147483647 h 406"/>
                <a:gd name="T78" fmla="*/ 2147483647 w 674"/>
                <a:gd name="T79" fmla="*/ 2147483647 h 406"/>
                <a:gd name="T80" fmla="*/ 2147483647 w 674"/>
                <a:gd name="T81" fmla="*/ 2147483647 h 406"/>
                <a:gd name="T82" fmla="*/ 2147483647 w 674"/>
                <a:gd name="T83" fmla="*/ 2147483647 h 406"/>
                <a:gd name="T84" fmla="*/ 2147483647 w 674"/>
                <a:gd name="T85" fmla="*/ 2147483647 h 406"/>
                <a:gd name="T86" fmla="*/ 2147483647 w 674"/>
                <a:gd name="T87" fmla="*/ 2147483647 h 406"/>
                <a:gd name="T88" fmla="*/ 2147483647 w 674"/>
                <a:gd name="T89" fmla="*/ 2147483647 h 406"/>
                <a:gd name="T90" fmla="*/ 2147483647 w 674"/>
                <a:gd name="T91" fmla="*/ 2147483647 h 406"/>
                <a:gd name="T92" fmla="*/ 2147483647 w 674"/>
                <a:gd name="T93" fmla="*/ 2147483647 h 406"/>
                <a:gd name="T94" fmla="*/ 2147483647 w 674"/>
                <a:gd name="T95" fmla="*/ 2147483647 h 406"/>
                <a:gd name="T96" fmla="*/ 2147483647 w 674"/>
                <a:gd name="T97" fmla="*/ 2147483647 h 406"/>
                <a:gd name="T98" fmla="*/ 2147483647 w 674"/>
                <a:gd name="T99" fmla="*/ 2147483647 h 406"/>
                <a:gd name="T100" fmla="*/ 2147483647 w 674"/>
                <a:gd name="T101" fmla="*/ 2147483647 h 4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4"/>
                <a:gd name="T154" fmla="*/ 0 h 406"/>
                <a:gd name="T155" fmla="*/ 674 w 674"/>
                <a:gd name="T156" fmla="*/ 406 h 4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7" name="Freeform 520"/>
            <p:cNvSpPr>
              <a:spLocks/>
            </p:cNvSpPr>
            <p:nvPr/>
          </p:nvSpPr>
          <p:spPr bwMode="auto">
            <a:xfrm>
              <a:off x="5684838" y="2747963"/>
              <a:ext cx="360362" cy="290512"/>
            </a:xfrm>
            <a:custGeom>
              <a:avLst/>
              <a:gdLst>
                <a:gd name="T0" fmla="*/ 2147483647 w 607"/>
                <a:gd name="T1" fmla="*/ 2147483647 h 492"/>
                <a:gd name="T2" fmla="*/ 2147483647 w 607"/>
                <a:gd name="T3" fmla="*/ 2147483647 h 492"/>
                <a:gd name="T4" fmla="*/ 2147483647 w 607"/>
                <a:gd name="T5" fmla="*/ 2147483647 h 492"/>
                <a:gd name="T6" fmla="*/ 2147483647 w 607"/>
                <a:gd name="T7" fmla="*/ 2147483647 h 492"/>
                <a:gd name="T8" fmla="*/ 2147483647 w 607"/>
                <a:gd name="T9" fmla="*/ 2147483647 h 492"/>
                <a:gd name="T10" fmla="*/ 2147483647 w 607"/>
                <a:gd name="T11" fmla="*/ 2147483647 h 492"/>
                <a:gd name="T12" fmla="*/ 2147483647 w 607"/>
                <a:gd name="T13" fmla="*/ 2147483647 h 492"/>
                <a:gd name="T14" fmla="*/ 2147483647 w 607"/>
                <a:gd name="T15" fmla="*/ 2147483647 h 492"/>
                <a:gd name="T16" fmla="*/ 2147483647 w 607"/>
                <a:gd name="T17" fmla="*/ 2147483647 h 492"/>
                <a:gd name="T18" fmla="*/ 2147483647 w 607"/>
                <a:gd name="T19" fmla="*/ 2147483647 h 492"/>
                <a:gd name="T20" fmla="*/ 2147483647 w 607"/>
                <a:gd name="T21" fmla="*/ 2147483647 h 492"/>
                <a:gd name="T22" fmla="*/ 2147483647 w 607"/>
                <a:gd name="T23" fmla="*/ 2147483647 h 492"/>
                <a:gd name="T24" fmla="*/ 2147483647 w 607"/>
                <a:gd name="T25" fmla="*/ 2147483647 h 492"/>
                <a:gd name="T26" fmla="*/ 2147483647 w 607"/>
                <a:gd name="T27" fmla="*/ 2147483647 h 492"/>
                <a:gd name="T28" fmla="*/ 2147483647 w 607"/>
                <a:gd name="T29" fmla="*/ 2147483647 h 492"/>
                <a:gd name="T30" fmla="*/ 2147483647 w 607"/>
                <a:gd name="T31" fmla="*/ 2147483647 h 492"/>
                <a:gd name="T32" fmla="*/ 2147483647 w 607"/>
                <a:gd name="T33" fmla="*/ 2147483647 h 492"/>
                <a:gd name="T34" fmla="*/ 2147483647 w 607"/>
                <a:gd name="T35" fmla="*/ 2147483647 h 492"/>
                <a:gd name="T36" fmla="*/ 2147483647 w 607"/>
                <a:gd name="T37" fmla="*/ 2147483647 h 492"/>
                <a:gd name="T38" fmla="*/ 2147483647 w 607"/>
                <a:gd name="T39" fmla="*/ 2147483647 h 492"/>
                <a:gd name="T40" fmla="*/ 2147483647 w 607"/>
                <a:gd name="T41" fmla="*/ 2147483647 h 492"/>
                <a:gd name="T42" fmla="*/ 2147483647 w 607"/>
                <a:gd name="T43" fmla="*/ 2147483647 h 492"/>
                <a:gd name="T44" fmla="*/ 2147483647 w 607"/>
                <a:gd name="T45" fmla="*/ 2147483647 h 492"/>
                <a:gd name="T46" fmla="*/ 2147483647 w 607"/>
                <a:gd name="T47" fmla="*/ 2147483647 h 492"/>
                <a:gd name="T48" fmla="*/ 2147483647 w 607"/>
                <a:gd name="T49" fmla="*/ 2147483647 h 492"/>
                <a:gd name="T50" fmla="*/ 2147483647 w 607"/>
                <a:gd name="T51" fmla="*/ 2147483647 h 492"/>
                <a:gd name="T52" fmla="*/ 2147483647 w 607"/>
                <a:gd name="T53" fmla="*/ 2147483647 h 492"/>
                <a:gd name="T54" fmla="*/ 2147483647 w 607"/>
                <a:gd name="T55" fmla="*/ 2147483647 h 492"/>
                <a:gd name="T56" fmla="*/ 2147483647 w 607"/>
                <a:gd name="T57" fmla="*/ 2147483647 h 492"/>
                <a:gd name="T58" fmla="*/ 2147483647 w 607"/>
                <a:gd name="T59" fmla="*/ 2147483647 h 492"/>
                <a:gd name="T60" fmla="*/ 2147483647 w 607"/>
                <a:gd name="T61" fmla="*/ 2147483647 h 492"/>
                <a:gd name="T62" fmla="*/ 2147483647 w 607"/>
                <a:gd name="T63" fmla="*/ 2147483647 h 492"/>
                <a:gd name="T64" fmla="*/ 2147483647 w 607"/>
                <a:gd name="T65" fmla="*/ 2147483647 h 492"/>
                <a:gd name="T66" fmla="*/ 2147483647 w 607"/>
                <a:gd name="T67" fmla="*/ 2147483647 h 492"/>
                <a:gd name="T68" fmla="*/ 2147483647 w 607"/>
                <a:gd name="T69" fmla="*/ 2147483647 h 492"/>
                <a:gd name="T70" fmla="*/ 2147483647 w 607"/>
                <a:gd name="T71" fmla="*/ 2147483647 h 492"/>
                <a:gd name="T72" fmla="*/ 2147483647 w 607"/>
                <a:gd name="T73" fmla="*/ 2147483647 h 492"/>
                <a:gd name="T74" fmla="*/ 2147483647 w 607"/>
                <a:gd name="T75" fmla="*/ 2147483647 h 492"/>
                <a:gd name="T76" fmla="*/ 2147483647 w 607"/>
                <a:gd name="T77" fmla="*/ 2147483647 h 492"/>
                <a:gd name="T78" fmla="*/ 2147483647 w 607"/>
                <a:gd name="T79" fmla="*/ 2147483647 h 492"/>
                <a:gd name="T80" fmla="*/ 2147483647 w 607"/>
                <a:gd name="T81" fmla="*/ 2147483647 h 492"/>
                <a:gd name="T82" fmla="*/ 2147483647 w 607"/>
                <a:gd name="T83" fmla="*/ 2147483647 h 492"/>
                <a:gd name="T84" fmla="*/ 2147483647 w 607"/>
                <a:gd name="T85" fmla="*/ 2147483647 h 492"/>
                <a:gd name="T86" fmla="*/ 2147483647 w 607"/>
                <a:gd name="T87" fmla="*/ 2147483647 h 492"/>
                <a:gd name="T88" fmla="*/ 2147483647 w 607"/>
                <a:gd name="T89" fmla="*/ 2147483647 h 492"/>
                <a:gd name="T90" fmla="*/ 2147483647 w 607"/>
                <a:gd name="T91" fmla="*/ 2147483647 h 492"/>
                <a:gd name="T92" fmla="*/ 2147483647 w 607"/>
                <a:gd name="T93" fmla="*/ 2147483647 h 492"/>
                <a:gd name="T94" fmla="*/ 2147483647 w 607"/>
                <a:gd name="T95" fmla="*/ 2147483647 h 492"/>
                <a:gd name="T96" fmla="*/ 2147483647 w 607"/>
                <a:gd name="T97" fmla="*/ 2147483647 h 492"/>
                <a:gd name="T98" fmla="*/ 2147483647 w 607"/>
                <a:gd name="T99" fmla="*/ 2147483647 h 492"/>
                <a:gd name="T100" fmla="*/ 2147483647 w 607"/>
                <a:gd name="T101" fmla="*/ 2147483647 h 492"/>
                <a:gd name="T102" fmla="*/ 2147483647 w 607"/>
                <a:gd name="T103" fmla="*/ 2147483647 h 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7"/>
                <a:gd name="T157" fmla="*/ 0 h 492"/>
                <a:gd name="T158" fmla="*/ 607 w 607"/>
                <a:gd name="T159" fmla="*/ 492 h 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8" name="Freeform 521"/>
            <p:cNvSpPr>
              <a:spLocks/>
            </p:cNvSpPr>
            <p:nvPr/>
          </p:nvSpPr>
          <p:spPr bwMode="auto">
            <a:xfrm>
              <a:off x="5011738" y="2947988"/>
              <a:ext cx="590550" cy="504825"/>
            </a:xfrm>
            <a:custGeom>
              <a:avLst/>
              <a:gdLst>
                <a:gd name="T0" fmla="*/ 2147483647 w 998"/>
                <a:gd name="T1" fmla="*/ 2147483647 h 851"/>
                <a:gd name="T2" fmla="*/ 2147483647 w 998"/>
                <a:gd name="T3" fmla="*/ 2147483647 h 851"/>
                <a:gd name="T4" fmla="*/ 2147483647 w 998"/>
                <a:gd name="T5" fmla="*/ 2147483647 h 851"/>
                <a:gd name="T6" fmla="*/ 2147483647 w 998"/>
                <a:gd name="T7" fmla="*/ 2147483647 h 851"/>
                <a:gd name="T8" fmla="*/ 2147483647 w 998"/>
                <a:gd name="T9" fmla="*/ 2147483647 h 851"/>
                <a:gd name="T10" fmla="*/ 2147483647 w 998"/>
                <a:gd name="T11" fmla="*/ 2147483647 h 851"/>
                <a:gd name="T12" fmla="*/ 2147483647 w 998"/>
                <a:gd name="T13" fmla="*/ 2147483647 h 851"/>
                <a:gd name="T14" fmla="*/ 2147483647 w 998"/>
                <a:gd name="T15" fmla="*/ 2147483647 h 851"/>
                <a:gd name="T16" fmla="*/ 2147483647 w 998"/>
                <a:gd name="T17" fmla="*/ 2147483647 h 851"/>
                <a:gd name="T18" fmla="*/ 2147483647 w 998"/>
                <a:gd name="T19" fmla="*/ 2147483647 h 851"/>
                <a:gd name="T20" fmla="*/ 2147483647 w 998"/>
                <a:gd name="T21" fmla="*/ 2147483647 h 851"/>
                <a:gd name="T22" fmla="*/ 2147483647 w 998"/>
                <a:gd name="T23" fmla="*/ 2147483647 h 851"/>
                <a:gd name="T24" fmla="*/ 2147483647 w 998"/>
                <a:gd name="T25" fmla="*/ 0 h 851"/>
                <a:gd name="T26" fmla="*/ 2147483647 w 998"/>
                <a:gd name="T27" fmla="*/ 2147483647 h 851"/>
                <a:gd name="T28" fmla="*/ 2147483647 w 998"/>
                <a:gd name="T29" fmla="*/ 2147483647 h 851"/>
                <a:gd name="T30" fmla="*/ 2147483647 w 998"/>
                <a:gd name="T31" fmla="*/ 2147483647 h 851"/>
                <a:gd name="T32" fmla="*/ 2147483647 w 998"/>
                <a:gd name="T33" fmla="*/ 2147483647 h 851"/>
                <a:gd name="T34" fmla="*/ 2147483647 w 998"/>
                <a:gd name="T35" fmla="*/ 2147483647 h 851"/>
                <a:gd name="T36" fmla="*/ 2147483647 w 998"/>
                <a:gd name="T37" fmla="*/ 2147483647 h 851"/>
                <a:gd name="T38" fmla="*/ 2147483647 w 998"/>
                <a:gd name="T39" fmla="*/ 2147483647 h 851"/>
                <a:gd name="T40" fmla="*/ 2147483647 w 998"/>
                <a:gd name="T41" fmla="*/ 2147483647 h 851"/>
                <a:gd name="T42" fmla="*/ 2147483647 w 998"/>
                <a:gd name="T43" fmla="*/ 2147483647 h 851"/>
                <a:gd name="T44" fmla="*/ 2147483647 w 998"/>
                <a:gd name="T45" fmla="*/ 2147483647 h 851"/>
                <a:gd name="T46" fmla="*/ 2147483647 w 998"/>
                <a:gd name="T47" fmla="*/ 2147483647 h 851"/>
                <a:gd name="T48" fmla="*/ 2147483647 w 998"/>
                <a:gd name="T49" fmla="*/ 2147483647 h 851"/>
                <a:gd name="T50" fmla="*/ 2147483647 w 998"/>
                <a:gd name="T51" fmla="*/ 2147483647 h 851"/>
                <a:gd name="T52" fmla="*/ 2147483647 w 998"/>
                <a:gd name="T53" fmla="*/ 2147483647 h 851"/>
                <a:gd name="T54" fmla="*/ 2147483647 w 998"/>
                <a:gd name="T55" fmla="*/ 2147483647 h 851"/>
                <a:gd name="T56" fmla="*/ 2147483647 w 998"/>
                <a:gd name="T57" fmla="*/ 2147483647 h 851"/>
                <a:gd name="T58" fmla="*/ 2147483647 w 998"/>
                <a:gd name="T59" fmla="*/ 2147483647 h 851"/>
                <a:gd name="T60" fmla="*/ 2147483647 w 998"/>
                <a:gd name="T61" fmla="*/ 2147483647 h 851"/>
                <a:gd name="T62" fmla="*/ 2147483647 w 998"/>
                <a:gd name="T63" fmla="*/ 2147483647 h 851"/>
                <a:gd name="T64" fmla="*/ 2147483647 w 998"/>
                <a:gd name="T65" fmla="*/ 2147483647 h 851"/>
                <a:gd name="T66" fmla="*/ 2147483647 w 998"/>
                <a:gd name="T67" fmla="*/ 2147483647 h 8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8"/>
                <a:gd name="T103" fmla="*/ 0 h 851"/>
                <a:gd name="T104" fmla="*/ 998 w 998"/>
                <a:gd name="T105" fmla="*/ 851 h 8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9" name="Freeform 522"/>
            <p:cNvSpPr>
              <a:spLocks/>
            </p:cNvSpPr>
            <p:nvPr/>
          </p:nvSpPr>
          <p:spPr bwMode="auto">
            <a:xfrm>
              <a:off x="5019675" y="2782888"/>
              <a:ext cx="176213" cy="161925"/>
            </a:xfrm>
            <a:custGeom>
              <a:avLst/>
              <a:gdLst>
                <a:gd name="T0" fmla="*/ 2147483647 w 297"/>
                <a:gd name="T1" fmla="*/ 2147483647 h 275"/>
                <a:gd name="T2" fmla="*/ 2147483647 w 297"/>
                <a:gd name="T3" fmla="*/ 2147483647 h 275"/>
                <a:gd name="T4" fmla="*/ 2147483647 w 297"/>
                <a:gd name="T5" fmla="*/ 2147483647 h 275"/>
                <a:gd name="T6" fmla="*/ 2147483647 w 297"/>
                <a:gd name="T7" fmla="*/ 2147483647 h 275"/>
                <a:gd name="T8" fmla="*/ 2147483647 w 297"/>
                <a:gd name="T9" fmla="*/ 2147483647 h 275"/>
                <a:gd name="T10" fmla="*/ 2147483647 w 297"/>
                <a:gd name="T11" fmla="*/ 2147483647 h 275"/>
                <a:gd name="T12" fmla="*/ 2147483647 w 297"/>
                <a:gd name="T13" fmla="*/ 2147483647 h 275"/>
                <a:gd name="T14" fmla="*/ 2147483647 w 297"/>
                <a:gd name="T15" fmla="*/ 2147483647 h 275"/>
                <a:gd name="T16" fmla="*/ 2147483647 w 297"/>
                <a:gd name="T17" fmla="*/ 2147483647 h 275"/>
                <a:gd name="T18" fmla="*/ 2147483647 w 297"/>
                <a:gd name="T19" fmla="*/ 2147483647 h 275"/>
                <a:gd name="T20" fmla="*/ 2147483647 w 297"/>
                <a:gd name="T21" fmla="*/ 2147483647 h 275"/>
                <a:gd name="T22" fmla="*/ 2147483647 w 297"/>
                <a:gd name="T23" fmla="*/ 2147483647 h 275"/>
                <a:gd name="T24" fmla="*/ 2147483647 w 297"/>
                <a:gd name="T25" fmla="*/ 2147483647 h 275"/>
                <a:gd name="T26" fmla="*/ 2147483647 w 297"/>
                <a:gd name="T27" fmla="*/ 2147483647 h 275"/>
                <a:gd name="T28" fmla="*/ 2147483647 w 297"/>
                <a:gd name="T29" fmla="*/ 2147483647 h 275"/>
                <a:gd name="T30" fmla="*/ 2147483647 w 297"/>
                <a:gd name="T31" fmla="*/ 2147483647 h 275"/>
                <a:gd name="T32" fmla="*/ 2147483647 w 297"/>
                <a:gd name="T33" fmla="*/ 2147483647 h 275"/>
                <a:gd name="T34" fmla="*/ 2147483647 w 297"/>
                <a:gd name="T35" fmla="*/ 2147483647 h 275"/>
                <a:gd name="T36" fmla="*/ 2147483647 w 297"/>
                <a:gd name="T37" fmla="*/ 2147483647 h 275"/>
                <a:gd name="T38" fmla="*/ 2147483647 w 297"/>
                <a:gd name="T39" fmla="*/ 2147483647 h 275"/>
                <a:gd name="T40" fmla="*/ 2147483647 w 297"/>
                <a:gd name="T41" fmla="*/ 2147483647 h 275"/>
                <a:gd name="T42" fmla="*/ 2147483647 w 297"/>
                <a:gd name="T43" fmla="*/ 2147483647 h 275"/>
                <a:gd name="T44" fmla="*/ 2147483647 w 297"/>
                <a:gd name="T45" fmla="*/ 2147483647 h 275"/>
                <a:gd name="T46" fmla="*/ 2147483647 w 297"/>
                <a:gd name="T47" fmla="*/ 2147483647 h 275"/>
                <a:gd name="T48" fmla="*/ 0 w 297"/>
                <a:gd name="T49" fmla="*/ 2147483647 h 275"/>
                <a:gd name="T50" fmla="*/ 2147483647 w 297"/>
                <a:gd name="T51" fmla="*/ 2147483647 h 275"/>
                <a:gd name="T52" fmla="*/ 2147483647 w 297"/>
                <a:gd name="T53" fmla="*/ 2147483647 h 275"/>
                <a:gd name="T54" fmla="*/ 2147483647 w 297"/>
                <a:gd name="T55" fmla="*/ 2147483647 h 275"/>
                <a:gd name="T56" fmla="*/ 2147483647 w 297"/>
                <a:gd name="T57" fmla="*/ 2147483647 h 275"/>
                <a:gd name="T58" fmla="*/ 2147483647 w 297"/>
                <a:gd name="T59" fmla="*/ 2147483647 h 275"/>
                <a:gd name="T60" fmla="*/ 2147483647 w 297"/>
                <a:gd name="T61" fmla="*/ 2147483647 h 275"/>
                <a:gd name="T62" fmla="*/ 2147483647 w 297"/>
                <a:gd name="T63" fmla="*/ 2147483647 h 275"/>
                <a:gd name="T64" fmla="*/ 2147483647 w 297"/>
                <a:gd name="T65" fmla="*/ 2147483647 h 275"/>
                <a:gd name="T66" fmla="*/ 2147483647 w 297"/>
                <a:gd name="T67" fmla="*/ 2147483647 h 275"/>
                <a:gd name="T68" fmla="*/ 2147483647 w 297"/>
                <a:gd name="T69" fmla="*/ 2147483647 h 275"/>
                <a:gd name="T70" fmla="*/ 2147483647 w 297"/>
                <a:gd name="T71" fmla="*/ 2147483647 h 275"/>
                <a:gd name="T72" fmla="*/ 2147483647 w 297"/>
                <a:gd name="T73" fmla="*/ 2147483647 h 275"/>
                <a:gd name="T74" fmla="*/ 2147483647 w 297"/>
                <a:gd name="T75" fmla="*/ 2147483647 h 275"/>
                <a:gd name="T76" fmla="*/ 2147483647 w 297"/>
                <a:gd name="T77" fmla="*/ 2147483647 h 275"/>
                <a:gd name="T78" fmla="*/ 2147483647 w 297"/>
                <a:gd name="T79" fmla="*/ 2147483647 h 275"/>
                <a:gd name="T80" fmla="*/ 2147483647 w 297"/>
                <a:gd name="T81" fmla="*/ 2147483647 h 275"/>
                <a:gd name="T82" fmla="*/ 2147483647 w 297"/>
                <a:gd name="T83" fmla="*/ 2147483647 h 275"/>
                <a:gd name="T84" fmla="*/ 2147483647 w 297"/>
                <a:gd name="T85" fmla="*/ 2147483647 h 275"/>
                <a:gd name="T86" fmla="*/ 2147483647 w 297"/>
                <a:gd name="T87" fmla="*/ 2147483647 h 275"/>
                <a:gd name="T88" fmla="*/ 2147483647 w 297"/>
                <a:gd name="T89" fmla="*/ 2147483647 h 2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275"/>
                <a:gd name="T137" fmla="*/ 297 w 297"/>
                <a:gd name="T138" fmla="*/ 275 h 2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0" name="Freeform 523"/>
            <p:cNvSpPr>
              <a:spLocks/>
            </p:cNvSpPr>
            <p:nvPr/>
          </p:nvSpPr>
          <p:spPr bwMode="auto">
            <a:xfrm>
              <a:off x="5205413" y="2657475"/>
              <a:ext cx="90487" cy="82550"/>
            </a:xfrm>
            <a:custGeom>
              <a:avLst/>
              <a:gdLst>
                <a:gd name="T0" fmla="*/ 2147483647 w 152"/>
                <a:gd name="T1" fmla="*/ 2147483647 h 140"/>
                <a:gd name="T2" fmla="*/ 2147483647 w 152"/>
                <a:gd name="T3" fmla="*/ 2147483647 h 140"/>
                <a:gd name="T4" fmla="*/ 2147483647 w 152"/>
                <a:gd name="T5" fmla="*/ 2147483647 h 140"/>
                <a:gd name="T6" fmla="*/ 2147483647 w 152"/>
                <a:gd name="T7" fmla="*/ 2147483647 h 140"/>
                <a:gd name="T8" fmla="*/ 2147483647 w 152"/>
                <a:gd name="T9" fmla="*/ 2147483647 h 140"/>
                <a:gd name="T10" fmla="*/ 2147483647 w 152"/>
                <a:gd name="T11" fmla="*/ 2147483647 h 140"/>
                <a:gd name="T12" fmla="*/ 2147483647 w 152"/>
                <a:gd name="T13" fmla="*/ 2147483647 h 140"/>
                <a:gd name="T14" fmla="*/ 2147483647 w 152"/>
                <a:gd name="T15" fmla="*/ 2147483647 h 140"/>
                <a:gd name="T16" fmla="*/ 2147483647 w 152"/>
                <a:gd name="T17" fmla="*/ 2147483647 h 140"/>
                <a:gd name="T18" fmla="*/ 2147483647 w 152"/>
                <a:gd name="T19" fmla="*/ 2147483647 h 140"/>
                <a:gd name="T20" fmla="*/ 2147483647 w 152"/>
                <a:gd name="T21" fmla="*/ 2147483647 h 140"/>
                <a:gd name="T22" fmla="*/ 2147483647 w 152"/>
                <a:gd name="T23" fmla="*/ 0 h 140"/>
                <a:gd name="T24" fmla="*/ 2147483647 w 152"/>
                <a:gd name="T25" fmla="*/ 2147483647 h 140"/>
                <a:gd name="T26" fmla="*/ 2147483647 w 152"/>
                <a:gd name="T27" fmla="*/ 2147483647 h 140"/>
                <a:gd name="T28" fmla="*/ 2147483647 w 152"/>
                <a:gd name="T29" fmla="*/ 2147483647 h 140"/>
                <a:gd name="T30" fmla="*/ 0 w 152"/>
                <a:gd name="T31" fmla="*/ 2147483647 h 140"/>
                <a:gd name="T32" fmla="*/ 2147483647 w 152"/>
                <a:gd name="T33" fmla="*/ 2147483647 h 140"/>
                <a:gd name="T34" fmla="*/ 2147483647 w 152"/>
                <a:gd name="T35" fmla="*/ 2147483647 h 140"/>
                <a:gd name="T36" fmla="*/ 2147483647 w 152"/>
                <a:gd name="T37" fmla="*/ 2147483647 h 140"/>
                <a:gd name="T38" fmla="*/ 2147483647 w 152"/>
                <a:gd name="T39" fmla="*/ 2147483647 h 140"/>
                <a:gd name="T40" fmla="*/ 2147483647 w 152"/>
                <a:gd name="T41" fmla="*/ 2147483647 h 140"/>
                <a:gd name="T42" fmla="*/ 2147483647 w 152"/>
                <a:gd name="T43" fmla="*/ 2147483647 h 140"/>
                <a:gd name="T44" fmla="*/ 2147483647 w 152"/>
                <a:gd name="T45" fmla="*/ 2147483647 h 140"/>
                <a:gd name="T46" fmla="*/ 2147483647 w 152"/>
                <a:gd name="T47" fmla="*/ 2147483647 h 140"/>
                <a:gd name="T48" fmla="*/ 2147483647 w 152"/>
                <a:gd name="T49" fmla="*/ 2147483647 h 140"/>
                <a:gd name="T50" fmla="*/ 2147483647 w 152"/>
                <a:gd name="T51" fmla="*/ 2147483647 h 140"/>
                <a:gd name="T52" fmla="*/ 2147483647 w 152"/>
                <a:gd name="T53" fmla="*/ 2147483647 h 140"/>
                <a:gd name="T54" fmla="*/ 2147483647 w 152"/>
                <a:gd name="T55" fmla="*/ 2147483647 h 140"/>
                <a:gd name="T56" fmla="*/ 2147483647 w 152"/>
                <a:gd name="T57" fmla="*/ 2147483647 h 140"/>
                <a:gd name="T58" fmla="*/ 2147483647 w 152"/>
                <a:gd name="T59" fmla="*/ 2147483647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2"/>
                <a:gd name="T91" fmla="*/ 0 h 140"/>
                <a:gd name="T92" fmla="*/ 152 w 152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1" name="Freeform 524"/>
            <p:cNvSpPr>
              <a:spLocks noEditPoints="1"/>
            </p:cNvSpPr>
            <p:nvPr/>
          </p:nvSpPr>
          <p:spPr bwMode="auto">
            <a:xfrm>
              <a:off x="4733925" y="2630488"/>
              <a:ext cx="527050" cy="201612"/>
            </a:xfrm>
            <a:custGeom>
              <a:avLst/>
              <a:gdLst>
                <a:gd name="T0" fmla="*/ 2147483647 w 888"/>
                <a:gd name="T1" fmla="*/ 2147483647 h 340"/>
                <a:gd name="T2" fmla="*/ 2147483647 w 888"/>
                <a:gd name="T3" fmla="*/ 2147483647 h 340"/>
                <a:gd name="T4" fmla="*/ 2147483647 w 888"/>
                <a:gd name="T5" fmla="*/ 2147483647 h 340"/>
                <a:gd name="T6" fmla="*/ 2147483647 w 888"/>
                <a:gd name="T7" fmla="*/ 2147483647 h 340"/>
                <a:gd name="T8" fmla="*/ 2147483647 w 888"/>
                <a:gd name="T9" fmla="*/ 2147483647 h 340"/>
                <a:gd name="T10" fmla="*/ 2147483647 w 888"/>
                <a:gd name="T11" fmla="*/ 2147483647 h 340"/>
                <a:gd name="T12" fmla="*/ 2147483647 w 888"/>
                <a:gd name="T13" fmla="*/ 2147483647 h 340"/>
                <a:gd name="T14" fmla="*/ 2147483647 w 888"/>
                <a:gd name="T15" fmla="*/ 2147483647 h 340"/>
                <a:gd name="T16" fmla="*/ 2147483647 w 888"/>
                <a:gd name="T17" fmla="*/ 2147483647 h 340"/>
                <a:gd name="T18" fmla="*/ 2147483647 w 888"/>
                <a:gd name="T19" fmla="*/ 2147483647 h 340"/>
                <a:gd name="T20" fmla="*/ 2147483647 w 888"/>
                <a:gd name="T21" fmla="*/ 2147483647 h 340"/>
                <a:gd name="T22" fmla="*/ 2147483647 w 888"/>
                <a:gd name="T23" fmla="*/ 2147483647 h 340"/>
                <a:gd name="T24" fmla="*/ 2147483647 w 888"/>
                <a:gd name="T25" fmla="*/ 2147483647 h 340"/>
                <a:gd name="T26" fmla="*/ 2147483647 w 888"/>
                <a:gd name="T27" fmla="*/ 2147483647 h 340"/>
                <a:gd name="T28" fmla="*/ 2147483647 w 888"/>
                <a:gd name="T29" fmla="*/ 2147483647 h 340"/>
                <a:gd name="T30" fmla="*/ 2147483647 w 888"/>
                <a:gd name="T31" fmla="*/ 2147483647 h 340"/>
                <a:gd name="T32" fmla="*/ 2147483647 w 888"/>
                <a:gd name="T33" fmla="*/ 2147483647 h 340"/>
                <a:gd name="T34" fmla="*/ 2147483647 w 888"/>
                <a:gd name="T35" fmla="*/ 2147483647 h 340"/>
                <a:gd name="T36" fmla="*/ 2147483647 w 888"/>
                <a:gd name="T37" fmla="*/ 2147483647 h 340"/>
                <a:gd name="T38" fmla="*/ 2147483647 w 888"/>
                <a:gd name="T39" fmla="*/ 2147483647 h 340"/>
                <a:gd name="T40" fmla="*/ 2147483647 w 888"/>
                <a:gd name="T41" fmla="*/ 2147483647 h 340"/>
                <a:gd name="T42" fmla="*/ 2147483647 w 888"/>
                <a:gd name="T43" fmla="*/ 2147483647 h 340"/>
                <a:gd name="T44" fmla="*/ 2147483647 w 888"/>
                <a:gd name="T45" fmla="*/ 2147483647 h 340"/>
                <a:gd name="T46" fmla="*/ 2147483647 w 888"/>
                <a:gd name="T47" fmla="*/ 2147483647 h 340"/>
                <a:gd name="T48" fmla="*/ 2147483647 w 888"/>
                <a:gd name="T49" fmla="*/ 2147483647 h 340"/>
                <a:gd name="T50" fmla="*/ 2147483647 w 888"/>
                <a:gd name="T51" fmla="*/ 2147483647 h 340"/>
                <a:gd name="T52" fmla="*/ 2147483647 w 888"/>
                <a:gd name="T53" fmla="*/ 2147483647 h 340"/>
                <a:gd name="T54" fmla="*/ 2147483647 w 888"/>
                <a:gd name="T55" fmla="*/ 2147483647 h 340"/>
                <a:gd name="T56" fmla="*/ 2147483647 w 888"/>
                <a:gd name="T57" fmla="*/ 2147483647 h 340"/>
                <a:gd name="T58" fmla="*/ 2147483647 w 888"/>
                <a:gd name="T59" fmla="*/ 2147483647 h 340"/>
                <a:gd name="T60" fmla="*/ 2147483647 w 888"/>
                <a:gd name="T61" fmla="*/ 2147483647 h 340"/>
                <a:gd name="T62" fmla="*/ 2147483647 w 888"/>
                <a:gd name="T63" fmla="*/ 2147483647 h 340"/>
                <a:gd name="T64" fmla="*/ 2147483647 w 888"/>
                <a:gd name="T65" fmla="*/ 2147483647 h 340"/>
                <a:gd name="T66" fmla="*/ 2147483647 w 888"/>
                <a:gd name="T67" fmla="*/ 2147483647 h 340"/>
                <a:gd name="T68" fmla="*/ 2147483647 w 888"/>
                <a:gd name="T69" fmla="*/ 2147483647 h 340"/>
                <a:gd name="T70" fmla="*/ 2147483647 w 888"/>
                <a:gd name="T71" fmla="*/ 2147483647 h 340"/>
                <a:gd name="T72" fmla="*/ 2147483647 w 888"/>
                <a:gd name="T73" fmla="*/ 2147483647 h 340"/>
                <a:gd name="T74" fmla="*/ 2147483647 w 888"/>
                <a:gd name="T75" fmla="*/ 2147483647 h 340"/>
                <a:gd name="T76" fmla="*/ 2147483647 w 888"/>
                <a:gd name="T77" fmla="*/ 2147483647 h 340"/>
                <a:gd name="T78" fmla="*/ 2147483647 w 888"/>
                <a:gd name="T79" fmla="*/ 2147483647 h 340"/>
                <a:gd name="T80" fmla="*/ 2147483647 w 888"/>
                <a:gd name="T81" fmla="*/ 2147483647 h 340"/>
                <a:gd name="T82" fmla="*/ 2147483647 w 888"/>
                <a:gd name="T83" fmla="*/ 2147483647 h 340"/>
                <a:gd name="T84" fmla="*/ 2147483647 w 888"/>
                <a:gd name="T85" fmla="*/ 2147483647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88"/>
                <a:gd name="T130" fmla="*/ 0 h 340"/>
                <a:gd name="T131" fmla="*/ 888 w 888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2" name="Freeform 525"/>
            <p:cNvSpPr>
              <a:spLocks/>
            </p:cNvSpPr>
            <p:nvPr/>
          </p:nvSpPr>
          <p:spPr bwMode="auto">
            <a:xfrm>
              <a:off x="6256338" y="2322513"/>
              <a:ext cx="831850" cy="328612"/>
            </a:xfrm>
            <a:custGeom>
              <a:avLst/>
              <a:gdLst>
                <a:gd name="T0" fmla="*/ 2147483647 w 1406"/>
                <a:gd name="T1" fmla="*/ 2147483647 h 558"/>
                <a:gd name="T2" fmla="*/ 2147483647 w 1406"/>
                <a:gd name="T3" fmla="*/ 2147483647 h 558"/>
                <a:gd name="T4" fmla="*/ 2147483647 w 1406"/>
                <a:gd name="T5" fmla="*/ 2147483647 h 558"/>
                <a:gd name="T6" fmla="*/ 2147483647 w 1406"/>
                <a:gd name="T7" fmla="*/ 2147483647 h 558"/>
                <a:gd name="T8" fmla="*/ 2147483647 w 1406"/>
                <a:gd name="T9" fmla="*/ 2147483647 h 558"/>
                <a:gd name="T10" fmla="*/ 2147483647 w 1406"/>
                <a:gd name="T11" fmla="*/ 2147483647 h 558"/>
                <a:gd name="T12" fmla="*/ 2147483647 w 1406"/>
                <a:gd name="T13" fmla="*/ 2147483647 h 558"/>
                <a:gd name="T14" fmla="*/ 2147483647 w 1406"/>
                <a:gd name="T15" fmla="*/ 2147483647 h 558"/>
                <a:gd name="T16" fmla="*/ 2147483647 w 1406"/>
                <a:gd name="T17" fmla="*/ 2147483647 h 558"/>
                <a:gd name="T18" fmla="*/ 2147483647 w 1406"/>
                <a:gd name="T19" fmla="*/ 2147483647 h 558"/>
                <a:gd name="T20" fmla="*/ 2147483647 w 1406"/>
                <a:gd name="T21" fmla="*/ 2147483647 h 558"/>
                <a:gd name="T22" fmla="*/ 2147483647 w 1406"/>
                <a:gd name="T23" fmla="*/ 2147483647 h 558"/>
                <a:gd name="T24" fmla="*/ 2147483647 w 1406"/>
                <a:gd name="T25" fmla="*/ 2147483647 h 558"/>
                <a:gd name="T26" fmla="*/ 2147483647 w 1406"/>
                <a:gd name="T27" fmla="*/ 2147483647 h 558"/>
                <a:gd name="T28" fmla="*/ 2147483647 w 1406"/>
                <a:gd name="T29" fmla="*/ 2147483647 h 558"/>
                <a:gd name="T30" fmla="*/ 2147483647 w 1406"/>
                <a:gd name="T31" fmla="*/ 2147483647 h 558"/>
                <a:gd name="T32" fmla="*/ 2147483647 w 1406"/>
                <a:gd name="T33" fmla="*/ 0 h 558"/>
                <a:gd name="T34" fmla="*/ 2147483647 w 1406"/>
                <a:gd name="T35" fmla="*/ 2147483647 h 558"/>
                <a:gd name="T36" fmla="*/ 2147483647 w 1406"/>
                <a:gd name="T37" fmla="*/ 2147483647 h 558"/>
                <a:gd name="T38" fmla="*/ 2147483647 w 1406"/>
                <a:gd name="T39" fmla="*/ 2147483647 h 558"/>
                <a:gd name="T40" fmla="*/ 2147483647 w 1406"/>
                <a:gd name="T41" fmla="*/ 2147483647 h 558"/>
                <a:gd name="T42" fmla="*/ 2147483647 w 1406"/>
                <a:gd name="T43" fmla="*/ 2147483647 h 558"/>
                <a:gd name="T44" fmla="*/ 2147483647 w 1406"/>
                <a:gd name="T45" fmla="*/ 2147483647 h 558"/>
                <a:gd name="T46" fmla="*/ 2147483647 w 1406"/>
                <a:gd name="T47" fmla="*/ 2147483647 h 558"/>
                <a:gd name="T48" fmla="*/ 2147483647 w 1406"/>
                <a:gd name="T49" fmla="*/ 2147483647 h 558"/>
                <a:gd name="T50" fmla="*/ 2147483647 w 1406"/>
                <a:gd name="T51" fmla="*/ 2147483647 h 558"/>
                <a:gd name="T52" fmla="*/ 2147483647 w 1406"/>
                <a:gd name="T53" fmla="*/ 2147483647 h 558"/>
                <a:gd name="T54" fmla="*/ 2147483647 w 1406"/>
                <a:gd name="T55" fmla="*/ 2147483647 h 558"/>
                <a:gd name="T56" fmla="*/ 2147483647 w 1406"/>
                <a:gd name="T57" fmla="*/ 2147483647 h 558"/>
                <a:gd name="T58" fmla="*/ 2147483647 w 1406"/>
                <a:gd name="T59" fmla="*/ 2147483647 h 558"/>
                <a:gd name="T60" fmla="*/ 2147483647 w 1406"/>
                <a:gd name="T61" fmla="*/ 2147483647 h 558"/>
                <a:gd name="T62" fmla="*/ 2147483647 w 1406"/>
                <a:gd name="T63" fmla="*/ 2147483647 h 558"/>
                <a:gd name="T64" fmla="*/ 2147483647 w 1406"/>
                <a:gd name="T65" fmla="*/ 2147483647 h 558"/>
                <a:gd name="T66" fmla="*/ 2147483647 w 1406"/>
                <a:gd name="T67" fmla="*/ 2147483647 h 558"/>
                <a:gd name="T68" fmla="*/ 2147483647 w 1406"/>
                <a:gd name="T69" fmla="*/ 2147483647 h 558"/>
                <a:gd name="T70" fmla="*/ 2147483647 w 1406"/>
                <a:gd name="T71" fmla="*/ 2147483647 h 558"/>
                <a:gd name="T72" fmla="*/ 2147483647 w 1406"/>
                <a:gd name="T73" fmla="*/ 2147483647 h 558"/>
                <a:gd name="T74" fmla="*/ 2147483647 w 1406"/>
                <a:gd name="T75" fmla="*/ 2147483647 h 558"/>
                <a:gd name="T76" fmla="*/ 2147483647 w 1406"/>
                <a:gd name="T77" fmla="*/ 2147483647 h 558"/>
                <a:gd name="T78" fmla="*/ 2147483647 w 1406"/>
                <a:gd name="T79" fmla="*/ 2147483647 h 558"/>
                <a:gd name="T80" fmla="*/ 2147483647 w 1406"/>
                <a:gd name="T81" fmla="*/ 2147483647 h 558"/>
                <a:gd name="T82" fmla="*/ 2147483647 w 1406"/>
                <a:gd name="T83" fmla="*/ 2147483647 h 558"/>
                <a:gd name="T84" fmla="*/ 2147483647 w 1406"/>
                <a:gd name="T85" fmla="*/ 2147483647 h 558"/>
                <a:gd name="T86" fmla="*/ 2147483647 w 1406"/>
                <a:gd name="T87" fmla="*/ 2147483647 h 558"/>
                <a:gd name="T88" fmla="*/ 2147483647 w 1406"/>
                <a:gd name="T89" fmla="*/ 2147483647 h 558"/>
                <a:gd name="T90" fmla="*/ 2147483647 w 1406"/>
                <a:gd name="T91" fmla="*/ 2147483647 h 558"/>
                <a:gd name="T92" fmla="*/ 2147483647 w 1406"/>
                <a:gd name="T93" fmla="*/ 2147483647 h 558"/>
                <a:gd name="T94" fmla="*/ 2147483647 w 1406"/>
                <a:gd name="T95" fmla="*/ 2147483647 h 558"/>
                <a:gd name="T96" fmla="*/ 2147483647 w 1406"/>
                <a:gd name="T97" fmla="*/ 2147483647 h 558"/>
                <a:gd name="T98" fmla="*/ 2147483647 w 1406"/>
                <a:gd name="T99" fmla="*/ 2147483647 h 558"/>
                <a:gd name="T100" fmla="*/ 2147483647 w 1406"/>
                <a:gd name="T101" fmla="*/ 2147483647 h 5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6"/>
                <a:gd name="T154" fmla="*/ 0 h 558"/>
                <a:gd name="T155" fmla="*/ 1406 w 1406"/>
                <a:gd name="T156" fmla="*/ 558 h 5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3" name="Freeform 526"/>
            <p:cNvSpPr>
              <a:spLocks/>
            </p:cNvSpPr>
            <p:nvPr/>
          </p:nvSpPr>
          <p:spPr bwMode="auto">
            <a:xfrm>
              <a:off x="5106988" y="2587625"/>
              <a:ext cx="184150" cy="84138"/>
            </a:xfrm>
            <a:custGeom>
              <a:avLst/>
              <a:gdLst>
                <a:gd name="T0" fmla="*/ 2147483647 w 308"/>
                <a:gd name="T1" fmla="*/ 2147483647 h 144"/>
                <a:gd name="T2" fmla="*/ 2147483647 w 308"/>
                <a:gd name="T3" fmla="*/ 2147483647 h 144"/>
                <a:gd name="T4" fmla="*/ 2147483647 w 308"/>
                <a:gd name="T5" fmla="*/ 2147483647 h 144"/>
                <a:gd name="T6" fmla="*/ 2147483647 w 308"/>
                <a:gd name="T7" fmla="*/ 2147483647 h 144"/>
                <a:gd name="T8" fmla="*/ 2147483647 w 308"/>
                <a:gd name="T9" fmla="*/ 2147483647 h 144"/>
                <a:gd name="T10" fmla="*/ 2147483647 w 308"/>
                <a:gd name="T11" fmla="*/ 2147483647 h 144"/>
                <a:gd name="T12" fmla="*/ 2147483647 w 308"/>
                <a:gd name="T13" fmla="*/ 2147483647 h 144"/>
                <a:gd name="T14" fmla="*/ 2147483647 w 308"/>
                <a:gd name="T15" fmla="*/ 2147483647 h 144"/>
                <a:gd name="T16" fmla="*/ 2147483647 w 308"/>
                <a:gd name="T17" fmla="*/ 2147483647 h 144"/>
                <a:gd name="T18" fmla="*/ 2147483647 w 308"/>
                <a:gd name="T19" fmla="*/ 2147483647 h 144"/>
                <a:gd name="T20" fmla="*/ 2147483647 w 308"/>
                <a:gd name="T21" fmla="*/ 2147483647 h 144"/>
                <a:gd name="T22" fmla="*/ 2147483647 w 308"/>
                <a:gd name="T23" fmla="*/ 2147483647 h 144"/>
                <a:gd name="T24" fmla="*/ 2147483647 w 308"/>
                <a:gd name="T25" fmla="*/ 2147483647 h 144"/>
                <a:gd name="T26" fmla="*/ 2147483647 w 308"/>
                <a:gd name="T27" fmla="*/ 2147483647 h 144"/>
                <a:gd name="T28" fmla="*/ 2147483647 w 308"/>
                <a:gd name="T29" fmla="*/ 2147483647 h 144"/>
                <a:gd name="T30" fmla="*/ 2147483647 w 308"/>
                <a:gd name="T31" fmla="*/ 2147483647 h 144"/>
                <a:gd name="T32" fmla="*/ 2147483647 w 308"/>
                <a:gd name="T33" fmla="*/ 2147483647 h 144"/>
                <a:gd name="T34" fmla="*/ 2147483647 w 308"/>
                <a:gd name="T35" fmla="*/ 2147483647 h 144"/>
                <a:gd name="T36" fmla="*/ 2147483647 w 308"/>
                <a:gd name="T37" fmla="*/ 2147483647 h 144"/>
                <a:gd name="T38" fmla="*/ 2147483647 w 308"/>
                <a:gd name="T39" fmla="*/ 2147483647 h 144"/>
                <a:gd name="T40" fmla="*/ 2147483647 w 308"/>
                <a:gd name="T41" fmla="*/ 2147483647 h 144"/>
                <a:gd name="T42" fmla="*/ 2147483647 w 308"/>
                <a:gd name="T43" fmla="*/ 2147483647 h 144"/>
                <a:gd name="T44" fmla="*/ 2147483647 w 308"/>
                <a:gd name="T45" fmla="*/ 2147483647 h 144"/>
                <a:gd name="T46" fmla="*/ 2147483647 w 308"/>
                <a:gd name="T47" fmla="*/ 2147483647 h 144"/>
                <a:gd name="T48" fmla="*/ 2147483647 w 308"/>
                <a:gd name="T49" fmla="*/ 2147483647 h 144"/>
                <a:gd name="T50" fmla="*/ 2147483647 w 308"/>
                <a:gd name="T51" fmla="*/ 2147483647 h 144"/>
                <a:gd name="T52" fmla="*/ 2147483647 w 308"/>
                <a:gd name="T53" fmla="*/ 2147483647 h 144"/>
                <a:gd name="T54" fmla="*/ 2147483647 w 308"/>
                <a:gd name="T55" fmla="*/ 2147483647 h 144"/>
                <a:gd name="T56" fmla="*/ 2147483647 w 308"/>
                <a:gd name="T57" fmla="*/ 2147483647 h 144"/>
                <a:gd name="T58" fmla="*/ 2147483647 w 308"/>
                <a:gd name="T59" fmla="*/ 2147483647 h 144"/>
                <a:gd name="T60" fmla="*/ 2147483647 w 308"/>
                <a:gd name="T61" fmla="*/ 2147483647 h 144"/>
                <a:gd name="T62" fmla="*/ 2147483647 w 308"/>
                <a:gd name="T63" fmla="*/ 2147483647 h 144"/>
                <a:gd name="T64" fmla="*/ 2147483647 w 308"/>
                <a:gd name="T65" fmla="*/ 2147483647 h 144"/>
                <a:gd name="T66" fmla="*/ 2147483647 w 308"/>
                <a:gd name="T67" fmla="*/ 2147483647 h 144"/>
                <a:gd name="T68" fmla="*/ 2147483647 w 308"/>
                <a:gd name="T69" fmla="*/ 0 h 144"/>
                <a:gd name="T70" fmla="*/ 0 w 308"/>
                <a:gd name="T71" fmla="*/ 2147483647 h 144"/>
                <a:gd name="T72" fmla="*/ 2147483647 w 308"/>
                <a:gd name="T73" fmla="*/ 2147483647 h 1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8"/>
                <a:gd name="T112" fmla="*/ 0 h 144"/>
                <a:gd name="T113" fmla="*/ 308 w 308"/>
                <a:gd name="T114" fmla="*/ 144 h 1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4" name="Freeform 527"/>
            <p:cNvSpPr>
              <a:spLocks noEditPoints="1"/>
            </p:cNvSpPr>
            <p:nvPr/>
          </p:nvSpPr>
          <p:spPr bwMode="auto">
            <a:xfrm>
              <a:off x="5248275" y="2640013"/>
              <a:ext cx="142875" cy="114300"/>
            </a:xfrm>
            <a:custGeom>
              <a:avLst/>
              <a:gdLst>
                <a:gd name="T0" fmla="*/ 2147483647 w 240"/>
                <a:gd name="T1" fmla="*/ 2147483647 h 194"/>
                <a:gd name="T2" fmla="*/ 2147483647 w 240"/>
                <a:gd name="T3" fmla="*/ 2147483647 h 194"/>
                <a:gd name="T4" fmla="*/ 2147483647 w 240"/>
                <a:gd name="T5" fmla="*/ 2147483647 h 194"/>
                <a:gd name="T6" fmla="*/ 2147483647 w 240"/>
                <a:gd name="T7" fmla="*/ 2147483647 h 194"/>
                <a:gd name="T8" fmla="*/ 2147483647 w 240"/>
                <a:gd name="T9" fmla="*/ 2147483647 h 194"/>
                <a:gd name="T10" fmla="*/ 2147483647 w 240"/>
                <a:gd name="T11" fmla="*/ 2147483647 h 194"/>
                <a:gd name="T12" fmla="*/ 2147483647 w 240"/>
                <a:gd name="T13" fmla="*/ 2147483647 h 194"/>
                <a:gd name="T14" fmla="*/ 2147483647 w 240"/>
                <a:gd name="T15" fmla="*/ 2147483647 h 194"/>
                <a:gd name="T16" fmla="*/ 2147483647 w 240"/>
                <a:gd name="T17" fmla="*/ 2147483647 h 194"/>
                <a:gd name="T18" fmla="*/ 2147483647 w 240"/>
                <a:gd name="T19" fmla="*/ 2147483647 h 194"/>
                <a:gd name="T20" fmla="*/ 2147483647 w 240"/>
                <a:gd name="T21" fmla="*/ 2147483647 h 194"/>
                <a:gd name="T22" fmla="*/ 2147483647 w 240"/>
                <a:gd name="T23" fmla="*/ 2147483647 h 194"/>
                <a:gd name="T24" fmla="*/ 2147483647 w 240"/>
                <a:gd name="T25" fmla="*/ 2147483647 h 194"/>
                <a:gd name="T26" fmla="*/ 2147483647 w 240"/>
                <a:gd name="T27" fmla="*/ 2147483647 h 194"/>
                <a:gd name="T28" fmla="*/ 2147483647 w 240"/>
                <a:gd name="T29" fmla="*/ 2147483647 h 194"/>
                <a:gd name="T30" fmla="*/ 2147483647 w 240"/>
                <a:gd name="T31" fmla="*/ 2147483647 h 194"/>
                <a:gd name="T32" fmla="*/ 2147483647 w 240"/>
                <a:gd name="T33" fmla="*/ 2147483647 h 194"/>
                <a:gd name="T34" fmla="*/ 2147483647 w 240"/>
                <a:gd name="T35" fmla="*/ 2147483647 h 194"/>
                <a:gd name="T36" fmla="*/ 2147483647 w 240"/>
                <a:gd name="T37" fmla="*/ 2147483647 h 194"/>
                <a:gd name="T38" fmla="*/ 2147483647 w 240"/>
                <a:gd name="T39" fmla="*/ 2147483647 h 194"/>
                <a:gd name="T40" fmla="*/ 2147483647 w 240"/>
                <a:gd name="T41" fmla="*/ 2147483647 h 194"/>
                <a:gd name="T42" fmla="*/ 2147483647 w 240"/>
                <a:gd name="T43" fmla="*/ 2147483647 h 194"/>
                <a:gd name="T44" fmla="*/ 2147483647 w 240"/>
                <a:gd name="T45" fmla="*/ 2147483647 h 194"/>
                <a:gd name="T46" fmla="*/ 2147483647 w 240"/>
                <a:gd name="T47" fmla="*/ 2147483647 h 194"/>
                <a:gd name="T48" fmla="*/ 2147483647 w 240"/>
                <a:gd name="T49" fmla="*/ 2147483647 h 194"/>
                <a:gd name="T50" fmla="*/ 2147483647 w 240"/>
                <a:gd name="T51" fmla="*/ 2147483647 h 194"/>
                <a:gd name="T52" fmla="*/ 0 w 240"/>
                <a:gd name="T53" fmla="*/ 2147483647 h 194"/>
                <a:gd name="T54" fmla="*/ 2147483647 w 240"/>
                <a:gd name="T55" fmla="*/ 2147483647 h 194"/>
                <a:gd name="T56" fmla="*/ 2147483647 w 240"/>
                <a:gd name="T57" fmla="*/ 2147483647 h 194"/>
                <a:gd name="T58" fmla="*/ 2147483647 w 240"/>
                <a:gd name="T59" fmla="*/ 2147483647 h 194"/>
                <a:gd name="T60" fmla="*/ 2147483647 w 240"/>
                <a:gd name="T61" fmla="*/ 2147483647 h 194"/>
                <a:gd name="T62" fmla="*/ 2147483647 w 240"/>
                <a:gd name="T63" fmla="*/ 2147483647 h 194"/>
                <a:gd name="T64" fmla="*/ 2147483647 w 240"/>
                <a:gd name="T65" fmla="*/ 2147483647 h 194"/>
                <a:gd name="T66" fmla="*/ 2147483647 w 240"/>
                <a:gd name="T67" fmla="*/ 2147483647 h 194"/>
                <a:gd name="T68" fmla="*/ 2147483647 w 240"/>
                <a:gd name="T69" fmla="*/ 2147483647 h 194"/>
                <a:gd name="T70" fmla="*/ 2147483647 w 240"/>
                <a:gd name="T71" fmla="*/ 2147483647 h 194"/>
                <a:gd name="T72" fmla="*/ 2147483647 w 240"/>
                <a:gd name="T73" fmla="*/ 2147483647 h 194"/>
                <a:gd name="T74" fmla="*/ 2147483647 w 240"/>
                <a:gd name="T75" fmla="*/ 2147483647 h 194"/>
                <a:gd name="T76" fmla="*/ 2147483647 w 240"/>
                <a:gd name="T77" fmla="*/ 2147483647 h 194"/>
                <a:gd name="T78" fmla="*/ 2147483647 w 240"/>
                <a:gd name="T79" fmla="*/ 2147483647 h 194"/>
                <a:gd name="T80" fmla="*/ 2147483647 w 240"/>
                <a:gd name="T81" fmla="*/ 2147483647 h 194"/>
                <a:gd name="T82" fmla="*/ 2147483647 w 240"/>
                <a:gd name="T83" fmla="*/ 2147483647 h 194"/>
                <a:gd name="T84" fmla="*/ 2147483647 w 240"/>
                <a:gd name="T85" fmla="*/ 2147483647 h 194"/>
                <a:gd name="T86" fmla="*/ 2147483647 w 240"/>
                <a:gd name="T87" fmla="*/ 2147483647 h 194"/>
                <a:gd name="T88" fmla="*/ 2147483647 w 240"/>
                <a:gd name="T89" fmla="*/ 2147483647 h 194"/>
                <a:gd name="T90" fmla="*/ 2147483647 w 240"/>
                <a:gd name="T91" fmla="*/ 2147483647 h 194"/>
                <a:gd name="T92" fmla="*/ 2147483647 w 240"/>
                <a:gd name="T93" fmla="*/ 2147483647 h 194"/>
                <a:gd name="T94" fmla="*/ 2147483647 w 240"/>
                <a:gd name="T95" fmla="*/ 2147483647 h 194"/>
                <a:gd name="T96" fmla="*/ 2147483647 w 240"/>
                <a:gd name="T97" fmla="*/ 2147483647 h 194"/>
                <a:gd name="T98" fmla="*/ 2147483647 w 240"/>
                <a:gd name="T99" fmla="*/ 2147483647 h 194"/>
                <a:gd name="T100" fmla="*/ 2147483647 w 240"/>
                <a:gd name="T101" fmla="*/ 2147483647 h 194"/>
                <a:gd name="T102" fmla="*/ 2147483647 w 240"/>
                <a:gd name="T103" fmla="*/ 2147483647 h 194"/>
                <a:gd name="T104" fmla="*/ 2147483647 w 240"/>
                <a:gd name="T105" fmla="*/ 2147483647 h 194"/>
                <a:gd name="T106" fmla="*/ 2147483647 w 240"/>
                <a:gd name="T107" fmla="*/ 2147483647 h 194"/>
                <a:gd name="T108" fmla="*/ 2147483647 w 240"/>
                <a:gd name="T109" fmla="*/ 2147483647 h 194"/>
                <a:gd name="T110" fmla="*/ 2147483647 w 240"/>
                <a:gd name="T111" fmla="*/ 2147483647 h 194"/>
                <a:gd name="T112" fmla="*/ 2147483647 w 240"/>
                <a:gd name="T113" fmla="*/ 2147483647 h 194"/>
                <a:gd name="T114" fmla="*/ 2147483647 w 240"/>
                <a:gd name="T115" fmla="*/ 2147483647 h 194"/>
                <a:gd name="T116" fmla="*/ 2147483647 w 240"/>
                <a:gd name="T117" fmla="*/ 2147483647 h 194"/>
                <a:gd name="T118" fmla="*/ 2147483647 w 240"/>
                <a:gd name="T119" fmla="*/ 2147483647 h 194"/>
                <a:gd name="T120" fmla="*/ 2147483647 w 240"/>
                <a:gd name="T121" fmla="*/ 2147483647 h 194"/>
                <a:gd name="T122" fmla="*/ 2147483647 w 240"/>
                <a:gd name="T123" fmla="*/ 2147483647 h 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94"/>
                <a:gd name="T188" fmla="*/ 240 w 240"/>
                <a:gd name="T189" fmla="*/ 194 h 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5" name="Freeform 528"/>
            <p:cNvSpPr>
              <a:spLocks/>
            </p:cNvSpPr>
            <p:nvPr/>
          </p:nvSpPr>
          <p:spPr bwMode="auto">
            <a:xfrm>
              <a:off x="4643438" y="2316163"/>
              <a:ext cx="446087" cy="246062"/>
            </a:xfrm>
            <a:custGeom>
              <a:avLst/>
              <a:gdLst>
                <a:gd name="T0" fmla="*/ 2147483647 w 750"/>
                <a:gd name="T1" fmla="*/ 2147483647 h 415"/>
                <a:gd name="T2" fmla="*/ 2147483647 w 750"/>
                <a:gd name="T3" fmla="*/ 2147483647 h 415"/>
                <a:gd name="T4" fmla="*/ 2147483647 w 750"/>
                <a:gd name="T5" fmla="*/ 2147483647 h 415"/>
                <a:gd name="T6" fmla="*/ 2147483647 w 750"/>
                <a:gd name="T7" fmla="*/ 2147483647 h 415"/>
                <a:gd name="T8" fmla="*/ 2147483647 w 750"/>
                <a:gd name="T9" fmla="*/ 2147483647 h 415"/>
                <a:gd name="T10" fmla="*/ 2147483647 w 750"/>
                <a:gd name="T11" fmla="*/ 2147483647 h 415"/>
                <a:gd name="T12" fmla="*/ 2147483647 w 750"/>
                <a:gd name="T13" fmla="*/ 2147483647 h 415"/>
                <a:gd name="T14" fmla="*/ 2147483647 w 750"/>
                <a:gd name="T15" fmla="*/ 2147483647 h 415"/>
                <a:gd name="T16" fmla="*/ 2147483647 w 750"/>
                <a:gd name="T17" fmla="*/ 2147483647 h 415"/>
                <a:gd name="T18" fmla="*/ 2147483647 w 750"/>
                <a:gd name="T19" fmla="*/ 2147483647 h 415"/>
                <a:gd name="T20" fmla="*/ 2147483647 w 750"/>
                <a:gd name="T21" fmla="*/ 2147483647 h 415"/>
                <a:gd name="T22" fmla="*/ 2147483647 w 750"/>
                <a:gd name="T23" fmla="*/ 2147483647 h 415"/>
                <a:gd name="T24" fmla="*/ 2147483647 w 750"/>
                <a:gd name="T25" fmla="*/ 2147483647 h 415"/>
                <a:gd name="T26" fmla="*/ 2147483647 w 750"/>
                <a:gd name="T27" fmla="*/ 2147483647 h 415"/>
                <a:gd name="T28" fmla="*/ 2147483647 w 750"/>
                <a:gd name="T29" fmla="*/ 2147483647 h 415"/>
                <a:gd name="T30" fmla="*/ 2147483647 w 750"/>
                <a:gd name="T31" fmla="*/ 2147483647 h 415"/>
                <a:gd name="T32" fmla="*/ 2147483647 w 750"/>
                <a:gd name="T33" fmla="*/ 2147483647 h 415"/>
                <a:gd name="T34" fmla="*/ 2147483647 w 750"/>
                <a:gd name="T35" fmla="*/ 2147483647 h 415"/>
                <a:gd name="T36" fmla="*/ 2147483647 w 750"/>
                <a:gd name="T37" fmla="*/ 2147483647 h 415"/>
                <a:gd name="T38" fmla="*/ 2147483647 w 750"/>
                <a:gd name="T39" fmla="*/ 2147483647 h 415"/>
                <a:gd name="T40" fmla="*/ 2147483647 w 750"/>
                <a:gd name="T41" fmla="*/ 2147483647 h 415"/>
                <a:gd name="T42" fmla="*/ 2147483647 w 750"/>
                <a:gd name="T43" fmla="*/ 2147483647 h 415"/>
                <a:gd name="T44" fmla="*/ 2147483647 w 750"/>
                <a:gd name="T45" fmla="*/ 2147483647 h 415"/>
                <a:gd name="T46" fmla="*/ 2147483647 w 750"/>
                <a:gd name="T47" fmla="*/ 2147483647 h 415"/>
                <a:gd name="T48" fmla="*/ 2147483647 w 750"/>
                <a:gd name="T49" fmla="*/ 2147483647 h 415"/>
                <a:gd name="T50" fmla="*/ 2147483647 w 750"/>
                <a:gd name="T51" fmla="*/ 2147483647 h 415"/>
                <a:gd name="T52" fmla="*/ 2147483647 w 750"/>
                <a:gd name="T53" fmla="*/ 2147483647 h 415"/>
                <a:gd name="T54" fmla="*/ 2147483647 w 750"/>
                <a:gd name="T55" fmla="*/ 2147483647 h 415"/>
                <a:gd name="T56" fmla="*/ 2147483647 w 750"/>
                <a:gd name="T57" fmla="*/ 2147483647 h 415"/>
                <a:gd name="T58" fmla="*/ 2147483647 w 750"/>
                <a:gd name="T59" fmla="*/ 2147483647 h 415"/>
                <a:gd name="T60" fmla="*/ 2147483647 w 750"/>
                <a:gd name="T61" fmla="*/ 2147483647 h 415"/>
                <a:gd name="T62" fmla="*/ 2147483647 w 750"/>
                <a:gd name="T63" fmla="*/ 2147483647 h 415"/>
                <a:gd name="T64" fmla="*/ 2147483647 w 750"/>
                <a:gd name="T65" fmla="*/ 2147483647 h 415"/>
                <a:gd name="T66" fmla="*/ 2147483647 w 750"/>
                <a:gd name="T67" fmla="*/ 2147483647 h 415"/>
                <a:gd name="T68" fmla="*/ 2147483647 w 750"/>
                <a:gd name="T69" fmla="*/ 2147483647 h 415"/>
                <a:gd name="T70" fmla="*/ 2147483647 w 750"/>
                <a:gd name="T71" fmla="*/ 2147483647 h 415"/>
                <a:gd name="T72" fmla="*/ 2147483647 w 750"/>
                <a:gd name="T73" fmla="*/ 2147483647 h 415"/>
                <a:gd name="T74" fmla="*/ 2147483647 w 750"/>
                <a:gd name="T75" fmla="*/ 2147483647 h 415"/>
                <a:gd name="T76" fmla="*/ 2147483647 w 750"/>
                <a:gd name="T77" fmla="*/ 2147483647 h 415"/>
                <a:gd name="T78" fmla="*/ 2147483647 w 750"/>
                <a:gd name="T79" fmla="*/ 2147483647 h 415"/>
                <a:gd name="T80" fmla="*/ 2147483647 w 750"/>
                <a:gd name="T81" fmla="*/ 2147483647 h 415"/>
                <a:gd name="T82" fmla="*/ 2147483647 w 750"/>
                <a:gd name="T83" fmla="*/ 2147483647 h 415"/>
                <a:gd name="T84" fmla="*/ 2147483647 w 750"/>
                <a:gd name="T85" fmla="*/ 2147483647 h 415"/>
                <a:gd name="T86" fmla="*/ 2147483647 w 750"/>
                <a:gd name="T87" fmla="*/ 2147483647 h 415"/>
                <a:gd name="T88" fmla="*/ 2147483647 w 750"/>
                <a:gd name="T89" fmla="*/ 2147483647 h 415"/>
                <a:gd name="T90" fmla="*/ 2147483647 w 750"/>
                <a:gd name="T91" fmla="*/ 2147483647 h 415"/>
                <a:gd name="T92" fmla="*/ 2147483647 w 750"/>
                <a:gd name="T93" fmla="*/ 2147483647 h 415"/>
                <a:gd name="T94" fmla="*/ 2147483647 w 750"/>
                <a:gd name="T95" fmla="*/ 2147483647 h 415"/>
                <a:gd name="T96" fmla="*/ 2147483647 w 750"/>
                <a:gd name="T97" fmla="*/ 2147483647 h 415"/>
                <a:gd name="T98" fmla="*/ 2147483647 w 750"/>
                <a:gd name="T99" fmla="*/ 2147483647 h 415"/>
                <a:gd name="T100" fmla="*/ 2147483647 w 750"/>
                <a:gd name="T101" fmla="*/ 2147483647 h 4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50"/>
                <a:gd name="T154" fmla="*/ 0 h 415"/>
                <a:gd name="T155" fmla="*/ 750 w 750"/>
                <a:gd name="T156" fmla="*/ 415 h 4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6" name="Freeform 529"/>
            <p:cNvSpPr>
              <a:spLocks noEditPoints="1"/>
            </p:cNvSpPr>
            <p:nvPr/>
          </p:nvSpPr>
          <p:spPr bwMode="auto">
            <a:xfrm>
              <a:off x="7783513" y="2111375"/>
              <a:ext cx="119062" cy="469900"/>
            </a:xfrm>
            <a:custGeom>
              <a:avLst/>
              <a:gdLst>
                <a:gd name="T0" fmla="*/ 0 w 199"/>
                <a:gd name="T1" fmla="*/ 2147483647 h 794"/>
                <a:gd name="T2" fmla="*/ 2147483647 w 199"/>
                <a:gd name="T3" fmla="*/ 2147483647 h 794"/>
                <a:gd name="T4" fmla="*/ 2147483647 w 199"/>
                <a:gd name="T5" fmla="*/ 2147483647 h 794"/>
                <a:gd name="T6" fmla="*/ 2147483647 w 199"/>
                <a:gd name="T7" fmla="*/ 2147483647 h 794"/>
                <a:gd name="T8" fmla="*/ 0 w 199"/>
                <a:gd name="T9" fmla="*/ 2147483647 h 794"/>
                <a:gd name="T10" fmla="*/ 2147483647 w 199"/>
                <a:gd name="T11" fmla="*/ 2147483647 h 794"/>
                <a:gd name="T12" fmla="*/ 2147483647 w 199"/>
                <a:gd name="T13" fmla="*/ 2147483647 h 794"/>
                <a:gd name="T14" fmla="*/ 2147483647 w 199"/>
                <a:gd name="T15" fmla="*/ 2147483647 h 794"/>
                <a:gd name="T16" fmla="*/ 2147483647 w 199"/>
                <a:gd name="T17" fmla="*/ 2147483647 h 794"/>
                <a:gd name="T18" fmla="*/ 2147483647 w 199"/>
                <a:gd name="T19" fmla="*/ 2147483647 h 794"/>
                <a:gd name="T20" fmla="*/ 2147483647 w 199"/>
                <a:gd name="T21" fmla="*/ 2147483647 h 794"/>
                <a:gd name="T22" fmla="*/ 2147483647 w 199"/>
                <a:gd name="T23" fmla="*/ 2147483647 h 794"/>
                <a:gd name="T24" fmla="*/ 2147483647 w 199"/>
                <a:gd name="T25" fmla="*/ 2147483647 h 794"/>
                <a:gd name="T26" fmla="*/ 2147483647 w 199"/>
                <a:gd name="T27" fmla="*/ 2147483647 h 794"/>
                <a:gd name="T28" fmla="*/ 2147483647 w 199"/>
                <a:gd name="T29" fmla="*/ 2147483647 h 794"/>
                <a:gd name="T30" fmla="*/ 2147483647 w 199"/>
                <a:gd name="T31" fmla="*/ 2147483647 h 794"/>
                <a:gd name="T32" fmla="*/ 2147483647 w 199"/>
                <a:gd name="T33" fmla="*/ 2147483647 h 794"/>
                <a:gd name="T34" fmla="*/ 2147483647 w 199"/>
                <a:gd name="T35" fmla="*/ 2147483647 h 794"/>
                <a:gd name="T36" fmla="*/ 2147483647 w 199"/>
                <a:gd name="T37" fmla="*/ 2147483647 h 794"/>
                <a:gd name="T38" fmla="*/ 2147483647 w 199"/>
                <a:gd name="T39" fmla="*/ 2147483647 h 794"/>
                <a:gd name="T40" fmla="*/ 2147483647 w 199"/>
                <a:gd name="T41" fmla="*/ 2147483647 h 794"/>
                <a:gd name="T42" fmla="*/ 2147483647 w 199"/>
                <a:gd name="T43" fmla="*/ 2147483647 h 794"/>
                <a:gd name="T44" fmla="*/ 2147483647 w 199"/>
                <a:gd name="T45" fmla="*/ 2147483647 h 794"/>
                <a:gd name="T46" fmla="*/ 2147483647 w 199"/>
                <a:gd name="T47" fmla="*/ 2147483647 h 794"/>
                <a:gd name="T48" fmla="*/ 2147483647 w 199"/>
                <a:gd name="T49" fmla="*/ 2147483647 h 794"/>
                <a:gd name="T50" fmla="*/ 2147483647 w 199"/>
                <a:gd name="T51" fmla="*/ 2147483647 h 794"/>
                <a:gd name="T52" fmla="*/ 2147483647 w 199"/>
                <a:gd name="T53" fmla="*/ 2147483647 h 794"/>
                <a:gd name="T54" fmla="*/ 2147483647 w 199"/>
                <a:gd name="T55" fmla="*/ 2147483647 h 794"/>
                <a:gd name="T56" fmla="*/ 2147483647 w 199"/>
                <a:gd name="T57" fmla="*/ 2147483647 h 794"/>
                <a:gd name="T58" fmla="*/ 2147483647 w 199"/>
                <a:gd name="T59" fmla="*/ 2147483647 h 794"/>
                <a:gd name="T60" fmla="*/ 2147483647 w 199"/>
                <a:gd name="T61" fmla="*/ 2147483647 h 794"/>
                <a:gd name="T62" fmla="*/ 2147483647 w 199"/>
                <a:gd name="T63" fmla="*/ 2147483647 h 794"/>
                <a:gd name="T64" fmla="*/ 2147483647 w 199"/>
                <a:gd name="T65" fmla="*/ 2147483647 h 794"/>
                <a:gd name="T66" fmla="*/ 2147483647 w 199"/>
                <a:gd name="T67" fmla="*/ 2147483647 h 794"/>
                <a:gd name="T68" fmla="*/ 2147483647 w 199"/>
                <a:gd name="T69" fmla="*/ 2147483647 h 794"/>
                <a:gd name="T70" fmla="*/ 2147483647 w 199"/>
                <a:gd name="T71" fmla="*/ 2147483647 h 794"/>
                <a:gd name="T72" fmla="*/ 2147483647 w 199"/>
                <a:gd name="T73" fmla="*/ 2147483647 h 794"/>
                <a:gd name="T74" fmla="*/ 2147483647 w 199"/>
                <a:gd name="T75" fmla="*/ 2147483647 h 794"/>
                <a:gd name="T76" fmla="*/ 2147483647 w 199"/>
                <a:gd name="T77" fmla="*/ 2147483647 h 794"/>
                <a:gd name="T78" fmla="*/ 2147483647 w 199"/>
                <a:gd name="T79" fmla="*/ 2147483647 h 794"/>
                <a:gd name="T80" fmla="*/ 2147483647 w 199"/>
                <a:gd name="T81" fmla="*/ 2147483647 h 794"/>
                <a:gd name="T82" fmla="*/ 2147483647 w 199"/>
                <a:gd name="T83" fmla="*/ 0 h 794"/>
                <a:gd name="T84" fmla="*/ 2147483647 w 199"/>
                <a:gd name="T85" fmla="*/ 2147483647 h 7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9"/>
                <a:gd name="T130" fmla="*/ 0 h 794"/>
                <a:gd name="T131" fmla="*/ 199 w 199"/>
                <a:gd name="T132" fmla="*/ 794 h 7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7" name="Freeform 530"/>
            <p:cNvSpPr>
              <a:spLocks noEditPoints="1"/>
            </p:cNvSpPr>
            <p:nvPr/>
          </p:nvSpPr>
          <p:spPr bwMode="auto">
            <a:xfrm>
              <a:off x="7151688" y="3419475"/>
              <a:ext cx="46037" cy="30163"/>
            </a:xfrm>
            <a:custGeom>
              <a:avLst/>
              <a:gdLst>
                <a:gd name="T0" fmla="*/ 2147483647 w 76"/>
                <a:gd name="T1" fmla="*/ 2147483647 h 52"/>
                <a:gd name="T2" fmla="*/ 2147483647 w 76"/>
                <a:gd name="T3" fmla="*/ 2147483647 h 52"/>
                <a:gd name="T4" fmla="*/ 2147483647 w 76"/>
                <a:gd name="T5" fmla="*/ 2147483647 h 52"/>
                <a:gd name="T6" fmla="*/ 2147483647 w 76"/>
                <a:gd name="T7" fmla="*/ 2147483647 h 52"/>
                <a:gd name="T8" fmla="*/ 2147483647 w 76"/>
                <a:gd name="T9" fmla="*/ 2147483647 h 52"/>
                <a:gd name="T10" fmla="*/ 2147483647 w 76"/>
                <a:gd name="T11" fmla="*/ 2147483647 h 52"/>
                <a:gd name="T12" fmla="*/ 2147483647 w 76"/>
                <a:gd name="T13" fmla="*/ 2147483647 h 52"/>
                <a:gd name="T14" fmla="*/ 2147483647 w 76"/>
                <a:gd name="T15" fmla="*/ 2147483647 h 52"/>
                <a:gd name="T16" fmla="*/ 2147483647 w 76"/>
                <a:gd name="T17" fmla="*/ 2147483647 h 52"/>
                <a:gd name="T18" fmla="*/ 2147483647 w 76"/>
                <a:gd name="T19" fmla="*/ 2147483647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52"/>
                <a:gd name="T32" fmla="*/ 76 w 76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8" name="Freeform 531"/>
            <p:cNvSpPr>
              <a:spLocks noEditPoints="1"/>
            </p:cNvSpPr>
            <p:nvPr/>
          </p:nvSpPr>
          <p:spPr bwMode="auto">
            <a:xfrm>
              <a:off x="7454900" y="2520950"/>
              <a:ext cx="350838" cy="684213"/>
            </a:xfrm>
            <a:custGeom>
              <a:avLst/>
              <a:gdLst>
                <a:gd name="T0" fmla="*/ 2147483647 w 591"/>
                <a:gd name="T1" fmla="*/ 2147483647 h 1153"/>
                <a:gd name="T2" fmla="*/ 2147483647 w 591"/>
                <a:gd name="T3" fmla="*/ 2147483647 h 1153"/>
                <a:gd name="T4" fmla="*/ 2147483647 w 591"/>
                <a:gd name="T5" fmla="*/ 2147483647 h 1153"/>
                <a:gd name="T6" fmla="*/ 2147483647 w 591"/>
                <a:gd name="T7" fmla="*/ 2147483647 h 1153"/>
                <a:gd name="T8" fmla="*/ 2147483647 w 591"/>
                <a:gd name="T9" fmla="*/ 2147483647 h 1153"/>
                <a:gd name="T10" fmla="*/ 2147483647 w 591"/>
                <a:gd name="T11" fmla="*/ 2147483647 h 1153"/>
                <a:gd name="T12" fmla="*/ 2147483647 w 591"/>
                <a:gd name="T13" fmla="*/ 2147483647 h 1153"/>
                <a:gd name="T14" fmla="*/ 2147483647 w 591"/>
                <a:gd name="T15" fmla="*/ 2147483647 h 1153"/>
                <a:gd name="T16" fmla="*/ 2147483647 w 591"/>
                <a:gd name="T17" fmla="*/ 2147483647 h 1153"/>
                <a:gd name="T18" fmla="*/ 2147483647 w 591"/>
                <a:gd name="T19" fmla="*/ 2147483647 h 1153"/>
                <a:gd name="T20" fmla="*/ 2147483647 w 591"/>
                <a:gd name="T21" fmla="*/ 2147483647 h 1153"/>
                <a:gd name="T22" fmla="*/ 2147483647 w 591"/>
                <a:gd name="T23" fmla="*/ 2147483647 h 1153"/>
                <a:gd name="T24" fmla="*/ 2147483647 w 591"/>
                <a:gd name="T25" fmla="*/ 2147483647 h 1153"/>
                <a:gd name="T26" fmla="*/ 2147483647 w 591"/>
                <a:gd name="T27" fmla="*/ 2147483647 h 1153"/>
                <a:gd name="T28" fmla="*/ 2147483647 w 591"/>
                <a:gd name="T29" fmla="*/ 2147483647 h 1153"/>
                <a:gd name="T30" fmla="*/ 2147483647 w 591"/>
                <a:gd name="T31" fmla="*/ 2147483647 h 1153"/>
                <a:gd name="T32" fmla="*/ 2147483647 w 591"/>
                <a:gd name="T33" fmla="*/ 2147483647 h 1153"/>
                <a:gd name="T34" fmla="*/ 2147483647 w 591"/>
                <a:gd name="T35" fmla="*/ 2147483647 h 1153"/>
                <a:gd name="T36" fmla="*/ 2147483647 w 591"/>
                <a:gd name="T37" fmla="*/ 2147483647 h 1153"/>
                <a:gd name="T38" fmla="*/ 2147483647 w 591"/>
                <a:gd name="T39" fmla="*/ 2147483647 h 1153"/>
                <a:gd name="T40" fmla="*/ 2147483647 w 591"/>
                <a:gd name="T41" fmla="*/ 2147483647 h 1153"/>
                <a:gd name="T42" fmla="*/ 2147483647 w 591"/>
                <a:gd name="T43" fmla="*/ 2147483647 h 1153"/>
                <a:gd name="T44" fmla="*/ 2147483647 w 591"/>
                <a:gd name="T45" fmla="*/ 2147483647 h 1153"/>
                <a:gd name="T46" fmla="*/ 2147483647 w 591"/>
                <a:gd name="T47" fmla="*/ 2147483647 h 1153"/>
                <a:gd name="T48" fmla="*/ 2147483647 w 591"/>
                <a:gd name="T49" fmla="*/ 2147483647 h 1153"/>
                <a:gd name="T50" fmla="*/ 2147483647 w 591"/>
                <a:gd name="T51" fmla="*/ 2147483647 h 1153"/>
                <a:gd name="T52" fmla="*/ 2147483647 w 591"/>
                <a:gd name="T53" fmla="*/ 2147483647 h 1153"/>
                <a:gd name="T54" fmla="*/ 2147483647 w 591"/>
                <a:gd name="T55" fmla="*/ 2147483647 h 1153"/>
                <a:gd name="T56" fmla="*/ 2147483647 w 591"/>
                <a:gd name="T57" fmla="*/ 2147483647 h 1153"/>
                <a:gd name="T58" fmla="*/ 2147483647 w 591"/>
                <a:gd name="T59" fmla="*/ 2147483647 h 1153"/>
                <a:gd name="T60" fmla="*/ 2147483647 w 591"/>
                <a:gd name="T61" fmla="*/ 2147483647 h 1153"/>
                <a:gd name="T62" fmla="*/ 2147483647 w 591"/>
                <a:gd name="T63" fmla="*/ 2147483647 h 1153"/>
                <a:gd name="T64" fmla="*/ 2147483647 w 591"/>
                <a:gd name="T65" fmla="*/ 2147483647 h 1153"/>
                <a:gd name="T66" fmla="*/ 2147483647 w 591"/>
                <a:gd name="T67" fmla="*/ 2147483647 h 1153"/>
                <a:gd name="T68" fmla="*/ 2147483647 w 591"/>
                <a:gd name="T69" fmla="*/ 2147483647 h 1153"/>
                <a:gd name="T70" fmla="*/ 2147483647 w 591"/>
                <a:gd name="T71" fmla="*/ 2147483647 h 1153"/>
                <a:gd name="T72" fmla="*/ 2147483647 w 591"/>
                <a:gd name="T73" fmla="*/ 2147483647 h 1153"/>
                <a:gd name="T74" fmla="*/ 2147483647 w 591"/>
                <a:gd name="T75" fmla="*/ 2147483647 h 1153"/>
                <a:gd name="T76" fmla="*/ 2147483647 w 591"/>
                <a:gd name="T77" fmla="*/ 2147483647 h 1153"/>
                <a:gd name="T78" fmla="*/ 2147483647 w 591"/>
                <a:gd name="T79" fmla="*/ 2147483647 h 1153"/>
                <a:gd name="T80" fmla="*/ 2147483647 w 591"/>
                <a:gd name="T81" fmla="*/ 2147483647 h 1153"/>
                <a:gd name="T82" fmla="*/ 2147483647 w 591"/>
                <a:gd name="T83" fmla="*/ 2147483647 h 1153"/>
                <a:gd name="T84" fmla="*/ 2147483647 w 591"/>
                <a:gd name="T85" fmla="*/ 2147483647 h 1153"/>
                <a:gd name="T86" fmla="*/ 2147483647 w 591"/>
                <a:gd name="T87" fmla="*/ 2147483647 h 1153"/>
                <a:gd name="T88" fmla="*/ 2147483647 w 591"/>
                <a:gd name="T89" fmla="*/ 2147483647 h 1153"/>
                <a:gd name="T90" fmla="*/ 2147483647 w 591"/>
                <a:gd name="T91" fmla="*/ 2147483647 h 1153"/>
                <a:gd name="T92" fmla="*/ 2147483647 w 591"/>
                <a:gd name="T93" fmla="*/ 2147483647 h 1153"/>
                <a:gd name="T94" fmla="*/ 2147483647 w 591"/>
                <a:gd name="T95" fmla="*/ 2147483647 h 1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1"/>
                <a:gd name="T145" fmla="*/ 0 h 1153"/>
                <a:gd name="T146" fmla="*/ 591 w 591"/>
                <a:gd name="T147" fmla="*/ 1153 h 1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9" name="Freeform 532"/>
            <p:cNvSpPr>
              <a:spLocks noEditPoints="1"/>
            </p:cNvSpPr>
            <p:nvPr/>
          </p:nvSpPr>
          <p:spPr bwMode="auto">
            <a:xfrm>
              <a:off x="4575175" y="1524000"/>
              <a:ext cx="3581400" cy="1139825"/>
            </a:xfrm>
            <a:custGeom>
              <a:avLst/>
              <a:gdLst>
                <a:gd name="T0" fmla="*/ 2147483647 w 6045"/>
                <a:gd name="T1" fmla="*/ 2147483647 h 1923"/>
                <a:gd name="T2" fmla="*/ 2147483647 w 6045"/>
                <a:gd name="T3" fmla="*/ 2147483647 h 1923"/>
                <a:gd name="T4" fmla="*/ 2147483647 w 6045"/>
                <a:gd name="T5" fmla="*/ 2147483647 h 1923"/>
                <a:gd name="T6" fmla="*/ 2147483647 w 6045"/>
                <a:gd name="T7" fmla="*/ 2147483647 h 1923"/>
                <a:gd name="T8" fmla="*/ 2147483647 w 6045"/>
                <a:gd name="T9" fmla="*/ 2147483647 h 1923"/>
                <a:gd name="T10" fmla="*/ 2147483647 w 6045"/>
                <a:gd name="T11" fmla="*/ 2147483647 h 1923"/>
                <a:gd name="T12" fmla="*/ 2147483647 w 6045"/>
                <a:gd name="T13" fmla="*/ 2147483647 h 1923"/>
                <a:gd name="T14" fmla="*/ 2147483647 w 6045"/>
                <a:gd name="T15" fmla="*/ 2147483647 h 1923"/>
                <a:gd name="T16" fmla="*/ 2147483647 w 6045"/>
                <a:gd name="T17" fmla="*/ 2147483647 h 1923"/>
                <a:gd name="T18" fmla="*/ 2147483647 w 6045"/>
                <a:gd name="T19" fmla="*/ 2147483647 h 1923"/>
                <a:gd name="T20" fmla="*/ 2147483647 w 6045"/>
                <a:gd name="T21" fmla="*/ 2147483647 h 1923"/>
                <a:gd name="T22" fmla="*/ 2147483647 w 6045"/>
                <a:gd name="T23" fmla="*/ 2147483647 h 1923"/>
                <a:gd name="T24" fmla="*/ 2147483647 w 6045"/>
                <a:gd name="T25" fmla="*/ 2147483647 h 1923"/>
                <a:gd name="T26" fmla="*/ 2147483647 w 6045"/>
                <a:gd name="T27" fmla="*/ 2147483647 h 1923"/>
                <a:gd name="T28" fmla="*/ 2147483647 w 6045"/>
                <a:gd name="T29" fmla="*/ 2147483647 h 1923"/>
                <a:gd name="T30" fmla="*/ 2147483647 w 6045"/>
                <a:gd name="T31" fmla="*/ 2147483647 h 1923"/>
                <a:gd name="T32" fmla="*/ 2147483647 w 6045"/>
                <a:gd name="T33" fmla="*/ 2147483647 h 1923"/>
                <a:gd name="T34" fmla="*/ 2147483647 w 6045"/>
                <a:gd name="T35" fmla="*/ 2147483647 h 1923"/>
                <a:gd name="T36" fmla="*/ 2147483647 w 6045"/>
                <a:gd name="T37" fmla="*/ 2147483647 h 1923"/>
                <a:gd name="T38" fmla="*/ 2147483647 w 6045"/>
                <a:gd name="T39" fmla="*/ 2147483647 h 1923"/>
                <a:gd name="T40" fmla="*/ 2147483647 w 6045"/>
                <a:gd name="T41" fmla="*/ 2147483647 h 1923"/>
                <a:gd name="T42" fmla="*/ 2147483647 w 6045"/>
                <a:gd name="T43" fmla="*/ 2147483647 h 1923"/>
                <a:gd name="T44" fmla="*/ 2147483647 w 6045"/>
                <a:gd name="T45" fmla="*/ 2147483647 h 1923"/>
                <a:gd name="T46" fmla="*/ 2147483647 w 6045"/>
                <a:gd name="T47" fmla="*/ 2147483647 h 1923"/>
                <a:gd name="T48" fmla="*/ 2147483647 w 6045"/>
                <a:gd name="T49" fmla="*/ 2147483647 h 1923"/>
                <a:gd name="T50" fmla="*/ 2147483647 w 6045"/>
                <a:gd name="T51" fmla="*/ 2147483647 h 1923"/>
                <a:gd name="T52" fmla="*/ 2147483647 w 6045"/>
                <a:gd name="T53" fmla="*/ 2147483647 h 1923"/>
                <a:gd name="T54" fmla="*/ 2147483647 w 6045"/>
                <a:gd name="T55" fmla="*/ 2147483647 h 1923"/>
                <a:gd name="T56" fmla="*/ 2147483647 w 6045"/>
                <a:gd name="T57" fmla="*/ 2147483647 h 1923"/>
                <a:gd name="T58" fmla="*/ 2147483647 w 6045"/>
                <a:gd name="T59" fmla="*/ 2147483647 h 1923"/>
                <a:gd name="T60" fmla="*/ 2147483647 w 6045"/>
                <a:gd name="T61" fmla="*/ 2147483647 h 1923"/>
                <a:gd name="T62" fmla="*/ 2147483647 w 6045"/>
                <a:gd name="T63" fmla="*/ 2147483647 h 1923"/>
                <a:gd name="T64" fmla="*/ 2147483647 w 6045"/>
                <a:gd name="T65" fmla="*/ 2147483647 h 1923"/>
                <a:gd name="T66" fmla="*/ 2147483647 w 6045"/>
                <a:gd name="T67" fmla="*/ 2147483647 h 1923"/>
                <a:gd name="T68" fmla="*/ 2147483647 w 6045"/>
                <a:gd name="T69" fmla="*/ 2147483647 h 1923"/>
                <a:gd name="T70" fmla="*/ 2147483647 w 6045"/>
                <a:gd name="T71" fmla="*/ 2147483647 h 1923"/>
                <a:gd name="T72" fmla="*/ 2147483647 w 6045"/>
                <a:gd name="T73" fmla="*/ 2147483647 h 1923"/>
                <a:gd name="T74" fmla="*/ 2147483647 w 6045"/>
                <a:gd name="T75" fmla="*/ 2147483647 h 1923"/>
                <a:gd name="T76" fmla="*/ 2147483647 w 6045"/>
                <a:gd name="T77" fmla="*/ 2147483647 h 1923"/>
                <a:gd name="T78" fmla="*/ 2147483647 w 6045"/>
                <a:gd name="T79" fmla="*/ 2147483647 h 1923"/>
                <a:gd name="T80" fmla="*/ 2147483647 w 6045"/>
                <a:gd name="T81" fmla="*/ 2147483647 h 1923"/>
                <a:gd name="T82" fmla="*/ 2147483647 w 6045"/>
                <a:gd name="T83" fmla="*/ 2147483647 h 1923"/>
                <a:gd name="T84" fmla="*/ 2147483647 w 6045"/>
                <a:gd name="T85" fmla="*/ 2147483647 h 1923"/>
                <a:gd name="T86" fmla="*/ 2147483647 w 6045"/>
                <a:gd name="T87" fmla="*/ 2147483647 h 1923"/>
                <a:gd name="T88" fmla="*/ 2147483647 w 6045"/>
                <a:gd name="T89" fmla="*/ 2147483647 h 1923"/>
                <a:gd name="T90" fmla="*/ 2147483647 w 6045"/>
                <a:gd name="T91" fmla="*/ 2147483647 h 1923"/>
                <a:gd name="T92" fmla="*/ 2147483647 w 6045"/>
                <a:gd name="T93" fmla="*/ 2147483647 h 1923"/>
                <a:gd name="T94" fmla="*/ 2147483647 w 6045"/>
                <a:gd name="T95" fmla="*/ 2147483647 h 1923"/>
                <a:gd name="T96" fmla="*/ 2147483647 w 6045"/>
                <a:gd name="T97" fmla="*/ 2147483647 h 1923"/>
                <a:gd name="T98" fmla="*/ 2147483647 w 6045"/>
                <a:gd name="T99" fmla="*/ 2147483647 h 1923"/>
                <a:gd name="T100" fmla="*/ 2147483647 w 6045"/>
                <a:gd name="T101" fmla="*/ 2147483647 h 1923"/>
                <a:gd name="T102" fmla="*/ 2147483647 w 6045"/>
                <a:gd name="T103" fmla="*/ 2147483647 h 1923"/>
                <a:gd name="T104" fmla="*/ 2147483647 w 6045"/>
                <a:gd name="T105" fmla="*/ 2147483647 h 1923"/>
                <a:gd name="T106" fmla="*/ 2147483647 w 6045"/>
                <a:gd name="T107" fmla="*/ 2147483647 h 1923"/>
                <a:gd name="T108" fmla="*/ 2147483647 w 6045"/>
                <a:gd name="T109" fmla="*/ 2147483647 h 1923"/>
                <a:gd name="T110" fmla="*/ 2147483647 w 6045"/>
                <a:gd name="T111" fmla="*/ 2147483647 h 1923"/>
                <a:gd name="T112" fmla="*/ 2147483647 w 6045"/>
                <a:gd name="T113" fmla="*/ 2147483647 h 1923"/>
                <a:gd name="T114" fmla="*/ 2147483647 w 6045"/>
                <a:gd name="T115" fmla="*/ 2147483647 h 1923"/>
                <a:gd name="T116" fmla="*/ 2147483647 w 6045"/>
                <a:gd name="T117" fmla="*/ 2147483647 h 1923"/>
                <a:gd name="T118" fmla="*/ 2147483647 w 6045"/>
                <a:gd name="T119" fmla="*/ 2147483647 h 1923"/>
                <a:gd name="T120" fmla="*/ 2147483647 w 6045"/>
                <a:gd name="T121" fmla="*/ 2147483647 h 1923"/>
                <a:gd name="T122" fmla="*/ 2147483647 w 6045"/>
                <a:gd name="T123" fmla="*/ 2147483647 h 19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45"/>
                <a:gd name="T187" fmla="*/ 0 h 1923"/>
                <a:gd name="T188" fmla="*/ 6045 w 6045"/>
                <a:gd name="T189" fmla="*/ 1923 h 19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0" name="Freeform 533"/>
            <p:cNvSpPr>
              <a:spLocks/>
            </p:cNvSpPr>
            <p:nvPr/>
          </p:nvSpPr>
          <p:spPr bwMode="auto">
            <a:xfrm>
              <a:off x="7151688" y="3736975"/>
              <a:ext cx="274637" cy="211138"/>
            </a:xfrm>
            <a:custGeom>
              <a:avLst/>
              <a:gdLst>
                <a:gd name="T0" fmla="*/ 2147483647 w 461"/>
                <a:gd name="T1" fmla="*/ 2147483647 h 355"/>
                <a:gd name="T2" fmla="*/ 2147483647 w 461"/>
                <a:gd name="T3" fmla="*/ 2147483647 h 355"/>
                <a:gd name="T4" fmla="*/ 2147483647 w 461"/>
                <a:gd name="T5" fmla="*/ 2147483647 h 355"/>
                <a:gd name="T6" fmla="*/ 2147483647 w 461"/>
                <a:gd name="T7" fmla="*/ 2147483647 h 355"/>
                <a:gd name="T8" fmla="*/ 2147483647 w 461"/>
                <a:gd name="T9" fmla="*/ 2147483647 h 355"/>
                <a:gd name="T10" fmla="*/ 2147483647 w 461"/>
                <a:gd name="T11" fmla="*/ 2147483647 h 355"/>
                <a:gd name="T12" fmla="*/ 2147483647 w 461"/>
                <a:gd name="T13" fmla="*/ 2147483647 h 355"/>
                <a:gd name="T14" fmla="*/ 2147483647 w 461"/>
                <a:gd name="T15" fmla="*/ 2147483647 h 355"/>
                <a:gd name="T16" fmla="*/ 2147483647 w 461"/>
                <a:gd name="T17" fmla="*/ 2147483647 h 355"/>
                <a:gd name="T18" fmla="*/ 2147483647 w 461"/>
                <a:gd name="T19" fmla="*/ 2147483647 h 355"/>
                <a:gd name="T20" fmla="*/ 2147483647 w 461"/>
                <a:gd name="T21" fmla="*/ 2147483647 h 355"/>
                <a:gd name="T22" fmla="*/ 2147483647 w 461"/>
                <a:gd name="T23" fmla="*/ 2147483647 h 355"/>
                <a:gd name="T24" fmla="*/ 2147483647 w 461"/>
                <a:gd name="T25" fmla="*/ 2147483647 h 355"/>
                <a:gd name="T26" fmla="*/ 2147483647 w 461"/>
                <a:gd name="T27" fmla="*/ 2147483647 h 355"/>
                <a:gd name="T28" fmla="*/ 2147483647 w 461"/>
                <a:gd name="T29" fmla="*/ 2147483647 h 355"/>
                <a:gd name="T30" fmla="*/ 2147483647 w 461"/>
                <a:gd name="T31" fmla="*/ 2147483647 h 355"/>
                <a:gd name="T32" fmla="*/ 2147483647 w 461"/>
                <a:gd name="T33" fmla="*/ 2147483647 h 355"/>
                <a:gd name="T34" fmla="*/ 2147483647 w 461"/>
                <a:gd name="T35" fmla="*/ 2147483647 h 355"/>
                <a:gd name="T36" fmla="*/ 2147483647 w 461"/>
                <a:gd name="T37" fmla="*/ 2147483647 h 355"/>
                <a:gd name="T38" fmla="*/ 2147483647 w 461"/>
                <a:gd name="T39" fmla="*/ 2147483647 h 355"/>
                <a:gd name="T40" fmla="*/ 2147483647 w 461"/>
                <a:gd name="T41" fmla="*/ 2147483647 h 355"/>
                <a:gd name="T42" fmla="*/ 2147483647 w 461"/>
                <a:gd name="T43" fmla="*/ 2147483647 h 355"/>
                <a:gd name="T44" fmla="*/ 2147483647 w 461"/>
                <a:gd name="T45" fmla="*/ 2147483647 h 355"/>
                <a:gd name="T46" fmla="*/ 2147483647 w 461"/>
                <a:gd name="T47" fmla="*/ 2147483647 h 355"/>
                <a:gd name="T48" fmla="*/ 2147483647 w 461"/>
                <a:gd name="T49" fmla="*/ 2147483647 h 355"/>
                <a:gd name="T50" fmla="*/ 2147483647 w 461"/>
                <a:gd name="T51" fmla="*/ 2147483647 h 355"/>
                <a:gd name="T52" fmla="*/ 2147483647 w 461"/>
                <a:gd name="T53" fmla="*/ 2147483647 h 355"/>
                <a:gd name="T54" fmla="*/ 2147483647 w 461"/>
                <a:gd name="T55" fmla="*/ 2147483647 h 355"/>
                <a:gd name="T56" fmla="*/ 2147483647 w 461"/>
                <a:gd name="T57" fmla="*/ 2147483647 h 355"/>
                <a:gd name="T58" fmla="*/ 2147483647 w 461"/>
                <a:gd name="T59" fmla="*/ 2147483647 h 355"/>
                <a:gd name="T60" fmla="*/ 2147483647 w 461"/>
                <a:gd name="T61" fmla="*/ 2147483647 h 355"/>
                <a:gd name="T62" fmla="*/ 2147483647 w 461"/>
                <a:gd name="T63" fmla="*/ 2147483647 h 355"/>
                <a:gd name="T64" fmla="*/ 2147483647 w 461"/>
                <a:gd name="T65" fmla="*/ 2147483647 h 355"/>
                <a:gd name="T66" fmla="*/ 2147483647 w 461"/>
                <a:gd name="T67" fmla="*/ 0 h 355"/>
                <a:gd name="T68" fmla="*/ 2147483647 w 461"/>
                <a:gd name="T69" fmla="*/ 2147483647 h 355"/>
                <a:gd name="T70" fmla="*/ 2147483647 w 461"/>
                <a:gd name="T71" fmla="*/ 2147483647 h 355"/>
                <a:gd name="T72" fmla="*/ 2147483647 w 461"/>
                <a:gd name="T73" fmla="*/ 2147483647 h 355"/>
                <a:gd name="T74" fmla="*/ 2147483647 w 461"/>
                <a:gd name="T75" fmla="*/ 2147483647 h 355"/>
                <a:gd name="T76" fmla="*/ 2147483647 w 461"/>
                <a:gd name="T77" fmla="*/ 2147483647 h 355"/>
                <a:gd name="T78" fmla="*/ 2147483647 w 461"/>
                <a:gd name="T79" fmla="*/ 2147483647 h 355"/>
                <a:gd name="T80" fmla="*/ 2147483647 w 461"/>
                <a:gd name="T81" fmla="*/ 2147483647 h 355"/>
                <a:gd name="T82" fmla="*/ 2147483647 w 461"/>
                <a:gd name="T83" fmla="*/ 2147483647 h 355"/>
                <a:gd name="T84" fmla="*/ 2147483647 w 461"/>
                <a:gd name="T85" fmla="*/ 2147483647 h 355"/>
                <a:gd name="T86" fmla="*/ 2147483647 w 461"/>
                <a:gd name="T87" fmla="*/ 2147483647 h 355"/>
                <a:gd name="T88" fmla="*/ 2147483647 w 461"/>
                <a:gd name="T89" fmla="*/ 2147483647 h 355"/>
                <a:gd name="T90" fmla="*/ 2147483647 w 461"/>
                <a:gd name="T91" fmla="*/ 2147483647 h 355"/>
                <a:gd name="T92" fmla="*/ 2147483647 w 461"/>
                <a:gd name="T93" fmla="*/ 2147483647 h 355"/>
                <a:gd name="T94" fmla="*/ 2147483647 w 461"/>
                <a:gd name="T95" fmla="*/ 2147483647 h 355"/>
                <a:gd name="T96" fmla="*/ 0 w 461"/>
                <a:gd name="T97" fmla="*/ 2147483647 h 355"/>
                <a:gd name="T98" fmla="*/ 0 w 461"/>
                <a:gd name="T99" fmla="*/ 2147483647 h 355"/>
                <a:gd name="T100" fmla="*/ 2147483647 w 461"/>
                <a:gd name="T101" fmla="*/ 2147483647 h 3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1"/>
                <a:gd name="T154" fmla="*/ 0 h 355"/>
                <a:gd name="T155" fmla="*/ 461 w 461"/>
                <a:gd name="T156" fmla="*/ 355 h 3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1" h="355">
                  <a:moveTo>
                    <a:pt x="9" y="338"/>
                  </a:move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28" y="97"/>
                    <a:pt x="227" y="136"/>
                    <a:pt x="227" y="13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1" name="Freeform 534"/>
            <p:cNvSpPr>
              <a:spLocks/>
            </p:cNvSpPr>
            <p:nvPr/>
          </p:nvSpPr>
          <p:spPr bwMode="auto">
            <a:xfrm>
              <a:off x="5503863" y="2525713"/>
              <a:ext cx="474662" cy="265112"/>
            </a:xfrm>
            <a:custGeom>
              <a:avLst/>
              <a:gdLst>
                <a:gd name="T0" fmla="*/ 2147483647 w 798"/>
                <a:gd name="T1" fmla="*/ 2147483647 h 447"/>
                <a:gd name="T2" fmla="*/ 2147483647 w 798"/>
                <a:gd name="T3" fmla="*/ 2147483647 h 447"/>
                <a:gd name="T4" fmla="*/ 2147483647 w 798"/>
                <a:gd name="T5" fmla="*/ 2147483647 h 447"/>
                <a:gd name="T6" fmla="*/ 2147483647 w 798"/>
                <a:gd name="T7" fmla="*/ 2147483647 h 447"/>
                <a:gd name="T8" fmla="*/ 2147483647 w 798"/>
                <a:gd name="T9" fmla="*/ 2147483647 h 447"/>
                <a:gd name="T10" fmla="*/ 2147483647 w 798"/>
                <a:gd name="T11" fmla="*/ 2147483647 h 447"/>
                <a:gd name="T12" fmla="*/ 2147483647 w 798"/>
                <a:gd name="T13" fmla="*/ 2147483647 h 447"/>
                <a:gd name="T14" fmla="*/ 2147483647 w 798"/>
                <a:gd name="T15" fmla="*/ 2147483647 h 447"/>
                <a:gd name="T16" fmla="*/ 2147483647 w 798"/>
                <a:gd name="T17" fmla="*/ 2147483647 h 447"/>
                <a:gd name="T18" fmla="*/ 2147483647 w 798"/>
                <a:gd name="T19" fmla="*/ 2147483647 h 447"/>
                <a:gd name="T20" fmla="*/ 2147483647 w 798"/>
                <a:gd name="T21" fmla="*/ 2147483647 h 447"/>
                <a:gd name="T22" fmla="*/ 2147483647 w 798"/>
                <a:gd name="T23" fmla="*/ 2147483647 h 447"/>
                <a:gd name="T24" fmla="*/ 2147483647 w 798"/>
                <a:gd name="T25" fmla="*/ 2147483647 h 447"/>
                <a:gd name="T26" fmla="*/ 2147483647 w 798"/>
                <a:gd name="T27" fmla="*/ 2147483647 h 447"/>
                <a:gd name="T28" fmla="*/ 2147483647 w 798"/>
                <a:gd name="T29" fmla="*/ 2147483647 h 447"/>
                <a:gd name="T30" fmla="*/ 2147483647 w 798"/>
                <a:gd name="T31" fmla="*/ 2147483647 h 447"/>
                <a:gd name="T32" fmla="*/ 2147483647 w 798"/>
                <a:gd name="T33" fmla="*/ 2147483647 h 447"/>
                <a:gd name="T34" fmla="*/ 2147483647 w 798"/>
                <a:gd name="T35" fmla="*/ 2147483647 h 447"/>
                <a:gd name="T36" fmla="*/ 2147483647 w 798"/>
                <a:gd name="T37" fmla="*/ 2147483647 h 447"/>
                <a:gd name="T38" fmla="*/ 2147483647 w 798"/>
                <a:gd name="T39" fmla="*/ 2147483647 h 447"/>
                <a:gd name="T40" fmla="*/ 2147483647 w 798"/>
                <a:gd name="T41" fmla="*/ 2147483647 h 447"/>
                <a:gd name="T42" fmla="*/ 2147483647 w 798"/>
                <a:gd name="T43" fmla="*/ 2147483647 h 447"/>
                <a:gd name="T44" fmla="*/ 2147483647 w 798"/>
                <a:gd name="T45" fmla="*/ 2147483647 h 447"/>
                <a:gd name="T46" fmla="*/ 2147483647 w 798"/>
                <a:gd name="T47" fmla="*/ 2147483647 h 447"/>
                <a:gd name="T48" fmla="*/ 0 w 798"/>
                <a:gd name="T49" fmla="*/ 2147483647 h 447"/>
                <a:gd name="T50" fmla="*/ 2147483647 w 798"/>
                <a:gd name="T51" fmla="*/ 2147483647 h 447"/>
                <a:gd name="T52" fmla="*/ 2147483647 w 798"/>
                <a:gd name="T53" fmla="*/ 2147483647 h 447"/>
                <a:gd name="T54" fmla="*/ 2147483647 w 798"/>
                <a:gd name="T55" fmla="*/ 2147483647 h 447"/>
                <a:gd name="T56" fmla="*/ 2147483647 w 798"/>
                <a:gd name="T57" fmla="*/ 2147483647 h 447"/>
                <a:gd name="T58" fmla="*/ 2147483647 w 798"/>
                <a:gd name="T59" fmla="*/ 2147483647 h 447"/>
                <a:gd name="T60" fmla="*/ 2147483647 w 798"/>
                <a:gd name="T61" fmla="*/ 2147483647 h 447"/>
                <a:gd name="T62" fmla="*/ 2147483647 w 798"/>
                <a:gd name="T63" fmla="*/ 2147483647 h 447"/>
                <a:gd name="T64" fmla="*/ 2147483647 w 798"/>
                <a:gd name="T65" fmla="*/ 2147483647 h 447"/>
                <a:gd name="T66" fmla="*/ 2147483647 w 798"/>
                <a:gd name="T67" fmla="*/ 2147483647 h 447"/>
                <a:gd name="T68" fmla="*/ 2147483647 w 798"/>
                <a:gd name="T69" fmla="*/ 2147483647 h 447"/>
                <a:gd name="T70" fmla="*/ 2147483647 w 798"/>
                <a:gd name="T71" fmla="*/ 2147483647 h 447"/>
                <a:gd name="T72" fmla="*/ 2147483647 w 798"/>
                <a:gd name="T73" fmla="*/ 2147483647 h 447"/>
                <a:gd name="T74" fmla="*/ 2147483647 w 798"/>
                <a:gd name="T75" fmla="*/ 2147483647 h 447"/>
                <a:gd name="T76" fmla="*/ 2147483647 w 798"/>
                <a:gd name="T77" fmla="*/ 2147483647 h 447"/>
                <a:gd name="T78" fmla="*/ 2147483647 w 798"/>
                <a:gd name="T79" fmla="*/ 2147483647 h 447"/>
                <a:gd name="T80" fmla="*/ 2147483647 w 798"/>
                <a:gd name="T81" fmla="*/ 2147483647 h 447"/>
                <a:gd name="T82" fmla="*/ 2147483647 w 798"/>
                <a:gd name="T83" fmla="*/ 2147483647 h 447"/>
                <a:gd name="T84" fmla="*/ 2147483647 w 798"/>
                <a:gd name="T85" fmla="*/ 2147483647 h 447"/>
                <a:gd name="T86" fmla="*/ 2147483647 w 798"/>
                <a:gd name="T87" fmla="*/ 2147483647 h 447"/>
                <a:gd name="T88" fmla="*/ 2147483647 w 798"/>
                <a:gd name="T89" fmla="*/ 2147483647 h 447"/>
                <a:gd name="T90" fmla="*/ 2147483647 w 798"/>
                <a:gd name="T91" fmla="*/ 2147483647 h 447"/>
                <a:gd name="T92" fmla="*/ 2147483647 w 798"/>
                <a:gd name="T93" fmla="*/ 2147483647 h 447"/>
                <a:gd name="T94" fmla="*/ 2147483647 w 798"/>
                <a:gd name="T95" fmla="*/ 2147483647 h 447"/>
                <a:gd name="T96" fmla="*/ 2147483647 w 798"/>
                <a:gd name="T97" fmla="*/ 2147483647 h 447"/>
                <a:gd name="T98" fmla="*/ 2147483647 w 798"/>
                <a:gd name="T99" fmla="*/ 2147483647 h 447"/>
                <a:gd name="T100" fmla="*/ 2147483647 w 798"/>
                <a:gd name="T101" fmla="*/ 2147483647 h 447"/>
                <a:gd name="T102" fmla="*/ 2147483647 w 798"/>
                <a:gd name="T103" fmla="*/ 2147483647 h 447"/>
                <a:gd name="T104" fmla="*/ 2147483647 w 798"/>
                <a:gd name="T105" fmla="*/ 2147483647 h 447"/>
                <a:gd name="T106" fmla="*/ 2147483647 w 798"/>
                <a:gd name="T107" fmla="*/ 2147483647 h 447"/>
                <a:gd name="T108" fmla="*/ 2147483647 w 798"/>
                <a:gd name="T109" fmla="*/ 2147483647 h 447"/>
                <a:gd name="T110" fmla="*/ 2147483647 w 798"/>
                <a:gd name="T111" fmla="*/ 2147483647 h 447"/>
                <a:gd name="T112" fmla="*/ 2147483647 w 798"/>
                <a:gd name="T113" fmla="*/ 2147483647 h 447"/>
                <a:gd name="T114" fmla="*/ 2147483647 w 798"/>
                <a:gd name="T115" fmla="*/ 2147483647 h 447"/>
                <a:gd name="T116" fmla="*/ 2147483647 w 798"/>
                <a:gd name="T117" fmla="*/ 2147483647 h 447"/>
                <a:gd name="T118" fmla="*/ 2147483647 w 798"/>
                <a:gd name="T119" fmla="*/ 2147483647 h 447"/>
                <a:gd name="T120" fmla="*/ 2147483647 w 798"/>
                <a:gd name="T121" fmla="*/ 2147483647 h 4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8"/>
                <a:gd name="T184" fmla="*/ 0 h 447"/>
                <a:gd name="T185" fmla="*/ 798 w 798"/>
                <a:gd name="T186" fmla="*/ 447 h 44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2" name="Freeform 535"/>
            <p:cNvSpPr>
              <a:spLocks noEditPoints="1"/>
            </p:cNvSpPr>
            <p:nvPr/>
          </p:nvSpPr>
          <p:spPr bwMode="auto">
            <a:xfrm>
              <a:off x="5248275" y="2224088"/>
              <a:ext cx="992188" cy="460375"/>
            </a:xfrm>
            <a:custGeom>
              <a:avLst/>
              <a:gdLst>
                <a:gd name="T0" fmla="*/ 2147483647 w 1673"/>
                <a:gd name="T1" fmla="*/ 2147483647 h 778"/>
                <a:gd name="T2" fmla="*/ 2147483647 w 1673"/>
                <a:gd name="T3" fmla="*/ 2147483647 h 778"/>
                <a:gd name="T4" fmla="*/ 2147483647 w 1673"/>
                <a:gd name="T5" fmla="*/ 2147483647 h 778"/>
                <a:gd name="T6" fmla="*/ 2147483647 w 1673"/>
                <a:gd name="T7" fmla="*/ 2147483647 h 778"/>
                <a:gd name="T8" fmla="*/ 2147483647 w 1673"/>
                <a:gd name="T9" fmla="*/ 2147483647 h 778"/>
                <a:gd name="T10" fmla="*/ 2147483647 w 1673"/>
                <a:gd name="T11" fmla="*/ 2147483647 h 778"/>
                <a:gd name="T12" fmla="*/ 2147483647 w 1673"/>
                <a:gd name="T13" fmla="*/ 2147483647 h 778"/>
                <a:gd name="T14" fmla="*/ 2147483647 w 1673"/>
                <a:gd name="T15" fmla="*/ 2147483647 h 778"/>
                <a:gd name="T16" fmla="*/ 2147483647 w 1673"/>
                <a:gd name="T17" fmla="*/ 2147483647 h 778"/>
                <a:gd name="T18" fmla="*/ 2147483647 w 1673"/>
                <a:gd name="T19" fmla="*/ 2147483647 h 778"/>
                <a:gd name="T20" fmla="*/ 2147483647 w 1673"/>
                <a:gd name="T21" fmla="*/ 2147483647 h 778"/>
                <a:gd name="T22" fmla="*/ 2147483647 w 1673"/>
                <a:gd name="T23" fmla="*/ 2147483647 h 778"/>
                <a:gd name="T24" fmla="*/ 2147483647 w 1673"/>
                <a:gd name="T25" fmla="*/ 2147483647 h 778"/>
                <a:gd name="T26" fmla="*/ 2147483647 w 1673"/>
                <a:gd name="T27" fmla="*/ 2147483647 h 778"/>
                <a:gd name="T28" fmla="*/ 2147483647 w 1673"/>
                <a:gd name="T29" fmla="*/ 2147483647 h 778"/>
                <a:gd name="T30" fmla="*/ 2147483647 w 1673"/>
                <a:gd name="T31" fmla="*/ 2147483647 h 778"/>
                <a:gd name="T32" fmla="*/ 2147483647 w 1673"/>
                <a:gd name="T33" fmla="*/ 2147483647 h 778"/>
                <a:gd name="T34" fmla="*/ 2147483647 w 1673"/>
                <a:gd name="T35" fmla="*/ 2147483647 h 778"/>
                <a:gd name="T36" fmla="*/ 2147483647 w 1673"/>
                <a:gd name="T37" fmla="*/ 2147483647 h 778"/>
                <a:gd name="T38" fmla="*/ 2147483647 w 1673"/>
                <a:gd name="T39" fmla="*/ 2147483647 h 778"/>
                <a:gd name="T40" fmla="*/ 2147483647 w 1673"/>
                <a:gd name="T41" fmla="*/ 2147483647 h 778"/>
                <a:gd name="T42" fmla="*/ 2147483647 w 1673"/>
                <a:gd name="T43" fmla="*/ 2147483647 h 778"/>
                <a:gd name="T44" fmla="*/ 2147483647 w 1673"/>
                <a:gd name="T45" fmla="*/ 2147483647 h 778"/>
                <a:gd name="T46" fmla="*/ 2147483647 w 1673"/>
                <a:gd name="T47" fmla="*/ 2147483647 h 778"/>
                <a:gd name="T48" fmla="*/ 2147483647 w 1673"/>
                <a:gd name="T49" fmla="*/ 2147483647 h 778"/>
                <a:gd name="T50" fmla="*/ 2147483647 w 1673"/>
                <a:gd name="T51" fmla="*/ 2147483647 h 778"/>
                <a:gd name="T52" fmla="*/ 2147483647 w 1673"/>
                <a:gd name="T53" fmla="*/ 2147483647 h 778"/>
                <a:gd name="T54" fmla="*/ 2147483647 w 1673"/>
                <a:gd name="T55" fmla="*/ 2147483647 h 778"/>
                <a:gd name="T56" fmla="*/ 2147483647 w 1673"/>
                <a:gd name="T57" fmla="*/ 2147483647 h 778"/>
                <a:gd name="T58" fmla="*/ 2147483647 w 1673"/>
                <a:gd name="T59" fmla="*/ 2147483647 h 778"/>
                <a:gd name="T60" fmla="*/ 2147483647 w 1673"/>
                <a:gd name="T61" fmla="*/ 2147483647 h 778"/>
                <a:gd name="T62" fmla="*/ 2147483647 w 1673"/>
                <a:gd name="T63" fmla="*/ 2147483647 h 778"/>
                <a:gd name="T64" fmla="*/ 2147483647 w 1673"/>
                <a:gd name="T65" fmla="*/ 2147483647 h 778"/>
                <a:gd name="T66" fmla="*/ 2147483647 w 1673"/>
                <a:gd name="T67" fmla="*/ 2147483647 h 778"/>
                <a:gd name="T68" fmla="*/ 2147483647 w 1673"/>
                <a:gd name="T69" fmla="*/ 2147483647 h 778"/>
                <a:gd name="T70" fmla="*/ 2147483647 w 1673"/>
                <a:gd name="T71" fmla="*/ 2147483647 h 778"/>
                <a:gd name="T72" fmla="*/ 2147483647 w 1673"/>
                <a:gd name="T73" fmla="*/ 2147483647 h 778"/>
                <a:gd name="T74" fmla="*/ 2147483647 w 1673"/>
                <a:gd name="T75" fmla="*/ 2147483647 h 778"/>
                <a:gd name="T76" fmla="*/ 2147483647 w 1673"/>
                <a:gd name="T77" fmla="*/ 2147483647 h 778"/>
                <a:gd name="T78" fmla="*/ 2147483647 w 1673"/>
                <a:gd name="T79" fmla="*/ 2147483647 h 778"/>
                <a:gd name="T80" fmla="*/ 2147483647 w 1673"/>
                <a:gd name="T81" fmla="*/ 2147483647 h 778"/>
                <a:gd name="T82" fmla="*/ 2147483647 w 1673"/>
                <a:gd name="T83" fmla="*/ 2147483647 h 778"/>
                <a:gd name="T84" fmla="*/ 2147483647 w 1673"/>
                <a:gd name="T85" fmla="*/ 2147483647 h 778"/>
                <a:gd name="T86" fmla="*/ 2147483647 w 1673"/>
                <a:gd name="T87" fmla="*/ 2147483647 h 778"/>
                <a:gd name="T88" fmla="*/ 2147483647 w 1673"/>
                <a:gd name="T89" fmla="*/ 2147483647 h 778"/>
                <a:gd name="T90" fmla="*/ 2147483647 w 1673"/>
                <a:gd name="T91" fmla="*/ 2147483647 h 778"/>
                <a:gd name="T92" fmla="*/ 2147483647 w 1673"/>
                <a:gd name="T93" fmla="*/ 2147483647 h 778"/>
                <a:gd name="T94" fmla="*/ 2147483647 w 1673"/>
                <a:gd name="T95" fmla="*/ 2147483647 h 778"/>
                <a:gd name="T96" fmla="*/ 2147483647 w 1673"/>
                <a:gd name="T97" fmla="*/ 2147483647 h 778"/>
                <a:gd name="T98" fmla="*/ 2147483647 w 1673"/>
                <a:gd name="T99" fmla="*/ 2147483647 h 778"/>
                <a:gd name="T100" fmla="*/ 2147483647 w 1673"/>
                <a:gd name="T101" fmla="*/ 2147483647 h 778"/>
                <a:gd name="T102" fmla="*/ 2147483647 w 1673"/>
                <a:gd name="T103" fmla="*/ 2147483647 h 778"/>
                <a:gd name="T104" fmla="*/ 2147483647 w 1673"/>
                <a:gd name="T105" fmla="*/ 2147483647 h 778"/>
                <a:gd name="T106" fmla="*/ 2147483647 w 1673"/>
                <a:gd name="T107" fmla="*/ 2147483647 h 778"/>
                <a:gd name="T108" fmla="*/ 2147483647 w 1673"/>
                <a:gd name="T109" fmla="*/ 2147483647 h 778"/>
                <a:gd name="T110" fmla="*/ 2147483647 w 1673"/>
                <a:gd name="T111" fmla="*/ 2147483647 h 778"/>
                <a:gd name="T112" fmla="*/ 2147483647 w 1673"/>
                <a:gd name="T113" fmla="*/ 2147483647 h 778"/>
                <a:gd name="T114" fmla="*/ 2147483647 w 1673"/>
                <a:gd name="T115" fmla="*/ 2147483647 h 778"/>
                <a:gd name="T116" fmla="*/ 2147483647 w 1673"/>
                <a:gd name="T117" fmla="*/ 2147483647 h 778"/>
                <a:gd name="T118" fmla="*/ 2147483647 w 1673"/>
                <a:gd name="T119" fmla="*/ 2147483647 h 778"/>
                <a:gd name="T120" fmla="*/ 2147483647 w 1673"/>
                <a:gd name="T121" fmla="*/ 2147483647 h 778"/>
                <a:gd name="T122" fmla="*/ 2147483647 w 1673"/>
                <a:gd name="T123" fmla="*/ 2147483647 h 778"/>
                <a:gd name="T124" fmla="*/ 2147483647 w 1673"/>
                <a:gd name="T125" fmla="*/ 2147483647 h 7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73"/>
                <a:gd name="T190" fmla="*/ 0 h 778"/>
                <a:gd name="T191" fmla="*/ 1673 w 1673"/>
                <a:gd name="T192" fmla="*/ 778 h 7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3" name="Freeform 536"/>
            <p:cNvSpPr>
              <a:spLocks/>
            </p:cNvSpPr>
            <p:nvPr/>
          </p:nvSpPr>
          <p:spPr bwMode="auto">
            <a:xfrm>
              <a:off x="4932363" y="2838450"/>
              <a:ext cx="58737" cy="36513"/>
            </a:xfrm>
            <a:custGeom>
              <a:avLst/>
              <a:gdLst>
                <a:gd name="T0" fmla="*/ 2147483647 w 98"/>
                <a:gd name="T1" fmla="*/ 2147483647 h 60"/>
                <a:gd name="T2" fmla="*/ 2147483647 w 98"/>
                <a:gd name="T3" fmla="*/ 2147483647 h 60"/>
                <a:gd name="T4" fmla="*/ 2147483647 w 98"/>
                <a:gd name="T5" fmla="*/ 2147483647 h 60"/>
                <a:gd name="T6" fmla="*/ 2147483647 w 98"/>
                <a:gd name="T7" fmla="*/ 2147483647 h 60"/>
                <a:gd name="T8" fmla="*/ 2147483647 w 98"/>
                <a:gd name="T9" fmla="*/ 2147483647 h 60"/>
                <a:gd name="T10" fmla="*/ 2147483647 w 98"/>
                <a:gd name="T11" fmla="*/ 0 h 60"/>
                <a:gd name="T12" fmla="*/ 2147483647 w 98"/>
                <a:gd name="T13" fmla="*/ 2147483647 h 60"/>
                <a:gd name="T14" fmla="*/ 2147483647 w 98"/>
                <a:gd name="T15" fmla="*/ 2147483647 h 60"/>
                <a:gd name="T16" fmla="*/ 2147483647 w 98"/>
                <a:gd name="T17" fmla="*/ 2147483647 h 60"/>
                <a:gd name="T18" fmla="*/ 2147483647 w 98"/>
                <a:gd name="T19" fmla="*/ 2147483647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60"/>
                <a:gd name="T32" fmla="*/ 98 w 98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4" name="Freeform 537"/>
            <p:cNvSpPr>
              <a:spLocks/>
            </p:cNvSpPr>
            <p:nvPr/>
          </p:nvSpPr>
          <p:spPr bwMode="auto">
            <a:xfrm>
              <a:off x="5008563" y="2870200"/>
              <a:ext cx="44450" cy="61913"/>
            </a:xfrm>
            <a:custGeom>
              <a:avLst/>
              <a:gdLst>
                <a:gd name="T0" fmla="*/ 2147483647 w 76"/>
                <a:gd name="T1" fmla="*/ 2147483647 h 105"/>
                <a:gd name="T2" fmla="*/ 2147483647 w 76"/>
                <a:gd name="T3" fmla="*/ 2147483647 h 105"/>
                <a:gd name="T4" fmla="*/ 2147483647 w 76"/>
                <a:gd name="T5" fmla="*/ 2147483647 h 105"/>
                <a:gd name="T6" fmla="*/ 2147483647 w 76"/>
                <a:gd name="T7" fmla="*/ 2147483647 h 105"/>
                <a:gd name="T8" fmla="*/ 2147483647 w 76"/>
                <a:gd name="T9" fmla="*/ 0 h 105"/>
                <a:gd name="T10" fmla="*/ 2147483647 w 76"/>
                <a:gd name="T11" fmla="*/ 0 h 105"/>
                <a:gd name="T12" fmla="*/ 2147483647 w 76"/>
                <a:gd name="T13" fmla="*/ 0 h 105"/>
                <a:gd name="T14" fmla="*/ 2147483647 w 76"/>
                <a:gd name="T15" fmla="*/ 2147483647 h 105"/>
                <a:gd name="T16" fmla="*/ 2147483647 w 76"/>
                <a:gd name="T17" fmla="*/ 2147483647 h 105"/>
                <a:gd name="T18" fmla="*/ 2147483647 w 76"/>
                <a:gd name="T19" fmla="*/ 2147483647 h 105"/>
                <a:gd name="T20" fmla="*/ 0 w 76"/>
                <a:gd name="T21" fmla="*/ 2147483647 h 105"/>
                <a:gd name="T22" fmla="*/ 2147483647 w 76"/>
                <a:gd name="T23" fmla="*/ 2147483647 h 105"/>
                <a:gd name="T24" fmla="*/ 2147483647 w 76"/>
                <a:gd name="T25" fmla="*/ 2147483647 h 105"/>
                <a:gd name="T26" fmla="*/ 2147483647 w 76"/>
                <a:gd name="T27" fmla="*/ 2147483647 h 105"/>
                <a:gd name="T28" fmla="*/ 2147483647 w 76"/>
                <a:gd name="T29" fmla="*/ 2147483647 h 105"/>
                <a:gd name="T30" fmla="*/ 2147483647 w 76"/>
                <a:gd name="T31" fmla="*/ 2147483647 h 105"/>
                <a:gd name="T32" fmla="*/ 2147483647 w 76"/>
                <a:gd name="T33" fmla="*/ 2147483647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05"/>
                <a:gd name="T53" fmla="*/ 76 w 76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5" name="Freeform 538"/>
            <p:cNvSpPr>
              <a:spLocks/>
            </p:cNvSpPr>
            <p:nvPr/>
          </p:nvSpPr>
          <p:spPr bwMode="auto">
            <a:xfrm>
              <a:off x="5011738" y="2938463"/>
              <a:ext cx="19050" cy="42862"/>
            </a:xfrm>
            <a:custGeom>
              <a:avLst/>
              <a:gdLst>
                <a:gd name="T0" fmla="*/ 2147483647 w 32"/>
                <a:gd name="T1" fmla="*/ 2147483647 h 70"/>
                <a:gd name="T2" fmla="*/ 2147483647 w 32"/>
                <a:gd name="T3" fmla="*/ 2147483647 h 70"/>
                <a:gd name="T4" fmla="*/ 2147483647 w 32"/>
                <a:gd name="T5" fmla="*/ 2147483647 h 70"/>
                <a:gd name="T6" fmla="*/ 2147483647 w 32"/>
                <a:gd name="T7" fmla="*/ 2147483647 h 70"/>
                <a:gd name="T8" fmla="*/ 2147483647 w 32"/>
                <a:gd name="T9" fmla="*/ 2147483647 h 70"/>
                <a:gd name="T10" fmla="*/ 2147483647 w 32"/>
                <a:gd name="T11" fmla="*/ 2147483647 h 70"/>
                <a:gd name="T12" fmla="*/ 2147483647 w 32"/>
                <a:gd name="T13" fmla="*/ 2147483647 h 70"/>
                <a:gd name="T14" fmla="*/ 2147483647 w 32"/>
                <a:gd name="T15" fmla="*/ 2147483647 h 70"/>
                <a:gd name="T16" fmla="*/ 2147483647 w 32"/>
                <a:gd name="T17" fmla="*/ 2147483647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70"/>
                <a:gd name="T29" fmla="*/ 32 w 3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6" name="Freeform 539"/>
            <p:cNvSpPr>
              <a:spLocks/>
            </p:cNvSpPr>
            <p:nvPr/>
          </p:nvSpPr>
          <p:spPr bwMode="auto">
            <a:xfrm>
              <a:off x="5019675" y="2913063"/>
              <a:ext cx="111125" cy="138112"/>
            </a:xfrm>
            <a:custGeom>
              <a:avLst/>
              <a:gdLst>
                <a:gd name="T0" fmla="*/ 2147483647 w 186"/>
                <a:gd name="T1" fmla="*/ 2147483647 h 236"/>
                <a:gd name="T2" fmla="*/ 2147483647 w 186"/>
                <a:gd name="T3" fmla="*/ 2147483647 h 236"/>
                <a:gd name="T4" fmla="*/ 2147483647 w 186"/>
                <a:gd name="T5" fmla="*/ 0 h 236"/>
                <a:gd name="T6" fmla="*/ 2147483647 w 186"/>
                <a:gd name="T7" fmla="*/ 2147483647 h 236"/>
                <a:gd name="T8" fmla="*/ 2147483647 w 186"/>
                <a:gd name="T9" fmla="*/ 2147483647 h 236"/>
                <a:gd name="T10" fmla="*/ 2147483647 w 186"/>
                <a:gd name="T11" fmla="*/ 2147483647 h 236"/>
                <a:gd name="T12" fmla="*/ 2147483647 w 186"/>
                <a:gd name="T13" fmla="*/ 2147483647 h 236"/>
                <a:gd name="T14" fmla="*/ 2147483647 w 186"/>
                <a:gd name="T15" fmla="*/ 2147483647 h 236"/>
                <a:gd name="T16" fmla="*/ 2147483647 w 186"/>
                <a:gd name="T17" fmla="*/ 2147483647 h 236"/>
                <a:gd name="T18" fmla="*/ 2147483647 w 186"/>
                <a:gd name="T19" fmla="*/ 2147483647 h 236"/>
                <a:gd name="T20" fmla="*/ 2147483647 w 186"/>
                <a:gd name="T21" fmla="*/ 2147483647 h 236"/>
                <a:gd name="T22" fmla="*/ 2147483647 w 186"/>
                <a:gd name="T23" fmla="*/ 2147483647 h 236"/>
                <a:gd name="T24" fmla="*/ 2147483647 w 186"/>
                <a:gd name="T25" fmla="*/ 2147483647 h 236"/>
                <a:gd name="T26" fmla="*/ 0 w 186"/>
                <a:gd name="T27" fmla="*/ 2147483647 h 236"/>
                <a:gd name="T28" fmla="*/ 2147483647 w 186"/>
                <a:gd name="T29" fmla="*/ 2147483647 h 236"/>
                <a:gd name="T30" fmla="*/ 2147483647 w 186"/>
                <a:gd name="T31" fmla="*/ 2147483647 h 236"/>
                <a:gd name="T32" fmla="*/ 2147483647 w 186"/>
                <a:gd name="T33" fmla="*/ 2147483647 h 236"/>
                <a:gd name="T34" fmla="*/ 2147483647 w 186"/>
                <a:gd name="T35" fmla="*/ 2147483647 h 236"/>
                <a:gd name="T36" fmla="*/ 2147483647 w 186"/>
                <a:gd name="T37" fmla="*/ 2147483647 h 236"/>
                <a:gd name="T38" fmla="*/ 2147483647 w 186"/>
                <a:gd name="T39" fmla="*/ 2147483647 h 236"/>
                <a:gd name="T40" fmla="*/ 2147483647 w 186"/>
                <a:gd name="T41" fmla="*/ 2147483647 h 236"/>
                <a:gd name="T42" fmla="*/ 2147483647 w 186"/>
                <a:gd name="T43" fmla="*/ 2147483647 h 236"/>
                <a:gd name="T44" fmla="*/ 2147483647 w 186"/>
                <a:gd name="T45" fmla="*/ 2147483647 h 236"/>
                <a:gd name="T46" fmla="*/ 2147483647 w 186"/>
                <a:gd name="T47" fmla="*/ 2147483647 h 236"/>
                <a:gd name="T48" fmla="*/ 2147483647 w 186"/>
                <a:gd name="T49" fmla="*/ 2147483647 h 236"/>
                <a:gd name="T50" fmla="*/ 2147483647 w 186"/>
                <a:gd name="T51" fmla="*/ 2147483647 h 236"/>
                <a:gd name="T52" fmla="*/ 2147483647 w 186"/>
                <a:gd name="T53" fmla="*/ 2147483647 h 236"/>
                <a:gd name="T54" fmla="*/ 2147483647 w 186"/>
                <a:gd name="T55" fmla="*/ 2147483647 h 236"/>
                <a:gd name="T56" fmla="*/ 2147483647 w 186"/>
                <a:gd name="T57" fmla="*/ 2147483647 h 2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6"/>
                <a:gd name="T88" fmla="*/ 0 h 236"/>
                <a:gd name="T89" fmla="*/ 186 w 186"/>
                <a:gd name="T90" fmla="*/ 236 h 2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2" name="Freeform 540"/>
            <p:cNvSpPr>
              <a:spLocks/>
            </p:cNvSpPr>
            <p:nvPr/>
          </p:nvSpPr>
          <p:spPr bwMode="auto">
            <a:xfrm>
              <a:off x="4997450" y="2909888"/>
              <a:ext cx="38100" cy="127000"/>
            </a:xfrm>
            <a:custGeom>
              <a:avLst/>
              <a:gdLst>
                <a:gd name="T0" fmla="*/ 0 w 67"/>
                <a:gd name="T1" fmla="*/ 2147483647 h 216"/>
                <a:gd name="T2" fmla="*/ 2147483647 w 67"/>
                <a:gd name="T3" fmla="*/ 2147483647 h 216"/>
                <a:gd name="T4" fmla="*/ 2147483647 w 67"/>
                <a:gd name="T5" fmla="*/ 2147483647 h 216"/>
                <a:gd name="T6" fmla="*/ 2147483647 w 67"/>
                <a:gd name="T7" fmla="*/ 2147483647 h 216"/>
                <a:gd name="T8" fmla="*/ 2147483647 w 67"/>
                <a:gd name="T9" fmla="*/ 2147483647 h 216"/>
                <a:gd name="T10" fmla="*/ 2147483647 w 67"/>
                <a:gd name="T11" fmla="*/ 2147483647 h 216"/>
                <a:gd name="T12" fmla="*/ 2147483647 w 67"/>
                <a:gd name="T13" fmla="*/ 2147483647 h 216"/>
                <a:gd name="T14" fmla="*/ 2147483647 w 67"/>
                <a:gd name="T15" fmla="*/ 2147483647 h 216"/>
                <a:gd name="T16" fmla="*/ 2147483647 w 67"/>
                <a:gd name="T17" fmla="*/ 2147483647 h 216"/>
                <a:gd name="T18" fmla="*/ 2147483647 w 67"/>
                <a:gd name="T19" fmla="*/ 2147483647 h 216"/>
                <a:gd name="T20" fmla="*/ 2147483647 w 67"/>
                <a:gd name="T21" fmla="*/ 2147483647 h 216"/>
                <a:gd name="T22" fmla="*/ 2147483647 w 67"/>
                <a:gd name="T23" fmla="*/ 2147483647 h 216"/>
                <a:gd name="T24" fmla="*/ 2147483647 w 67"/>
                <a:gd name="T25" fmla="*/ 2147483647 h 216"/>
                <a:gd name="T26" fmla="*/ 2147483647 w 67"/>
                <a:gd name="T27" fmla="*/ 2147483647 h 216"/>
                <a:gd name="T28" fmla="*/ 2147483647 w 67"/>
                <a:gd name="T29" fmla="*/ 2147483647 h 216"/>
                <a:gd name="T30" fmla="*/ 2147483647 w 67"/>
                <a:gd name="T31" fmla="*/ 2147483647 h 216"/>
                <a:gd name="T32" fmla="*/ 2147483647 w 67"/>
                <a:gd name="T33" fmla="*/ 2147483647 h 216"/>
                <a:gd name="T34" fmla="*/ 2147483647 w 67"/>
                <a:gd name="T35" fmla="*/ 0 h 216"/>
                <a:gd name="T36" fmla="*/ 2147483647 w 67"/>
                <a:gd name="T37" fmla="*/ 2147483647 h 216"/>
                <a:gd name="T38" fmla="*/ 2147483647 w 67"/>
                <a:gd name="T39" fmla="*/ 2147483647 h 216"/>
                <a:gd name="T40" fmla="*/ 2147483647 w 67"/>
                <a:gd name="T41" fmla="*/ 2147483647 h 216"/>
                <a:gd name="T42" fmla="*/ 2147483647 w 67"/>
                <a:gd name="T43" fmla="*/ 2147483647 h 216"/>
                <a:gd name="T44" fmla="*/ 2147483647 w 67"/>
                <a:gd name="T45" fmla="*/ 2147483647 h 216"/>
                <a:gd name="T46" fmla="*/ 2147483647 w 67"/>
                <a:gd name="T47" fmla="*/ 2147483647 h 216"/>
                <a:gd name="T48" fmla="*/ 2147483647 w 67"/>
                <a:gd name="T49" fmla="*/ 2147483647 h 216"/>
                <a:gd name="T50" fmla="*/ 2147483647 w 67"/>
                <a:gd name="T51" fmla="*/ 2147483647 h 216"/>
                <a:gd name="T52" fmla="*/ 0 w 67"/>
                <a:gd name="T53" fmla="*/ 2147483647 h 2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7"/>
                <a:gd name="T82" fmla="*/ 0 h 216"/>
                <a:gd name="T83" fmla="*/ 67 w 67"/>
                <a:gd name="T84" fmla="*/ 216 h 2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187" name="Textplatzhalter 203"/>
          <p:cNvSpPr>
            <a:spLocks noGrp="1"/>
          </p:cNvSpPr>
          <p:nvPr>
            <p:ph type="body" sz="quarter" idx="17"/>
          </p:nvPr>
        </p:nvSpPr>
        <p:spPr>
          <a:xfrm>
            <a:off x="624418" y="2563682"/>
            <a:ext cx="10943167" cy="736600"/>
          </a:xfrm>
        </p:spPr>
        <p:txBody>
          <a:bodyPr/>
          <a:lstStyle>
            <a:lvl1pPr marL="0" indent="0" algn="ctr">
              <a:spcBef>
                <a:spcPts val="0"/>
              </a:spcBef>
              <a:defRPr sz="28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8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624419" y="3599128"/>
            <a:ext cx="2648532" cy="1979762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lIns="126000"/>
          <a:lstStyle>
            <a:lvl1pPr marL="0" indent="0">
              <a:spcBef>
                <a:spcPts val="0"/>
              </a:spcBef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defRPr sz="1800" baseline="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1800" b="0"/>
            </a:lvl3pPr>
            <a:lvl4pPr marL="0" indent="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1800" b="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89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453651" y="3599128"/>
            <a:ext cx="2562963" cy="1979762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lIns="126000"/>
          <a:lstStyle>
            <a:lvl1pPr marL="0" indent="0">
              <a:spcBef>
                <a:spcPts val="0"/>
              </a:spcBef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defRPr sz="1800" baseline="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1800" b="0"/>
            </a:lvl3pPr>
            <a:lvl4pPr marL="0" indent="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1800" b="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9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196443" y="3599128"/>
            <a:ext cx="2530113" cy="1979762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lIns="126000"/>
          <a:lstStyle>
            <a:lvl1pPr marL="0" indent="0">
              <a:spcBef>
                <a:spcPts val="0"/>
              </a:spcBef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defRPr sz="18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1800" b="0"/>
            </a:lvl3pPr>
            <a:lvl4pPr marL="0" indent="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1800" b="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91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8903595" y="3599128"/>
            <a:ext cx="2663990" cy="1979762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lIns="126000"/>
          <a:lstStyle>
            <a:lvl1pPr marL="0" indent="0">
              <a:spcBef>
                <a:spcPts val="0"/>
              </a:spcBef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defRPr sz="18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1800" b="0"/>
            </a:lvl3pPr>
            <a:lvl4pPr marL="0" indent="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1800" b="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93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E8A07484-1CAC-43F1-98E9-D6F2121F1CF3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749632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AD994482-0FF1-4FB8-BC1C-FEE86B0AABAE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904453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blau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24418" y="1700213"/>
            <a:ext cx="10943167" cy="4321176"/>
          </a:xfrm>
        </p:spPr>
        <p:txBody>
          <a:bodyPr anchor="ctr" anchorCtr="0"/>
          <a:lstStyle>
            <a:lvl1pPr marL="183600" indent="-183600">
              <a:spcBef>
                <a:spcPts val="24"/>
              </a:spcBef>
              <a:buSzPct val="100000"/>
              <a:buFont typeface="Arial" panose="020B0604020202020204" pitchFamily="34" charset="0"/>
              <a:buChar char="»"/>
              <a:defRPr sz="3000" b="1">
                <a:solidFill>
                  <a:schemeClr val="tx2"/>
                </a:solidFill>
              </a:defRPr>
            </a:lvl1pPr>
            <a:lvl2pPr marL="183600" indent="-183600">
              <a:buSzPct val="100000"/>
              <a:buFont typeface="Arial" panose="020B0604020202020204" pitchFamily="34" charset="0"/>
              <a:buChar char="»"/>
              <a:defRPr sz="3000" b="1">
                <a:solidFill>
                  <a:schemeClr val="tx2"/>
                </a:solidFill>
              </a:defRPr>
            </a:lvl2pPr>
            <a:lvl3pPr marL="0" indent="0">
              <a:spcBef>
                <a:spcPts val="24"/>
              </a:spcBef>
              <a:buSzPct val="100000"/>
              <a:buFont typeface="Arial" panose="020B0604020202020204" pitchFamily="34" charset="0"/>
              <a:buNone/>
              <a:defRPr sz="3000"/>
            </a:lvl3pPr>
            <a:lvl5pPr marL="183600" indent="-183600">
              <a:spcBef>
                <a:spcPts val="24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3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F455FBB5-959F-4D06-B12D-1E5E8627F3BE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839466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0" y="1700213"/>
            <a:ext cx="12192000" cy="432117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A326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quarter" idx="13"/>
          </p:nvPr>
        </p:nvSpPr>
        <p:spPr>
          <a:xfrm>
            <a:off x="624418" y="1850400"/>
            <a:ext cx="10943167" cy="39528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buSzPct val="80000"/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 baseline="0">
                <a:solidFill>
                  <a:schemeClr val="bg2"/>
                </a:solidFill>
              </a:defRPr>
            </a:lvl7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4FA4A581-68E2-4AB9-A661-0B9088D4B9FD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653448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0" y="1700213"/>
            <a:ext cx="12192000" cy="432117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A326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24418" y="1971426"/>
            <a:ext cx="10943167" cy="3004335"/>
          </a:xfrm>
          <a:blipFill>
            <a:blip r:embed="rId2" cstate="print"/>
            <a:stretch>
              <a:fillRect/>
            </a:stretch>
          </a:blipFill>
        </p:spPr>
        <p:txBody>
          <a:bodyPr tIns="68400"/>
          <a:lstStyle>
            <a:lvl1pPr marL="0" indent="0" algn="ctr">
              <a:spcBef>
                <a:spcPts val="0"/>
              </a:spcBef>
              <a:buClr>
                <a:schemeClr val="bg1"/>
              </a:buClr>
              <a:defRPr sz="3600" b="1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Clr>
                <a:schemeClr val="bg1"/>
              </a:buClr>
              <a:defRPr sz="3600" b="1">
                <a:solidFill>
                  <a:schemeClr val="bg1"/>
                </a:solidFill>
              </a:defRPr>
            </a:lvl2pPr>
            <a:lvl3pPr algn="ctr">
              <a:spcBef>
                <a:spcPts val="0"/>
              </a:spcBef>
              <a:buClr>
                <a:schemeClr val="bg1"/>
              </a:buClr>
              <a:defRPr sz="3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3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Clr>
                <a:schemeClr val="bg1"/>
              </a:buClr>
              <a:defRPr sz="3600" b="1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24417" y="5104656"/>
            <a:ext cx="10943167" cy="916733"/>
          </a:xfrm>
          <a:blipFill dpi="0" rotWithShape="1">
            <a:blip r:embed="rId3" cstate="print"/>
            <a:srcRect/>
            <a:tile tx="0" ty="0" sx="100000" sy="100000" flip="none" algn="tl"/>
          </a:blipFill>
        </p:spPr>
        <p:txBody>
          <a:bodyPr tIns="248400"/>
          <a:lstStyle>
            <a:lvl1pPr marL="0" indent="0" algn="ctr">
              <a:spcBef>
                <a:spcPts val="0"/>
              </a:spcBef>
              <a:buClr>
                <a:schemeClr val="bg1"/>
              </a:buClr>
              <a:defRPr sz="2800" b="1" cap="none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Clr>
                <a:schemeClr val="bg1"/>
              </a:buClr>
              <a:defRPr sz="3600" b="1">
                <a:solidFill>
                  <a:schemeClr val="bg1"/>
                </a:solidFill>
              </a:defRPr>
            </a:lvl2pPr>
            <a:lvl3pPr algn="ctr">
              <a:spcBef>
                <a:spcPts val="0"/>
              </a:spcBef>
              <a:buClr>
                <a:schemeClr val="bg1"/>
              </a:buClr>
              <a:defRPr sz="3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3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Clr>
                <a:schemeClr val="bg1"/>
              </a:buCl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230AD5C9-D9CB-4FD6-9353-7CB8CCFF19E8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505733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 mit Wel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7"/>
          <p:cNvSpPr/>
          <p:nvPr userDrawn="1"/>
        </p:nvSpPr>
        <p:spPr>
          <a:xfrm>
            <a:off x="0" y="1700213"/>
            <a:ext cx="12192000" cy="432117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A326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grpSp>
        <p:nvGrpSpPr>
          <p:cNvPr id="4" name="Gruppieren 187"/>
          <p:cNvGrpSpPr>
            <a:grpSpLocks noChangeAspect="1"/>
          </p:cNvGrpSpPr>
          <p:nvPr userDrawn="1"/>
        </p:nvGrpSpPr>
        <p:grpSpPr>
          <a:xfrm>
            <a:off x="1658606" y="1860531"/>
            <a:ext cx="8874787" cy="4000539"/>
            <a:chOff x="66675" y="1489075"/>
            <a:chExt cx="8696325" cy="4243388"/>
          </a:xfrm>
          <a:solidFill>
            <a:schemeClr val="bg1"/>
          </a:solidFill>
        </p:grpSpPr>
        <p:sp>
          <p:nvSpPr>
            <p:cNvPr id="5" name="Freeform 386"/>
            <p:cNvSpPr>
              <a:spLocks noEditPoints="1"/>
            </p:cNvSpPr>
            <p:nvPr/>
          </p:nvSpPr>
          <p:spPr bwMode="auto">
            <a:xfrm>
              <a:off x="66675" y="1773238"/>
              <a:ext cx="1214438" cy="525462"/>
            </a:xfrm>
            <a:custGeom>
              <a:avLst/>
              <a:gdLst>
                <a:gd name="T0" fmla="*/ 2147483647 w 2049"/>
                <a:gd name="T1" fmla="*/ 2147483647 h 886"/>
                <a:gd name="T2" fmla="*/ 2147483647 w 2049"/>
                <a:gd name="T3" fmla="*/ 2147483647 h 886"/>
                <a:gd name="T4" fmla="*/ 2147483647 w 2049"/>
                <a:gd name="T5" fmla="*/ 2147483647 h 886"/>
                <a:gd name="T6" fmla="*/ 2147483647 w 2049"/>
                <a:gd name="T7" fmla="*/ 2147483647 h 886"/>
                <a:gd name="T8" fmla="*/ 2147483647 w 2049"/>
                <a:gd name="T9" fmla="*/ 2147483647 h 886"/>
                <a:gd name="T10" fmla="*/ 2147483647 w 2049"/>
                <a:gd name="T11" fmla="*/ 2147483647 h 886"/>
                <a:gd name="T12" fmla="*/ 2147483647 w 2049"/>
                <a:gd name="T13" fmla="*/ 2147483647 h 886"/>
                <a:gd name="T14" fmla="*/ 2147483647 w 2049"/>
                <a:gd name="T15" fmla="*/ 2147483647 h 886"/>
                <a:gd name="T16" fmla="*/ 2147483647 w 2049"/>
                <a:gd name="T17" fmla="*/ 2147483647 h 886"/>
                <a:gd name="T18" fmla="*/ 2147483647 w 2049"/>
                <a:gd name="T19" fmla="*/ 2147483647 h 886"/>
                <a:gd name="T20" fmla="*/ 2147483647 w 2049"/>
                <a:gd name="T21" fmla="*/ 0 h 886"/>
                <a:gd name="T22" fmla="*/ 2147483647 w 2049"/>
                <a:gd name="T23" fmla="*/ 2147483647 h 886"/>
                <a:gd name="T24" fmla="*/ 2147483647 w 2049"/>
                <a:gd name="T25" fmla="*/ 2147483647 h 886"/>
                <a:gd name="T26" fmla="*/ 2147483647 w 2049"/>
                <a:gd name="T27" fmla="*/ 2147483647 h 886"/>
                <a:gd name="T28" fmla="*/ 2147483647 w 2049"/>
                <a:gd name="T29" fmla="*/ 2147483647 h 886"/>
                <a:gd name="T30" fmla="*/ 2147483647 w 2049"/>
                <a:gd name="T31" fmla="*/ 2147483647 h 886"/>
                <a:gd name="T32" fmla="*/ 2147483647 w 2049"/>
                <a:gd name="T33" fmla="*/ 2147483647 h 886"/>
                <a:gd name="T34" fmla="*/ 2147483647 w 2049"/>
                <a:gd name="T35" fmla="*/ 2147483647 h 886"/>
                <a:gd name="T36" fmla="*/ 2147483647 w 2049"/>
                <a:gd name="T37" fmla="*/ 2147483647 h 886"/>
                <a:gd name="T38" fmla="*/ 2147483647 w 2049"/>
                <a:gd name="T39" fmla="*/ 2147483647 h 886"/>
                <a:gd name="T40" fmla="*/ 2147483647 w 2049"/>
                <a:gd name="T41" fmla="*/ 2147483647 h 886"/>
                <a:gd name="T42" fmla="*/ 2147483647 w 2049"/>
                <a:gd name="T43" fmla="*/ 2147483647 h 886"/>
                <a:gd name="T44" fmla="*/ 2147483647 w 2049"/>
                <a:gd name="T45" fmla="*/ 2147483647 h 886"/>
                <a:gd name="T46" fmla="*/ 2147483647 w 2049"/>
                <a:gd name="T47" fmla="*/ 2147483647 h 886"/>
                <a:gd name="T48" fmla="*/ 2147483647 w 2049"/>
                <a:gd name="T49" fmla="*/ 2147483647 h 886"/>
                <a:gd name="T50" fmla="*/ 2147483647 w 2049"/>
                <a:gd name="T51" fmla="*/ 2147483647 h 886"/>
                <a:gd name="T52" fmla="*/ 2147483647 w 2049"/>
                <a:gd name="T53" fmla="*/ 2147483647 h 886"/>
                <a:gd name="T54" fmla="*/ 2147483647 w 2049"/>
                <a:gd name="T55" fmla="*/ 2147483647 h 886"/>
                <a:gd name="T56" fmla="*/ 2147483647 w 2049"/>
                <a:gd name="T57" fmla="*/ 2147483647 h 886"/>
                <a:gd name="T58" fmla="*/ 2147483647 w 2049"/>
                <a:gd name="T59" fmla="*/ 2147483647 h 886"/>
                <a:gd name="T60" fmla="*/ 2147483647 w 2049"/>
                <a:gd name="T61" fmla="*/ 2147483647 h 886"/>
                <a:gd name="T62" fmla="*/ 2147483647 w 2049"/>
                <a:gd name="T63" fmla="*/ 2147483647 h 886"/>
                <a:gd name="T64" fmla="*/ 2147483647 w 2049"/>
                <a:gd name="T65" fmla="*/ 2147483647 h 886"/>
                <a:gd name="T66" fmla="*/ 2147483647 w 2049"/>
                <a:gd name="T67" fmla="*/ 2147483647 h 886"/>
                <a:gd name="T68" fmla="*/ 2147483647 w 2049"/>
                <a:gd name="T69" fmla="*/ 2147483647 h 886"/>
                <a:gd name="T70" fmla="*/ 2147483647 w 2049"/>
                <a:gd name="T71" fmla="*/ 2147483647 h 886"/>
                <a:gd name="T72" fmla="*/ 2147483647 w 2049"/>
                <a:gd name="T73" fmla="*/ 2147483647 h 886"/>
                <a:gd name="T74" fmla="*/ 2147483647 w 2049"/>
                <a:gd name="T75" fmla="*/ 2147483647 h 886"/>
                <a:gd name="T76" fmla="*/ 2147483647 w 2049"/>
                <a:gd name="T77" fmla="*/ 2147483647 h 886"/>
                <a:gd name="T78" fmla="*/ 2147483647 w 2049"/>
                <a:gd name="T79" fmla="*/ 2147483647 h 886"/>
                <a:gd name="T80" fmla="*/ 2147483647 w 2049"/>
                <a:gd name="T81" fmla="*/ 2147483647 h 886"/>
                <a:gd name="T82" fmla="*/ 2147483647 w 2049"/>
                <a:gd name="T83" fmla="*/ 2147483647 h 886"/>
                <a:gd name="T84" fmla="*/ 2147483647 w 2049"/>
                <a:gd name="T85" fmla="*/ 2147483647 h 886"/>
                <a:gd name="T86" fmla="*/ 2147483647 w 2049"/>
                <a:gd name="T87" fmla="*/ 2147483647 h 886"/>
                <a:gd name="T88" fmla="*/ 2147483647 w 2049"/>
                <a:gd name="T89" fmla="*/ 2147483647 h 886"/>
                <a:gd name="T90" fmla="*/ 2147483647 w 2049"/>
                <a:gd name="T91" fmla="*/ 2147483647 h 886"/>
                <a:gd name="T92" fmla="*/ 2147483647 w 2049"/>
                <a:gd name="T93" fmla="*/ 2147483647 h 886"/>
                <a:gd name="T94" fmla="*/ 2147483647 w 2049"/>
                <a:gd name="T95" fmla="*/ 2147483647 h 886"/>
                <a:gd name="T96" fmla="*/ 2147483647 w 2049"/>
                <a:gd name="T97" fmla="*/ 2147483647 h 886"/>
                <a:gd name="T98" fmla="*/ 2147483647 w 2049"/>
                <a:gd name="T99" fmla="*/ 2147483647 h 886"/>
                <a:gd name="T100" fmla="*/ 2147483647 w 2049"/>
                <a:gd name="T101" fmla="*/ 2147483647 h 886"/>
                <a:gd name="T102" fmla="*/ 2147483647 w 2049"/>
                <a:gd name="T103" fmla="*/ 2147483647 h 886"/>
                <a:gd name="T104" fmla="*/ 2147483647 w 2049"/>
                <a:gd name="T105" fmla="*/ 2147483647 h 886"/>
                <a:gd name="T106" fmla="*/ 2147483647 w 2049"/>
                <a:gd name="T107" fmla="*/ 2147483647 h 886"/>
                <a:gd name="T108" fmla="*/ 2147483647 w 2049"/>
                <a:gd name="T109" fmla="*/ 2147483647 h 886"/>
                <a:gd name="T110" fmla="*/ 2147483647 w 2049"/>
                <a:gd name="T111" fmla="*/ 2147483647 h 886"/>
                <a:gd name="T112" fmla="*/ 2147483647 w 2049"/>
                <a:gd name="T113" fmla="*/ 2147483647 h 8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9"/>
                <a:gd name="T172" fmla="*/ 0 h 886"/>
                <a:gd name="T173" fmla="*/ 2049 w 2049"/>
                <a:gd name="T174" fmla="*/ 886 h 8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" name="Freeform 238"/>
            <p:cNvSpPr>
              <a:spLocks noEditPoints="1"/>
            </p:cNvSpPr>
            <p:nvPr/>
          </p:nvSpPr>
          <p:spPr bwMode="auto">
            <a:xfrm>
              <a:off x="8459788" y="4186238"/>
              <a:ext cx="147637" cy="138112"/>
            </a:xfrm>
            <a:custGeom>
              <a:avLst/>
              <a:gdLst>
                <a:gd name="T0" fmla="*/ 2147483647 w 247"/>
                <a:gd name="T1" fmla="*/ 2147483647 h 235"/>
                <a:gd name="T2" fmla="*/ 2147483647 w 247"/>
                <a:gd name="T3" fmla="*/ 0 h 235"/>
                <a:gd name="T4" fmla="*/ 2147483647 w 247"/>
                <a:gd name="T5" fmla="*/ 2147483647 h 235"/>
                <a:gd name="T6" fmla="*/ 2147483647 w 247"/>
                <a:gd name="T7" fmla="*/ 2147483647 h 235"/>
                <a:gd name="T8" fmla="*/ 2147483647 w 247"/>
                <a:gd name="T9" fmla="*/ 2147483647 h 235"/>
                <a:gd name="T10" fmla="*/ 0 w 247"/>
                <a:gd name="T11" fmla="*/ 2147483647 h 235"/>
                <a:gd name="T12" fmla="*/ 2147483647 w 247"/>
                <a:gd name="T13" fmla="*/ 2147483647 h 235"/>
                <a:gd name="T14" fmla="*/ 2147483647 w 247"/>
                <a:gd name="T15" fmla="*/ 2147483647 h 235"/>
                <a:gd name="T16" fmla="*/ 0 w 247"/>
                <a:gd name="T17" fmla="*/ 2147483647 h 235"/>
                <a:gd name="T18" fmla="*/ 0 w 247"/>
                <a:gd name="T19" fmla="*/ 2147483647 h 235"/>
                <a:gd name="T20" fmla="*/ 2147483647 w 247"/>
                <a:gd name="T21" fmla="*/ 2147483647 h 235"/>
                <a:gd name="T22" fmla="*/ 2147483647 w 247"/>
                <a:gd name="T23" fmla="*/ 2147483647 h 235"/>
                <a:gd name="T24" fmla="*/ 2147483647 w 247"/>
                <a:gd name="T25" fmla="*/ 2147483647 h 235"/>
                <a:gd name="T26" fmla="*/ 2147483647 w 247"/>
                <a:gd name="T27" fmla="*/ 2147483647 h 235"/>
                <a:gd name="T28" fmla="*/ 2147483647 w 247"/>
                <a:gd name="T29" fmla="*/ 2147483647 h 235"/>
                <a:gd name="T30" fmla="*/ 2147483647 w 247"/>
                <a:gd name="T31" fmla="*/ 2147483647 h 235"/>
                <a:gd name="T32" fmla="*/ 2147483647 w 247"/>
                <a:gd name="T33" fmla="*/ 2147483647 h 235"/>
                <a:gd name="T34" fmla="*/ 2147483647 w 247"/>
                <a:gd name="T35" fmla="*/ 2147483647 h 235"/>
                <a:gd name="T36" fmla="*/ 2147483647 w 247"/>
                <a:gd name="T37" fmla="*/ 2147483647 h 235"/>
                <a:gd name="T38" fmla="*/ 2147483647 w 247"/>
                <a:gd name="T39" fmla="*/ 2147483647 h 235"/>
                <a:gd name="T40" fmla="*/ 2147483647 w 247"/>
                <a:gd name="T41" fmla="*/ 2147483647 h 235"/>
                <a:gd name="T42" fmla="*/ 2147483647 w 247"/>
                <a:gd name="T43" fmla="*/ 2147483647 h 235"/>
                <a:gd name="T44" fmla="*/ 2147483647 w 247"/>
                <a:gd name="T45" fmla="*/ 2147483647 h 235"/>
                <a:gd name="T46" fmla="*/ 2147483647 w 247"/>
                <a:gd name="T47" fmla="*/ 2147483647 h 235"/>
                <a:gd name="T48" fmla="*/ 2147483647 w 247"/>
                <a:gd name="T49" fmla="*/ 2147483647 h 235"/>
                <a:gd name="T50" fmla="*/ 2147483647 w 247"/>
                <a:gd name="T51" fmla="*/ 2147483647 h 235"/>
                <a:gd name="T52" fmla="*/ 2147483647 w 247"/>
                <a:gd name="T53" fmla="*/ 2147483647 h 235"/>
                <a:gd name="T54" fmla="*/ 2147483647 w 247"/>
                <a:gd name="T55" fmla="*/ 2147483647 h 235"/>
                <a:gd name="T56" fmla="*/ 2147483647 w 247"/>
                <a:gd name="T57" fmla="*/ 2147483647 h 235"/>
                <a:gd name="T58" fmla="*/ 2147483647 w 247"/>
                <a:gd name="T59" fmla="*/ 2147483647 h 235"/>
                <a:gd name="T60" fmla="*/ 2147483647 w 247"/>
                <a:gd name="T61" fmla="*/ 2147483647 h 235"/>
                <a:gd name="T62" fmla="*/ 2147483647 w 247"/>
                <a:gd name="T63" fmla="*/ 2147483647 h 235"/>
                <a:gd name="T64" fmla="*/ 2147483647 w 247"/>
                <a:gd name="T65" fmla="*/ 2147483647 h 235"/>
                <a:gd name="T66" fmla="*/ 2147483647 w 247"/>
                <a:gd name="T67" fmla="*/ 2147483647 h 235"/>
                <a:gd name="T68" fmla="*/ 2147483647 w 247"/>
                <a:gd name="T69" fmla="*/ 2147483647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7"/>
                <a:gd name="T106" fmla="*/ 0 h 235"/>
                <a:gd name="T107" fmla="*/ 247 w 247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363"/>
            <p:cNvSpPr>
              <a:spLocks noEditPoints="1"/>
            </p:cNvSpPr>
            <p:nvPr/>
          </p:nvSpPr>
          <p:spPr bwMode="auto">
            <a:xfrm>
              <a:off x="7539038" y="4237038"/>
              <a:ext cx="100012" cy="46037"/>
            </a:xfrm>
            <a:custGeom>
              <a:avLst/>
              <a:gdLst>
                <a:gd name="T0" fmla="*/ 2147483647 w 168"/>
                <a:gd name="T1" fmla="*/ 2147483647 h 77"/>
                <a:gd name="T2" fmla="*/ 2147483647 w 168"/>
                <a:gd name="T3" fmla="*/ 2147483647 h 77"/>
                <a:gd name="T4" fmla="*/ 2147483647 w 168"/>
                <a:gd name="T5" fmla="*/ 2147483647 h 77"/>
                <a:gd name="T6" fmla="*/ 2147483647 w 168"/>
                <a:gd name="T7" fmla="*/ 2147483647 h 77"/>
                <a:gd name="T8" fmla="*/ 2147483647 w 168"/>
                <a:gd name="T9" fmla="*/ 0 h 77"/>
                <a:gd name="T10" fmla="*/ 2147483647 w 168"/>
                <a:gd name="T11" fmla="*/ 2147483647 h 77"/>
                <a:gd name="T12" fmla="*/ 2147483647 w 168"/>
                <a:gd name="T13" fmla="*/ 2147483647 h 77"/>
                <a:gd name="T14" fmla="*/ 2147483647 w 168"/>
                <a:gd name="T15" fmla="*/ 2147483647 h 77"/>
                <a:gd name="T16" fmla="*/ 2147483647 w 168"/>
                <a:gd name="T17" fmla="*/ 2147483647 h 77"/>
                <a:gd name="T18" fmla="*/ 2147483647 w 168"/>
                <a:gd name="T19" fmla="*/ 2147483647 h 77"/>
                <a:gd name="T20" fmla="*/ 2147483647 w 168"/>
                <a:gd name="T21" fmla="*/ 2147483647 h 77"/>
                <a:gd name="T22" fmla="*/ 2147483647 w 168"/>
                <a:gd name="T23" fmla="*/ 2147483647 h 77"/>
                <a:gd name="T24" fmla="*/ 2147483647 w 168"/>
                <a:gd name="T25" fmla="*/ 2147483647 h 77"/>
                <a:gd name="T26" fmla="*/ 2147483647 w 168"/>
                <a:gd name="T27" fmla="*/ 2147483647 h 77"/>
                <a:gd name="T28" fmla="*/ 2147483647 w 168"/>
                <a:gd name="T29" fmla="*/ 2147483647 h 77"/>
                <a:gd name="T30" fmla="*/ 2147483647 w 168"/>
                <a:gd name="T31" fmla="*/ 2147483647 h 77"/>
                <a:gd name="T32" fmla="*/ 2147483647 w 168"/>
                <a:gd name="T33" fmla="*/ 2147483647 h 77"/>
                <a:gd name="T34" fmla="*/ 2147483647 w 168"/>
                <a:gd name="T35" fmla="*/ 0 h 77"/>
                <a:gd name="T36" fmla="*/ 0 w 168"/>
                <a:gd name="T37" fmla="*/ 2147483647 h 77"/>
                <a:gd name="T38" fmla="*/ 2147483647 w 168"/>
                <a:gd name="T39" fmla="*/ 2147483647 h 77"/>
                <a:gd name="T40" fmla="*/ 2147483647 w 168"/>
                <a:gd name="T41" fmla="*/ 2147483647 h 77"/>
                <a:gd name="T42" fmla="*/ 2147483647 w 168"/>
                <a:gd name="T43" fmla="*/ 2147483647 h 77"/>
                <a:gd name="T44" fmla="*/ 2147483647 w 168"/>
                <a:gd name="T45" fmla="*/ 2147483647 h 77"/>
                <a:gd name="T46" fmla="*/ 0 w 168"/>
                <a:gd name="T47" fmla="*/ 2147483647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8"/>
                <a:gd name="T73" fmla="*/ 0 h 77"/>
                <a:gd name="T74" fmla="*/ 168 w 168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364"/>
            <p:cNvSpPr>
              <a:spLocks noEditPoints="1"/>
            </p:cNvSpPr>
            <p:nvPr/>
          </p:nvSpPr>
          <p:spPr bwMode="auto">
            <a:xfrm>
              <a:off x="8007350" y="4027488"/>
              <a:ext cx="431800" cy="290512"/>
            </a:xfrm>
            <a:custGeom>
              <a:avLst/>
              <a:gdLst>
                <a:gd name="T0" fmla="*/ 2147483647 w 730"/>
                <a:gd name="T1" fmla="*/ 2147483647 h 491"/>
                <a:gd name="T2" fmla="*/ 2147483647 w 730"/>
                <a:gd name="T3" fmla="*/ 2147483647 h 491"/>
                <a:gd name="T4" fmla="*/ 2147483647 w 730"/>
                <a:gd name="T5" fmla="*/ 2147483647 h 491"/>
                <a:gd name="T6" fmla="*/ 2147483647 w 730"/>
                <a:gd name="T7" fmla="*/ 2147483647 h 491"/>
                <a:gd name="T8" fmla="*/ 2147483647 w 730"/>
                <a:gd name="T9" fmla="*/ 2147483647 h 491"/>
                <a:gd name="T10" fmla="*/ 2147483647 w 730"/>
                <a:gd name="T11" fmla="*/ 2147483647 h 491"/>
                <a:gd name="T12" fmla="*/ 2147483647 w 730"/>
                <a:gd name="T13" fmla="*/ 2147483647 h 491"/>
                <a:gd name="T14" fmla="*/ 2147483647 w 730"/>
                <a:gd name="T15" fmla="*/ 2147483647 h 491"/>
                <a:gd name="T16" fmla="*/ 2147483647 w 730"/>
                <a:gd name="T17" fmla="*/ 2147483647 h 491"/>
                <a:gd name="T18" fmla="*/ 2147483647 w 730"/>
                <a:gd name="T19" fmla="*/ 2147483647 h 491"/>
                <a:gd name="T20" fmla="*/ 2147483647 w 730"/>
                <a:gd name="T21" fmla="*/ 2147483647 h 491"/>
                <a:gd name="T22" fmla="*/ 2147483647 w 730"/>
                <a:gd name="T23" fmla="*/ 2147483647 h 491"/>
                <a:gd name="T24" fmla="*/ 2147483647 w 730"/>
                <a:gd name="T25" fmla="*/ 2147483647 h 491"/>
                <a:gd name="T26" fmla="*/ 2147483647 w 730"/>
                <a:gd name="T27" fmla="*/ 2147483647 h 491"/>
                <a:gd name="T28" fmla="*/ 2147483647 w 730"/>
                <a:gd name="T29" fmla="*/ 2147483647 h 491"/>
                <a:gd name="T30" fmla="*/ 2147483647 w 730"/>
                <a:gd name="T31" fmla="*/ 2147483647 h 491"/>
                <a:gd name="T32" fmla="*/ 2147483647 w 730"/>
                <a:gd name="T33" fmla="*/ 2147483647 h 491"/>
                <a:gd name="T34" fmla="*/ 2147483647 w 730"/>
                <a:gd name="T35" fmla="*/ 2147483647 h 491"/>
                <a:gd name="T36" fmla="*/ 2147483647 w 730"/>
                <a:gd name="T37" fmla="*/ 2147483647 h 491"/>
                <a:gd name="T38" fmla="*/ 2147483647 w 730"/>
                <a:gd name="T39" fmla="*/ 2147483647 h 491"/>
                <a:gd name="T40" fmla="*/ 2147483647 w 730"/>
                <a:gd name="T41" fmla="*/ 2147483647 h 491"/>
                <a:gd name="T42" fmla="*/ 2147483647 w 730"/>
                <a:gd name="T43" fmla="*/ 2147483647 h 491"/>
                <a:gd name="T44" fmla="*/ 2147483647 w 730"/>
                <a:gd name="T45" fmla="*/ 2147483647 h 491"/>
                <a:gd name="T46" fmla="*/ 2147483647 w 730"/>
                <a:gd name="T47" fmla="*/ 2147483647 h 491"/>
                <a:gd name="T48" fmla="*/ 2147483647 w 730"/>
                <a:gd name="T49" fmla="*/ 2147483647 h 491"/>
                <a:gd name="T50" fmla="*/ 2147483647 w 730"/>
                <a:gd name="T51" fmla="*/ 2147483647 h 491"/>
                <a:gd name="T52" fmla="*/ 2147483647 w 730"/>
                <a:gd name="T53" fmla="*/ 2147483647 h 491"/>
                <a:gd name="T54" fmla="*/ 2147483647 w 730"/>
                <a:gd name="T55" fmla="*/ 2147483647 h 491"/>
                <a:gd name="T56" fmla="*/ 2147483647 w 730"/>
                <a:gd name="T57" fmla="*/ 2147483647 h 491"/>
                <a:gd name="T58" fmla="*/ 2147483647 w 730"/>
                <a:gd name="T59" fmla="*/ 2147483647 h 491"/>
                <a:gd name="T60" fmla="*/ 2147483647 w 730"/>
                <a:gd name="T61" fmla="*/ 2147483647 h 491"/>
                <a:gd name="T62" fmla="*/ 2147483647 w 730"/>
                <a:gd name="T63" fmla="*/ 2147483647 h 491"/>
                <a:gd name="T64" fmla="*/ 2147483647 w 730"/>
                <a:gd name="T65" fmla="*/ 2147483647 h 491"/>
                <a:gd name="T66" fmla="*/ 2147483647 w 730"/>
                <a:gd name="T67" fmla="*/ 2147483647 h 491"/>
                <a:gd name="T68" fmla="*/ 2147483647 w 730"/>
                <a:gd name="T69" fmla="*/ 2147483647 h 491"/>
                <a:gd name="T70" fmla="*/ 2147483647 w 730"/>
                <a:gd name="T71" fmla="*/ 2147483647 h 491"/>
                <a:gd name="T72" fmla="*/ 2147483647 w 730"/>
                <a:gd name="T73" fmla="*/ 2147483647 h 491"/>
                <a:gd name="T74" fmla="*/ 2147483647 w 730"/>
                <a:gd name="T75" fmla="*/ 2147483647 h 491"/>
                <a:gd name="T76" fmla="*/ 2147483647 w 730"/>
                <a:gd name="T77" fmla="*/ 2147483647 h 491"/>
                <a:gd name="T78" fmla="*/ 2147483647 w 730"/>
                <a:gd name="T79" fmla="*/ 2147483647 h 491"/>
                <a:gd name="T80" fmla="*/ 2147483647 w 730"/>
                <a:gd name="T81" fmla="*/ 2147483647 h 491"/>
                <a:gd name="T82" fmla="*/ 2147483647 w 730"/>
                <a:gd name="T83" fmla="*/ 2147483647 h 491"/>
                <a:gd name="T84" fmla="*/ 2147483647 w 730"/>
                <a:gd name="T85" fmla="*/ 2147483647 h 491"/>
                <a:gd name="T86" fmla="*/ 2147483647 w 730"/>
                <a:gd name="T87" fmla="*/ 2147483647 h 491"/>
                <a:gd name="T88" fmla="*/ 2147483647 w 730"/>
                <a:gd name="T89" fmla="*/ 2147483647 h 491"/>
                <a:gd name="T90" fmla="*/ 2147483647 w 730"/>
                <a:gd name="T91" fmla="*/ 2147483647 h 491"/>
                <a:gd name="T92" fmla="*/ 2147483647 w 730"/>
                <a:gd name="T93" fmla="*/ 2147483647 h 491"/>
                <a:gd name="T94" fmla="*/ 2147483647 w 730"/>
                <a:gd name="T95" fmla="*/ 2147483647 h 4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30"/>
                <a:gd name="T145" fmla="*/ 0 h 491"/>
                <a:gd name="T146" fmla="*/ 730 w 730"/>
                <a:gd name="T147" fmla="*/ 491 h 4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365"/>
            <p:cNvSpPr>
              <a:spLocks noEditPoints="1"/>
            </p:cNvSpPr>
            <p:nvPr/>
          </p:nvSpPr>
          <p:spPr bwMode="auto">
            <a:xfrm>
              <a:off x="6735763" y="3792538"/>
              <a:ext cx="1292225" cy="519112"/>
            </a:xfrm>
            <a:custGeom>
              <a:avLst/>
              <a:gdLst>
                <a:gd name="T0" fmla="*/ 2147483647 w 2179"/>
                <a:gd name="T1" fmla="*/ 2147483647 h 879"/>
                <a:gd name="T2" fmla="*/ 2147483647 w 2179"/>
                <a:gd name="T3" fmla="*/ 2147483647 h 879"/>
                <a:gd name="T4" fmla="*/ 2147483647 w 2179"/>
                <a:gd name="T5" fmla="*/ 2147483647 h 879"/>
                <a:gd name="T6" fmla="*/ 2147483647 w 2179"/>
                <a:gd name="T7" fmla="*/ 2147483647 h 879"/>
                <a:gd name="T8" fmla="*/ 2147483647 w 2179"/>
                <a:gd name="T9" fmla="*/ 2147483647 h 879"/>
                <a:gd name="T10" fmla="*/ 2147483647 w 2179"/>
                <a:gd name="T11" fmla="*/ 2147483647 h 879"/>
                <a:gd name="T12" fmla="*/ 2147483647 w 2179"/>
                <a:gd name="T13" fmla="*/ 2147483647 h 879"/>
                <a:gd name="T14" fmla="*/ 2147483647 w 2179"/>
                <a:gd name="T15" fmla="*/ 2147483647 h 879"/>
                <a:gd name="T16" fmla="*/ 2147483647 w 2179"/>
                <a:gd name="T17" fmla="*/ 2147483647 h 879"/>
                <a:gd name="T18" fmla="*/ 2147483647 w 2179"/>
                <a:gd name="T19" fmla="*/ 2147483647 h 879"/>
                <a:gd name="T20" fmla="*/ 2147483647 w 2179"/>
                <a:gd name="T21" fmla="*/ 2147483647 h 879"/>
                <a:gd name="T22" fmla="*/ 2147483647 w 2179"/>
                <a:gd name="T23" fmla="*/ 2147483647 h 879"/>
                <a:gd name="T24" fmla="*/ 2147483647 w 2179"/>
                <a:gd name="T25" fmla="*/ 2147483647 h 879"/>
                <a:gd name="T26" fmla="*/ 2147483647 w 2179"/>
                <a:gd name="T27" fmla="*/ 2147483647 h 879"/>
                <a:gd name="T28" fmla="*/ 2147483647 w 2179"/>
                <a:gd name="T29" fmla="*/ 2147483647 h 879"/>
                <a:gd name="T30" fmla="*/ 2147483647 w 2179"/>
                <a:gd name="T31" fmla="*/ 2147483647 h 879"/>
                <a:gd name="T32" fmla="*/ 2147483647 w 2179"/>
                <a:gd name="T33" fmla="*/ 2147483647 h 879"/>
                <a:gd name="T34" fmla="*/ 2147483647 w 2179"/>
                <a:gd name="T35" fmla="*/ 2147483647 h 879"/>
                <a:gd name="T36" fmla="*/ 2147483647 w 2179"/>
                <a:gd name="T37" fmla="*/ 2147483647 h 879"/>
                <a:gd name="T38" fmla="*/ 2147483647 w 2179"/>
                <a:gd name="T39" fmla="*/ 2147483647 h 879"/>
                <a:gd name="T40" fmla="*/ 2147483647 w 2179"/>
                <a:gd name="T41" fmla="*/ 2147483647 h 879"/>
                <a:gd name="T42" fmla="*/ 2147483647 w 2179"/>
                <a:gd name="T43" fmla="*/ 2147483647 h 879"/>
                <a:gd name="T44" fmla="*/ 2147483647 w 2179"/>
                <a:gd name="T45" fmla="*/ 2147483647 h 879"/>
                <a:gd name="T46" fmla="*/ 2147483647 w 2179"/>
                <a:gd name="T47" fmla="*/ 2147483647 h 879"/>
                <a:gd name="T48" fmla="*/ 2147483647 w 2179"/>
                <a:gd name="T49" fmla="*/ 2147483647 h 879"/>
                <a:gd name="T50" fmla="*/ 2147483647 w 2179"/>
                <a:gd name="T51" fmla="*/ 2147483647 h 879"/>
                <a:gd name="T52" fmla="*/ 2147483647 w 2179"/>
                <a:gd name="T53" fmla="*/ 2147483647 h 879"/>
                <a:gd name="T54" fmla="*/ 2147483647 w 2179"/>
                <a:gd name="T55" fmla="*/ 2147483647 h 879"/>
                <a:gd name="T56" fmla="*/ 2147483647 w 2179"/>
                <a:gd name="T57" fmla="*/ 2147483647 h 879"/>
                <a:gd name="T58" fmla="*/ 2147483647 w 2179"/>
                <a:gd name="T59" fmla="*/ 2147483647 h 879"/>
                <a:gd name="T60" fmla="*/ 2147483647 w 2179"/>
                <a:gd name="T61" fmla="*/ 2147483647 h 879"/>
                <a:gd name="T62" fmla="*/ 2147483647 w 2179"/>
                <a:gd name="T63" fmla="*/ 2147483647 h 879"/>
                <a:gd name="T64" fmla="*/ 2147483647 w 2179"/>
                <a:gd name="T65" fmla="*/ 2147483647 h 879"/>
                <a:gd name="T66" fmla="*/ 2147483647 w 2179"/>
                <a:gd name="T67" fmla="*/ 2147483647 h 879"/>
                <a:gd name="T68" fmla="*/ 2147483647 w 2179"/>
                <a:gd name="T69" fmla="*/ 2147483647 h 879"/>
                <a:gd name="T70" fmla="*/ 2147483647 w 2179"/>
                <a:gd name="T71" fmla="*/ 2147483647 h 879"/>
                <a:gd name="T72" fmla="*/ 2147483647 w 2179"/>
                <a:gd name="T73" fmla="*/ 2147483647 h 879"/>
                <a:gd name="T74" fmla="*/ 2147483647 w 2179"/>
                <a:gd name="T75" fmla="*/ 2147483647 h 879"/>
                <a:gd name="T76" fmla="*/ 2147483647 w 2179"/>
                <a:gd name="T77" fmla="*/ 2147483647 h 879"/>
                <a:gd name="T78" fmla="*/ 2147483647 w 2179"/>
                <a:gd name="T79" fmla="*/ 2147483647 h 879"/>
                <a:gd name="T80" fmla="*/ 2147483647 w 2179"/>
                <a:gd name="T81" fmla="*/ 2147483647 h 879"/>
                <a:gd name="T82" fmla="*/ 2147483647 w 2179"/>
                <a:gd name="T83" fmla="*/ 2147483647 h 879"/>
                <a:gd name="T84" fmla="*/ 2147483647 w 2179"/>
                <a:gd name="T85" fmla="*/ 2147483647 h 879"/>
                <a:gd name="T86" fmla="*/ 2147483647 w 2179"/>
                <a:gd name="T87" fmla="*/ 2147483647 h 879"/>
                <a:gd name="T88" fmla="*/ 2147483647 w 2179"/>
                <a:gd name="T89" fmla="*/ 2147483647 h 879"/>
                <a:gd name="T90" fmla="*/ 2147483647 w 2179"/>
                <a:gd name="T91" fmla="*/ 2147483647 h 879"/>
                <a:gd name="T92" fmla="*/ 2147483647 w 2179"/>
                <a:gd name="T93" fmla="*/ 2147483647 h 879"/>
                <a:gd name="T94" fmla="*/ 2147483647 w 2179"/>
                <a:gd name="T95" fmla="*/ 2147483647 h 879"/>
                <a:gd name="T96" fmla="*/ 2147483647 w 2179"/>
                <a:gd name="T97" fmla="*/ 2147483647 h 879"/>
                <a:gd name="T98" fmla="*/ 2147483647 w 2179"/>
                <a:gd name="T99" fmla="*/ 2147483647 h 879"/>
                <a:gd name="T100" fmla="*/ 2147483647 w 2179"/>
                <a:gd name="T101" fmla="*/ 2147483647 h 879"/>
                <a:gd name="T102" fmla="*/ 2147483647 w 2179"/>
                <a:gd name="T103" fmla="*/ 2147483647 h 879"/>
                <a:gd name="T104" fmla="*/ 2147483647 w 2179"/>
                <a:gd name="T105" fmla="*/ 2147483647 h 879"/>
                <a:gd name="T106" fmla="*/ 2147483647 w 2179"/>
                <a:gd name="T107" fmla="*/ 2147483647 h 879"/>
                <a:gd name="T108" fmla="*/ 2147483647 w 2179"/>
                <a:gd name="T109" fmla="*/ 2147483647 h 879"/>
                <a:gd name="T110" fmla="*/ 2147483647 w 2179"/>
                <a:gd name="T111" fmla="*/ 2147483647 h 879"/>
                <a:gd name="T112" fmla="*/ 2147483647 w 2179"/>
                <a:gd name="T113" fmla="*/ 2147483647 h 879"/>
                <a:gd name="T114" fmla="*/ 2147483647 w 2179"/>
                <a:gd name="T115" fmla="*/ 2147483647 h 8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79"/>
                <a:gd name="T175" fmla="*/ 0 h 879"/>
                <a:gd name="T176" fmla="*/ 2179 w 2179"/>
                <a:gd name="T177" fmla="*/ 879 h 8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366"/>
            <p:cNvSpPr>
              <a:spLocks noEditPoints="1"/>
            </p:cNvSpPr>
            <p:nvPr/>
          </p:nvSpPr>
          <p:spPr bwMode="auto">
            <a:xfrm>
              <a:off x="8258175" y="5067300"/>
              <a:ext cx="504825" cy="387350"/>
            </a:xfrm>
            <a:custGeom>
              <a:avLst/>
              <a:gdLst>
                <a:gd name="T0" fmla="*/ 2147483647 w 851"/>
                <a:gd name="T1" fmla="*/ 2147483647 h 656"/>
                <a:gd name="T2" fmla="*/ 2147483647 w 851"/>
                <a:gd name="T3" fmla="*/ 2147483647 h 656"/>
                <a:gd name="T4" fmla="*/ 2147483647 w 851"/>
                <a:gd name="T5" fmla="*/ 2147483647 h 656"/>
                <a:gd name="T6" fmla="*/ 2147483647 w 851"/>
                <a:gd name="T7" fmla="*/ 2147483647 h 656"/>
                <a:gd name="T8" fmla="*/ 2147483647 w 851"/>
                <a:gd name="T9" fmla="*/ 2147483647 h 656"/>
                <a:gd name="T10" fmla="*/ 2147483647 w 851"/>
                <a:gd name="T11" fmla="*/ 2147483647 h 656"/>
                <a:gd name="T12" fmla="*/ 2147483647 w 851"/>
                <a:gd name="T13" fmla="*/ 2147483647 h 656"/>
                <a:gd name="T14" fmla="*/ 2147483647 w 851"/>
                <a:gd name="T15" fmla="*/ 2147483647 h 656"/>
                <a:gd name="T16" fmla="*/ 2147483647 w 851"/>
                <a:gd name="T17" fmla="*/ 2147483647 h 656"/>
                <a:gd name="T18" fmla="*/ 0 w 851"/>
                <a:gd name="T19" fmla="*/ 2147483647 h 656"/>
                <a:gd name="T20" fmla="*/ 2147483647 w 851"/>
                <a:gd name="T21" fmla="*/ 2147483647 h 656"/>
                <a:gd name="T22" fmla="*/ 2147483647 w 851"/>
                <a:gd name="T23" fmla="*/ 2147483647 h 656"/>
                <a:gd name="T24" fmla="*/ 2147483647 w 851"/>
                <a:gd name="T25" fmla="*/ 2147483647 h 656"/>
                <a:gd name="T26" fmla="*/ 2147483647 w 851"/>
                <a:gd name="T27" fmla="*/ 2147483647 h 656"/>
                <a:gd name="T28" fmla="*/ 2147483647 w 851"/>
                <a:gd name="T29" fmla="*/ 2147483647 h 656"/>
                <a:gd name="T30" fmla="*/ 2147483647 w 851"/>
                <a:gd name="T31" fmla="*/ 2147483647 h 656"/>
                <a:gd name="T32" fmla="*/ 2147483647 w 851"/>
                <a:gd name="T33" fmla="*/ 2147483647 h 656"/>
                <a:gd name="T34" fmla="*/ 2147483647 w 851"/>
                <a:gd name="T35" fmla="*/ 2147483647 h 656"/>
                <a:gd name="T36" fmla="*/ 2147483647 w 851"/>
                <a:gd name="T37" fmla="*/ 2147483647 h 656"/>
                <a:gd name="T38" fmla="*/ 2147483647 w 851"/>
                <a:gd name="T39" fmla="*/ 2147483647 h 656"/>
                <a:gd name="T40" fmla="*/ 2147483647 w 851"/>
                <a:gd name="T41" fmla="*/ 2147483647 h 656"/>
                <a:gd name="T42" fmla="*/ 2147483647 w 851"/>
                <a:gd name="T43" fmla="*/ 2147483647 h 656"/>
                <a:gd name="T44" fmla="*/ 2147483647 w 851"/>
                <a:gd name="T45" fmla="*/ 2147483647 h 656"/>
                <a:gd name="T46" fmla="*/ 2147483647 w 851"/>
                <a:gd name="T47" fmla="*/ 2147483647 h 656"/>
                <a:gd name="T48" fmla="*/ 2147483647 w 851"/>
                <a:gd name="T49" fmla="*/ 2147483647 h 656"/>
                <a:gd name="T50" fmla="*/ 2147483647 w 851"/>
                <a:gd name="T51" fmla="*/ 2147483647 h 656"/>
                <a:gd name="T52" fmla="*/ 2147483647 w 851"/>
                <a:gd name="T53" fmla="*/ 2147483647 h 656"/>
                <a:gd name="T54" fmla="*/ 2147483647 w 851"/>
                <a:gd name="T55" fmla="*/ 2147483647 h 656"/>
                <a:gd name="T56" fmla="*/ 2147483647 w 851"/>
                <a:gd name="T57" fmla="*/ 2147483647 h 656"/>
                <a:gd name="T58" fmla="*/ 2147483647 w 851"/>
                <a:gd name="T59" fmla="*/ 2147483647 h 656"/>
                <a:gd name="T60" fmla="*/ 2147483647 w 851"/>
                <a:gd name="T61" fmla="*/ 2147483647 h 656"/>
                <a:gd name="T62" fmla="*/ 2147483647 w 851"/>
                <a:gd name="T63" fmla="*/ 2147483647 h 656"/>
                <a:gd name="T64" fmla="*/ 2147483647 w 851"/>
                <a:gd name="T65" fmla="*/ 2147483647 h 656"/>
                <a:gd name="T66" fmla="*/ 2147483647 w 851"/>
                <a:gd name="T67" fmla="*/ 2147483647 h 656"/>
                <a:gd name="T68" fmla="*/ 2147483647 w 851"/>
                <a:gd name="T69" fmla="*/ 2147483647 h 656"/>
                <a:gd name="T70" fmla="*/ 2147483647 w 851"/>
                <a:gd name="T71" fmla="*/ 2147483647 h 656"/>
                <a:gd name="T72" fmla="*/ 2147483647 w 851"/>
                <a:gd name="T73" fmla="*/ 2147483647 h 656"/>
                <a:gd name="T74" fmla="*/ 2147483647 w 851"/>
                <a:gd name="T75" fmla="*/ 2147483647 h 656"/>
                <a:gd name="T76" fmla="*/ 2147483647 w 851"/>
                <a:gd name="T77" fmla="*/ 2147483647 h 656"/>
                <a:gd name="T78" fmla="*/ 2147483647 w 851"/>
                <a:gd name="T79" fmla="*/ 2147483647 h 656"/>
                <a:gd name="T80" fmla="*/ 2147483647 w 851"/>
                <a:gd name="T81" fmla="*/ 2147483647 h 656"/>
                <a:gd name="T82" fmla="*/ 2147483647 w 851"/>
                <a:gd name="T83" fmla="*/ 2147483647 h 656"/>
                <a:gd name="T84" fmla="*/ 2147483647 w 851"/>
                <a:gd name="T85" fmla="*/ 2147483647 h 656"/>
                <a:gd name="T86" fmla="*/ 2147483647 w 851"/>
                <a:gd name="T87" fmla="*/ 2147483647 h 656"/>
                <a:gd name="T88" fmla="*/ 2147483647 w 851"/>
                <a:gd name="T89" fmla="*/ 2147483647 h 656"/>
                <a:gd name="T90" fmla="*/ 2147483647 w 851"/>
                <a:gd name="T91" fmla="*/ 2147483647 h 656"/>
                <a:gd name="T92" fmla="*/ 2147483647 w 851"/>
                <a:gd name="T93" fmla="*/ 2147483647 h 656"/>
                <a:gd name="T94" fmla="*/ 2147483647 w 851"/>
                <a:gd name="T95" fmla="*/ 2147483647 h 656"/>
                <a:gd name="T96" fmla="*/ 2147483647 w 851"/>
                <a:gd name="T97" fmla="*/ 2147483647 h 656"/>
                <a:gd name="T98" fmla="*/ 2147483647 w 851"/>
                <a:gd name="T99" fmla="*/ 2147483647 h 656"/>
                <a:gd name="T100" fmla="*/ 2147483647 w 851"/>
                <a:gd name="T101" fmla="*/ 2147483647 h 656"/>
                <a:gd name="T102" fmla="*/ 2147483647 w 851"/>
                <a:gd name="T103" fmla="*/ 2147483647 h 656"/>
                <a:gd name="T104" fmla="*/ 2147483647 w 851"/>
                <a:gd name="T105" fmla="*/ 2147483647 h 6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51"/>
                <a:gd name="T160" fmla="*/ 0 h 656"/>
                <a:gd name="T161" fmla="*/ 851 w 851"/>
                <a:gd name="T162" fmla="*/ 656 h 6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367"/>
            <p:cNvSpPr>
              <a:spLocks noEditPoints="1"/>
            </p:cNvSpPr>
            <p:nvPr/>
          </p:nvSpPr>
          <p:spPr bwMode="auto">
            <a:xfrm>
              <a:off x="7121525" y="4311650"/>
              <a:ext cx="1123950" cy="1052513"/>
            </a:xfrm>
            <a:custGeom>
              <a:avLst/>
              <a:gdLst>
                <a:gd name="T0" fmla="*/ 2147483647 w 1898"/>
                <a:gd name="T1" fmla="*/ 2147483647 h 1774"/>
                <a:gd name="T2" fmla="*/ 2147483647 w 1898"/>
                <a:gd name="T3" fmla="*/ 2147483647 h 1774"/>
                <a:gd name="T4" fmla="*/ 2147483647 w 1898"/>
                <a:gd name="T5" fmla="*/ 2147483647 h 1774"/>
                <a:gd name="T6" fmla="*/ 2147483647 w 1898"/>
                <a:gd name="T7" fmla="*/ 2147483647 h 1774"/>
                <a:gd name="T8" fmla="*/ 2147483647 w 1898"/>
                <a:gd name="T9" fmla="*/ 2147483647 h 1774"/>
                <a:gd name="T10" fmla="*/ 2147483647 w 1898"/>
                <a:gd name="T11" fmla="*/ 2147483647 h 1774"/>
                <a:gd name="T12" fmla="*/ 2147483647 w 1898"/>
                <a:gd name="T13" fmla="*/ 2147483647 h 1774"/>
                <a:gd name="T14" fmla="*/ 2147483647 w 1898"/>
                <a:gd name="T15" fmla="*/ 2147483647 h 1774"/>
                <a:gd name="T16" fmla="*/ 2147483647 w 1898"/>
                <a:gd name="T17" fmla="*/ 2147483647 h 1774"/>
                <a:gd name="T18" fmla="*/ 2147483647 w 1898"/>
                <a:gd name="T19" fmla="*/ 2147483647 h 1774"/>
                <a:gd name="T20" fmla="*/ 2147483647 w 1898"/>
                <a:gd name="T21" fmla="*/ 2147483647 h 1774"/>
                <a:gd name="T22" fmla="*/ 2147483647 w 1898"/>
                <a:gd name="T23" fmla="*/ 2147483647 h 1774"/>
                <a:gd name="T24" fmla="*/ 2147483647 w 1898"/>
                <a:gd name="T25" fmla="*/ 2147483647 h 1774"/>
                <a:gd name="T26" fmla="*/ 2147483647 w 1898"/>
                <a:gd name="T27" fmla="*/ 2147483647 h 1774"/>
                <a:gd name="T28" fmla="*/ 2147483647 w 1898"/>
                <a:gd name="T29" fmla="*/ 2147483647 h 1774"/>
                <a:gd name="T30" fmla="*/ 2147483647 w 1898"/>
                <a:gd name="T31" fmla="*/ 2147483647 h 1774"/>
                <a:gd name="T32" fmla="*/ 2147483647 w 1898"/>
                <a:gd name="T33" fmla="*/ 2147483647 h 1774"/>
                <a:gd name="T34" fmla="*/ 2147483647 w 1898"/>
                <a:gd name="T35" fmla="*/ 2147483647 h 1774"/>
                <a:gd name="T36" fmla="*/ 2147483647 w 1898"/>
                <a:gd name="T37" fmla="*/ 2147483647 h 1774"/>
                <a:gd name="T38" fmla="*/ 2147483647 w 1898"/>
                <a:gd name="T39" fmla="*/ 2147483647 h 1774"/>
                <a:gd name="T40" fmla="*/ 2147483647 w 1898"/>
                <a:gd name="T41" fmla="*/ 2147483647 h 1774"/>
                <a:gd name="T42" fmla="*/ 2147483647 w 1898"/>
                <a:gd name="T43" fmla="*/ 2147483647 h 1774"/>
                <a:gd name="T44" fmla="*/ 2147483647 w 1898"/>
                <a:gd name="T45" fmla="*/ 2147483647 h 1774"/>
                <a:gd name="T46" fmla="*/ 2147483647 w 1898"/>
                <a:gd name="T47" fmla="*/ 2147483647 h 1774"/>
                <a:gd name="T48" fmla="*/ 2147483647 w 1898"/>
                <a:gd name="T49" fmla="*/ 2147483647 h 1774"/>
                <a:gd name="T50" fmla="*/ 2147483647 w 1898"/>
                <a:gd name="T51" fmla="*/ 2147483647 h 1774"/>
                <a:gd name="T52" fmla="*/ 2147483647 w 1898"/>
                <a:gd name="T53" fmla="*/ 2147483647 h 1774"/>
                <a:gd name="T54" fmla="*/ 2147483647 w 1898"/>
                <a:gd name="T55" fmla="*/ 2147483647 h 1774"/>
                <a:gd name="T56" fmla="*/ 2147483647 w 1898"/>
                <a:gd name="T57" fmla="*/ 2147483647 h 1774"/>
                <a:gd name="T58" fmla="*/ 2147483647 w 1898"/>
                <a:gd name="T59" fmla="*/ 2147483647 h 1774"/>
                <a:gd name="T60" fmla="*/ 2147483647 w 1898"/>
                <a:gd name="T61" fmla="*/ 2147483647 h 1774"/>
                <a:gd name="T62" fmla="*/ 2147483647 w 1898"/>
                <a:gd name="T63" fmla="*/ 2147483647 h 1774"/>
                <a:gd name="T64" fmla="*/ 2147483647 w 1898"/>
                <a:gd name="T65" fmla="*/ 2147483647 h 1774"/>
                <a:gd name="T66" fmla="*/ 2147483647 w 1898"/>
                <a:gd name="T67" fmla="*/ 2147483647 h 1774"/>
                <a:gd name="T68" fmla="*/ 2147483647 w 1898"/>
                <a:gd name="T69" fmla="*/ 2147483647 h 1774"/>
                <a:gd name="T70" fmla="*/ 2147483647 w 1898"/>
                <a:gd name="T71" fmla="*/ 2147483647 h 1774"/>
                <a:gd name="T72" fmla="*/ 2147483647 w 1898"/>
                <a:gd name="T73" fmla="*/ 2147483647 h 1774"/>
                <a:gd name="T74" fmla="*/ 2147483647 w 1898"/>
                <a:gd name="T75" fmla="*/ 2147483647 h 1774"/>
                <a:gd name="T76" fmla="*/ 2147483647 w 1898"/>
                <a:gd name="T77" fmla="*/ 2147483647 h 1774"/>
                <a:gd name="T78" fmla="*/ 2147483647 w 1898"/>
                <a:gd name="T79" fmla="*/ 2147483647 h 1774"/>
                <a:gd name="T80" fmla="*/ 2147483647 w 1898"/>
                <a:gd name="T81" fmla="*/ 2147483647 h 1774"/>
                <a:gd name="T82" fmla="*/ 2147483647 w 1898"/>
                <a:gd name="T83" fmla="*/ 2147483647 h 1774"/>
                <a:gd name="T84" fmla="*/ 2147483647 w 1898"/>
                <a:gd name="T85" fmla="*/ 2147483647 h 1774"/>
                <a:gd name="T86" fmla="*/ 2147483647 w 1898"/>
                <a:gd name="T87" fmla="*/ 2147483647 h 1774"/>
                <a:gd name="T88" fmla="*/ 2147483647 w 1898"/>
                <a:gd name="T89" fmla="*/ 2147483647 h 1774"/>
                <a:gd name="T90" fmla="*/ 2147483647 w 1898"/>
                <a:gd name="T91" fmla="*/ 2147483647 h 1774"/>
                <a:gd name="T92" fmla="*/ 2147483647 w 1898"/>
                <a:gd name="T93" fmla="*/ 2147483647 h 1774"/>
                <a:gd name="T94" fmla="*/ 2147483647 w 1898"/>
                <a:gd name="T95" fmla="*/ 2147483647 h 1774"/>
                <a:gd name="T96" fmla="*/ 2147483647 w 1898"/>
                <a:gd name="T97" fmla="*/ 2147483647 h 1774"/>
                <a:gd name="T98" fmla="*/ 2147483647 w 1898"/>
                <a:gd name="T99" fmla="*/ 2147483647 h 1774"/>
                <a:gd name="T100" fmla="*/ 2147483647 w 1898"/>
                <a:gd name="T101" fmla="*/ 2147483647 h 1774"/>
                <a:gd name="T102" fmla="*/ 2147483647 w 1898"/>
                <a:gd name="T103" fmla="*/ 2147483647 h 1774"/>
                <a:gd name="T104" fmla="*/ 2147483647 w 1898"/>
                <a:gd name="T105" fmla="*/ 2147483647 h 1774"/>
                <a:gd name="T106" fmla="*/ 2147483647 w 1898"/>
                <a:gd name="T107" fmla="*/ 2147483647 h 1774"/>
                <a:gd name="T108" fmla="*/ 2147483647 w 1898"/>
                <a:gd name="T109" fmla="*/ 2147483647 h 1774"/>
                <a:gd name="T110" fmla="*/ 2147483647 w 1898"/>
                <a:gd name="T111" fmla="*/ 2147483647 h 17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98"/>
                <a:gd name="T169" fmla="*/ 0 h 1774"/>
                <a:gd name="T170" fmla="*/ 1898 w 1898"/>
                <a:gd name="T171" fmla="*/ 1774 h 17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0"/>
                    <a:pt x="1223" y="260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2"/>
                    <a:pt x="569" y="332"/>
                    <a:pt x="569" y="332"/>
                  </a:cubicBezTo>
                  <a:cubicBezTo>
                    <a:pt x="569" y="332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226"/>
            <p:cNvSpPr>
              <a:spLocks/>
            </p:cNvSpPr>
            <p:nvPr/>
          </p:nvSpPr>
          <p:spPr bwMode="auto">
            <a:xfrm>
              <a:off x="2430463" y="3783013"/>
              <a:ext cx="117475" cy="133350"/>
            </a:xfrm>
            <a:custGeom>
              <a:avLst/>
              <a:gdLst>
                <a:gd name="T0" fmla="*/ 2147483647 w 199"/>
                <a:gd name="T1" fmla="*/ 2147483647 h 228"/>
                <a:gd name="T2" fmla="*/ 2147483647 w 199"/>
                <a:gd name="T3" fmla="*/ 2147483647 h 228"/>
                <a:gd name="T4" fmla="*/ 2147483647 w 199"/>
                <a:gd name="T5" fmla="*/ 2147483647 h 228"/>
                <a:gd name="T6" fmla="*/ 2147483647 w 199"/>
                <a:gd name="T7" fmla="*/ 2147483647 h 228"/>
                <a:gd name="T8" fmla="*/ 2147483647 w 199"/>
                <a:gd name="T9" fmla="*/ 2147483647 h 228"/>
                <a:gd name="T10" fmla="*/ 2147483647 w 199"/>
                <a:gd name="T11" fmla="*/ 2147483647 h 228"/>
                <a:gd name="T12" fmla="*/ 2147483647 w 199"/>
                <a:gd name="T13" fmla="*/ 2147483647 h 228"/>
                <a:gd name="T14" fmla="*/ 2147483647 w 199"/>
                <a:gd name="T15" fmla="*/ 2147483647 h 228"/>
                <a:gd name="T16" fmla="*/ 2147483647 w 199"/>
                <a:gd name="T17" fmla="*/ 2147483647 h 228"/>
                <a:gd name="T18" fmla="*/ 2147483647 w 199"/>
                <a:gd name="T19" fmla="*/ 2147483647 h 228"/>
                <a:gd name="T20" fmla="*/ 2147483647 w 199"/>
                <a:gd name="T21" fmla="*/ 2147483647 h 228"/>
                <a:gd name="T22" fmla="*/ 2147483647 w 199"/>
                <a:gd name="T23" fmla="*/ 2147483647 h 228"/>
                <a:gd name="T24" fmla="*/ 2147483647 w 199"/>
                <a:gd name="T25" fmla="*/ 2147483647 h 228"/>
                <a:gd name="T26" fmla="*/ 2147483647 w 199"/>
                <a:gd name="T27" fmla="*/ 2147483647 h 228"/>
                <a:gd name="T28" fmla="*/ 2147483647 w 199"/>
                <a:gd name="T29" fmla="*/ 2147483647 h 228"/>
                <a:gd name="T30" fmla="*/ 2147483647 w 199"/>
                <a:gd name="T31" fmla="*/ 2147483647 h 228"/>
                <a:gd name="T32" fmla="*/ 2147483647 w 199"/>
                <a:gd name="T33" fmla="*/ 2147483647 h 228"/>
                <a:gd name="T34" fmla="*/ 2147483647 w 199"/>
                <a:gd name="T35" fmla="*/ 2147483647 h 228"/>
                <a:gd name="T36" fmla="*/ 2147483647 w 199"/>
                <a:gd name="T37" fmla="*/ 2147483647 h 228"/>
                <a:gd name="T38" fmla="*/ 2147483647 w 199"/>
                <a:gd name="T39" fmla="*/ 2147483647 h 228"/>
                <a:gd name="T40" fmla="*/ 2147483647 w 199"/>
                <a:gd name="T41" fmla="*/ 2147483647 h 228"/>
                <a:gd name="T42" fmla="*/ 2147483647 w 199"/>
                <a:gd name="T43" fmla="*/ 2147483647 h 228"/>
                <a:gd name="T44" fmla="*/ 2147483647 w 199"/>
                <a:gd name="T45" fmla="*/ 2147483647 h 228"/>
                <a:gd name="T46" fmla="*/ 2147483647 w 199"/>
                <a:gd name="T47" fmla="*/ 2147483647 h 228"/>
                <a:gd name="T48" fmla="*/ 2147483647 w 199"/>
                <a:gd name="T49" fmla="*/ 2147483647 h 228"/>
                <a:gd name="T50" fmla="*/ 2147483647 w 199"/>
                <a:gd name="T51" fmla="*/ 2147483647 h 228"/>
                <a:gd name="T52" fmla="*/ 2147483647 w 199"/>
                <a:gd name="T53" fmla="*/ 2147483647 h 228"/>
                <a:gd name="T54" fmla="*/ 2147483647 w 199"/>
                <a:gd name="T55" fmla="*/ 0 h 228"/>
                <a:gd name="T56" fmla="*/ 2147483647 w 199"/>
                <a:gd name="T57" fmla="*/ 2147483647 h 228"/>
                <a:gd name="T58" fmla="*/ 2147483647 w 199"/>
                <a:gd name="T59" fmla="*/ 2147483647 h 228"/>
                <a:gd name="T60" fmla="*/ 2147483647 w 199"/>
                <a:gd name="T61" fmla="*/ 2147483647 h 228"/>
                <a:gd name="T62" fmla="*/ 2147483647 w 199"/>
                <a:gd name="T63" fmla="*/ 2147483647 h 228"/>
                <a:gd name="T64" fmla="*/ 2147483647 w 199"/>
                <a:gd name="T65" fmla="*/ 2147483647 h 228"/>
                <a:gd name="T66" fmla="*/ 2147483647 w 199"/>
                <a:gd name="T67" fmla="*/ 2147483647 h 228"/>
                <a:gd name="T68" fmla="*/ 2147483647 w 199"/>
                <a:gd name="T69" fmla="*/ 2147483647 h 2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9"/>
                <a:gd name="T106" fmla="*/ 0 h 228"/>
                <a:gd name="T107" fmla="*/ 199 w 199"/>
                <a:gd name="T108" fmla="*/ 228 h 2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227"/>
            <p:cNvSpPr>
              <a:spLocks/>
            </p:cNvSpPr>
            <p:nvPr/>
          </p:nvSpPr>
          <p:spPr bwMode="auto">
            <a:xfrm>
              <a:off x="2338388" y="3706813"/>
              <a:ext cx="131762" cy="228600"/>
            </a:xfrm>
            <a:custGeom>
              <a:avLst/>
              <a:gdLst>
                <a:gd name="T0" fmla="*/ 2147483647 w 225"/>
                <a:gd name="T1" fmla="*/ 2147483647 h 388"/>
                <a:gd name="T2" fmla="*/ 2147483647 w 225"/>
                <a:gd name="T3" fmla="*/ 2147483647 h 388"/>
                <a:gd name="T4" fmla="*/ 2147483647 w 225"/>
                <a:gd name="T5" fmla="*/ 2147483647 h 388"/>
                <a:gd name="T6" fmla="*/ 2147483647 w 225"/>
                <a:gd name="T7" fmla="*/ 2147483647 h 388"/>
                <a:gd name="T8" fmla="*/ 2147483647 w 225"/>
                <a:gd name="T9" fmla="*/ 2147483647 h 388"/>
                <a:gd name="T10" fmla="*/ 2147483647 w 225"/>
                <a:gd name="T11" fmla="*/ 2147483647 h 388"/>
                <a:gd name="T12" fmla="*/ 2147483647 w 225"/>
                <a:gd name="T13" fmla="*/ 2147483647 h 388"/>
                <a:gd name="T14" fmla="*/ 2147483647 w 225"/>
                <a:gd name="T15" fmla="*/ 2147483647 h 388"/>
                <a:gd name="T16" fmla="*/ 2147483647 w 225"/>
                <a:gd name="T17" fmla="*/ 2147483647 h 388"/>
                <a:gd name="T18" fmla="*/ 2147483647 w 225"/>
                <a:gd name="T19" fmla="*/ 2147483647 h 388"/>
                <a:gd name="T20" fmla="*/ 2147483647 w 225"/>
                <a:gd name="T21" fmla="*/ 2147483647 h 388"/>
                <a:gd name="T22" fmla="*/ 2147483647 w 225"/>
                <a:gd name="T23" fmla="*/ 2147483647 h 388"/>
                <a:gd name="T24" fmla="*/ 2147483647 w 225"/>
                <a:gd name="T25" fmla="*/ 2147483647 h 388"/>
                <a:gd name="T26" fmla="*/ 2147483647 w 225"/>
                <a:gd name="T27" fmla="*/ 2147483647 h 388"/>
                <a:gd name="T28" fmla="*/ 2147483647 w 225"/>
                <a:gd name="T29" fmla="*/ 2147483647 h 388"/>
                <a:gd name="T30" fmla="*/ 2147483647 w 225"/>
                <a:gd name="T31" fmla="*/ 2147483647 h 388"/>
                <a:gd name="T32" fmla="*/ 2147483647 w 225"/>
                <a:gd name="T33" fmla="*/ 2147483647 h 388"/>
                <a:gd name="T34" fmla="*/ 2147483647 w 225"/>
                <a:gd name="T35" fmla="*/ 2147483647 h 388"/>
                <a:gd name="T36" fmla="*/ 2147483647 w 225"/>
                <a:gd name="T37" fmla="*/ 2147483647 h 388"/>
                <a:gd name="T38" fmla="*/ 2147483647 w 225"/>
                <a:gd name="T39" fmla="*/ 2147483647 h 388"/>
                <a:gd name="T40" fmla="*/ 2147483647 w 225"/>
                <a:gd name="T41" fmla="*/ 2147483647 h 388"/>
                <a:gd name="T42" fmla="*/ 2147483647 w 225"/>
                <a:gd name="T43" fmla="*/ 2147483647 h 388"/>
                <a:gd name="T44" fmla="*/ 2147483647 w 225"/>
                <a:gd name="T45" fmla="*/ 2147483647 h 388"/>
                <a:gd name="T46" fmla="*/ 2147483647 w 225"/>
                <a:gd name="T47" fmla="*/ 2147483647 h 388"/>
                <a:gd name="T48" fmla="*/ 2147483647 w 225"/>
                <a:gd name="T49" fmla="*/ 2147483647 h 388"/>
                <a:gd name="T50" fmla="*/ 2147483647 w 225"/>
                <a:gd name="T51" fmla="*/ 2147483647 h 388"/>
                <a:gd name="T52" fmla="*/ 2147483647 w 225"/>
                <a:gd name="T53" fmla="*/ 2147483647 h 388"/>
                <a:gd name="T54" fmla="*/ 2147483647 w 225"/>
                <a:gd name="T55" fmla="*/ 2147483647 h 388"/>
                <a:gd name="T56" fmla="*/ 2147483647 w 225"/>
                <a:gd name="T57" fmla="*/ 2147483647 h 388"/>
                <a:gd name="T58" fmla="*/ 2147483647 w 225"/>
                <a:gd name="T59" fmla="*/ 2147483647 h 388"/>
                <a:gd name="T60" fmla="*/ 2147483647 w 225"/>
                <a:gd name="T61" fmla="*/ 2147483647 h 388"/>
                <a:gd name="T62" fmla="*/ 2147483647 w 225"/>
                <a:gd name="T63" fmla="*/ 2147483647 h 388"/>
                <a:gd name="T64" fmla="*/ 2147483647 w 225"/>
                <a:gd name="T65" fmla="*/ 2147483647 h 388"/>
                <a:gd name="T66" fmla="*/ 2147483647 w 225"/>
                <a:gd name="T67" fmla="*/ 2147483647 h 388"/>
                <a:gd name="T68" fmla="*/ 2147483647 w 225"/>
                <a:gd name="T69" fmla="*/ 2147483647 h 388"/>
                <a:gd name="T70" fmla="*/ 2147483647 w 225"/>
                <a:gd name="T71" fmla="*/ 2147483647 h 388"/>
                <a:gd name="T72" fmla="*/ 2147483647 w 225"/>
                <a:gd name="T73" fmla="*/ 2147483647 h 388"/>
                <a:gd name="T74" fmla="*/ 2147483647 w 225"/>
                <a:gd name="T75" fmla="*/ 2147483647 h 388"/>
                <a:gd name="T76" fmla="*/ 2147483647 w 225"/>
                <a:gd name="T77" fmla="*/ 2147483647 h 388"/>
                <a:gd name="T78" fmla="*/ 2147483647 w 225"/>
                <a:gd name="T79" fmla="*/ 2147483647 h 388"/>
                <a:gd name="T80" fmla="*/ 2147483647 w 225"/>
                <a:gd name="T81" fmla="*/ 2147483647 h 388"/>
                <a:gd name="T82" fmla="*/ 2147483647 w 225"/>
                <a:gd name="T83" fmla="*/ 2147483647 h 388"/>
                <a:gd name="T84" fmla="*/ 2147483647 w 225"/>
                <a:gd name="T85" fmla="*/ 2147483647 h 388"/>
                <a:gd name="T86" fmla="*/ 2147483647 w 225"/>
                <a:gd name="T87" fmla="*/ 2147483647 h 388"/>
                <a:gd name="T88" fmla="*/ 2147483647 w 225"/>
                <a:gd name="T89" fmla="*/ 2147483647 h 388"/>
                <a:gd name="T90" fmla="*/ 2147483647 w 225"/>
                <a:gd name="T91" fmla="*/ 2147483647 h 388"/>
                <a:gd name="T92" fmla="*/ 2147483647 w 225"/>
                <a:gd name="T93" fmla="*/ 2147483647 h 388"/>
                <a:gd name="T94" fmla="*/ 2147483647 w 225"/>
                <a:gd name="T95" fmla="*/ 2147483647 h 388"/>
                <a:gd name="T96" fmla="*/ 2147483647 w 225"/>
                <a:gd name="T97" fmla="*/ 2147483647 h 388"/>
                <a:gd name="T98" fmla="*/ 2147483647 w 225"/>
                <a:gd name="T99" fmla="*/ 0 h 388"/>
                <a:gd name="T100" fmla="*/ 2147483647 w 225"/>
                <a:gd name="T101" fmla="*/ 2147483647 h 388"/>
                <a:gd name="T102" fmla="*/ 2147483647 w 225"/>
                <a:gd name="T103" fmla="*/ 2147483647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5"/>
                <a:gd name="T157" fmla="*/ 0 h 388"/>
                <a:gd name="T158" fmla="*/ 225 w 225"/>
                <a:gd name="T159" fmla="*/ 388 h 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228"/>
            <p:cNvSpPr>
              <a:spLocks noEditPoints="1"/>
            </p:cNvSpPr>
            <p:nvPr/>
          </p:nvSpPr>
          <p:spPr bwMode="auto">
            <a:xfrm>
              <a:off x="2006600" y="3584575"/>
              <a:ext cx="379413" cy="369888"/>
            </a:xfrm>
            <a:custGeom>
              <a:avLst/>
              <a:gdLst>
                <a:gd name="T0" fmla="*/ 2147483647 w 642"/>
                <a:gd name="T1" fmla="*/ 2147483647 h 625"/>
                <a:gd name="T2" fmla="*/ 2147483647 w 642"/>
                <a:gd name="T3" fmla="*/ 2147483647 h 625"/>
                <a:gd name="T4" fmla="*/ 2147483647 w 642"/>
                <a:gd name="T5" fmla="*/ 2147483647 h 625"/>
                <a:gd name="T6" fmla="*/ 2147483647 w 642"/>
                <a:gd name="T7" fmla="*/ 2147483647 h 625"/>
                <a:gd name="T8" fmla="*/ 2147483647 w 642"/>
                <a:gd name="T9" fmla="*/ 2147483647 h 625"/>
                <a:gd name="T10" fmla="*/ 2147483647 w 642"/>
                <a:gd name="T11" fmla="*/ 2147483647 h 625"/>
                <a:gd name="T12" fmla="*/ 2147483647 w 642"/>
                <a:gd name="T13" fmla="*/ 2147483647 h 625"/>
                <a:gd name="T14" fmla="*/ 2147483647 w 642"/>
                <a:gd name="T15" fmla="*/ 2147483647 h 625"/>
                <a:gd name="T16" fmla="*/ 2147483647 w 642"/>
                <a:gd name="T17" fmla="*/ 2147483647 h 625"/>
                <a:gd name="T18" fmla="*/ 2147483647 w 642"/>
                <a:gd name="T19" fmla="*/ 2147483647 h 625"/>
                <a:gd name="T20" fmla="*/ 2147483647 w 642"/>
                <a:gd name="T21" fmla="*/ 2147483647 h 625"/>
                <a:gd name="T22" fmla="*/ 2147483647 w 642"/>
                <a:gd name="T23" fmla="*/ 2147483647 h 625"/>
                <a:gd name="T24" fmla="*/ 2147483647 w 642"/>
                <a:gd name="T25" fmla="*/ 2147483647 h 625"/>
                <a:gd name="T26" fmla="*/ 2147483647 w 642"/>
                <a:gd name="T27" fmla="*/ 2147483647 h 625"/>
                <a:gd name="T28" fmla="*/ 2147483647 w 642"/>
                <a:gd name="T29" fmla="*/ 2147483647 h 625"/>
                <a:gd name="T30" fmla="*/ 2147483647 w 642"/>
                <a:gd name="T31" fmla="*/ 2147483647 h 625"/>
                <a:gd name="T32" fmla="*/ 2147483647 w 642"/>
                <a:gd name="T33" fmla="*/ 2147483647 h 625"/>
                <a:gd name="T34" fmla="*/ 2147483647 w 642"/>
                <a:gd name="T35" fmla="*/ 2147483647 h 625"/>
                <a:gd name="T36" fmla="*/ 2147483647 w 642"/>
                <a:gd name="T37" fmla="*/ 2147483647 h 625"/>
                <a:gd name="T38" fmla="*/ 2147483647 w 642"/>
                <a:gd name="T39" fmla="*/ 2147483647 h 625"/>
                <a:gd name="T40" fmla="*/ 2147483647 w 642"/>
                <a:gd name="T41" fmla="*/ 2147483647 h 625"/>
                <a:gd name="T42" fmla="*/ 2147483647 w 642"/>
                <a:gd name="T43" fmla="*/ 2147483647 h 625"/>
                <a:gd name="T44" fmla="*/ 2147483647 w 642"/>
                <a:gd name="T45" fmla="*/ 2147483647 h 625"/>
                <a:gd name="T46" fmla="*/ 2147483647 w 642"/>
                <a:gd name="T47" fmla="*/ 2147483647 h 625"/>
                <a:gd name="T48" fmla="*/ 2147483647 w 642"/>
                <a:gd name="T49" fmla="*/ 2147483647 h 625"/>
                <a:gd name="T50" fmla="*/ 2147483647 w 642"/>
                <a:gd name="T51" fmla="*/ 2147483647 h 625"/>
                <a:gd name="T52" fmla="*/ 2147483647 w 642"/>
                <a:gd name="T53" fmla="*/ 2147483647 h 625"/>
                <a:gd name="T54" fmla="*/ 2147483647 w 642"/>
                <a:gd name="T55" fmla="*/ 2147483647 h 625"/>
                <a:gd name="T56" fmla="*/ 2147483647 w 642"/>
                <a:gd name="T57" fmla="*/ 2147483647 h 625"/>
                <a:gd name="T58" fmla="*/ 2147483647 w 642"/>
                <a:gd name="T59" fmla="*/ 2147483647 h 625"/>
                <a:gd name="T60" fmla="*/ 2147483647 w 642"/>
                <a:gd name="T61" fmla="*/ 2147483647 h 625"/>
                <a:gd name="T62" fmla="*/ 2147483647 w 642"/>
                <a:gd name="T63" fmla="*/ 2147483647 h 625"/>
                <a:gd name="T64" fmla="*/ 2147483647 w 642"/>
                <a:gd name="T65" fmla="*/ 2147483647 h 625"/>
                <a:gd name="T66" fmla="*/ 2147483647 w 642"/>
                <a:gd name="T67" fmla="*/ 2147483647 h 625"/>
                <a:gd name="T68" fmla="*/ 2147483647 w 642"/>
                <a:gd name="T69" fmla="*/ 2147483647 h 625"/>
                <a:gd name="T70" fmla="*/ 2147483647 w 642"/>
                <a:gd name="T71" fmla="*/ 2147483647 h 625"/>
                <a:gd name="T72" fmla="*/ 2147483647 w 642"/>
                <a:gd name="T73" fmla="*/ 2147483647 h 625"/>
                <a:gd name="T74" fmla="*/ 2147483647 w 642"/>
                <a:gd name="T75" fmla="*/ 2147483647 h 625"/>
                <a:gd name="T76" fmla="*/ 2147483647 w 642"/>
                <a:gd name="T77" fmla="*/ 2147483647 h 625"/>
                <a:gd name="T78" fmla="*/ 2147483647 w 642"/>
                <a:gd name="T79" fmla="*/ 2147483647 h 625"/>
                <a:gd name="T80" fmla="*/ 2147483647 w 642"/>
                <a:gd name="T81" fmla="*/ 2147483647 h 625"/>
                <a:gd name="T82" fmla="*/ 2147483647 w 642"/>
                <a:gd name="T83" fmla="*/ 2147483647 h 625"/>
                <a:gd name="T84" fmla="*/ 2147483647 w 642"/>
                <a:gd name="T85" fmla="*/ 2147483647 h 625"/>
                <a:gd name="T86" fmla="*/ 2147483647 w 642"/>
                <a:gd name="T87" fmla="*/ 2147483647 h 625"/>
                <a:gd name="T88" fmla="*/ 2147483647 w 642"/>
                <a:gd name="T89" fmla="*/ 2147483647 h 625"/>
                <a:gd name="T90" fmla="*/ 2147483647 w 642"/>
                <a:gd name="T91" fmla="*/ 2147483647 h 625"/>
                <a:gd name="T92" fmla="*/ 2147483647 w 642"/>
                <a:gd name="T93" fmla="*/ 2147483647 h 625"/>
                <a:gd name="T94" fmla="*/ 2147483647 w 642"/>
                <a:gd name="T95" fmla="*/ 2147483647 h 625"/>
                <a:gd name="T96" fmla="*/ 2147483647 w 642"/>
                <a:gd name="T97" fmla="*/ 2147483647 h 625"/>
                <a:gd name="T98" fmla="*/ 2147483647 w 642"/>
                <a:gd name="T99" fmla="*/ 2147483647 h 625"/>
                <a:gd name="T100" fmla="*/ 2147483647 w 642"/>
                <a:gd name="T101" fmla="*/ 2147483647 h 625"/>
                <a:gd name="T102" fmla="*/ 2147483647 w 642"/>
                <a:gd name="T103" fmla="*/ 2147483647 h 625"/>
                <a:gd name="T104" fmla="*/ 2147483647 w 642"/>
                <a:gd name="T105" fmla="*/ 2147483647 h 625"/>
                <a:gd name="T106" fmla="*/ 2147483647 w 642"/>
                <a:gd name="T107" fmla="*/ 2147483647 h 625"/>
                <a:gd name="T108" fmla="*/ 2147483647 w 642"/>
                <a:gd name="T109" fmla="*/ 2147483647 h 625"/>
                <a:gd name="T110" fmla="*/ 2147483647 w 642"/>
                <a:gd name="T111" fmla="*/ 2147483647 h 625"/>
                <a:gd name="T112" fmla="*/ 2147483647 w 642"/>
                <a:gd name="T113" fmla="*/ 2147483647 h 625"/>
                <a:gd name="T114" fmla="*/ 2147483647 w 642"/>
                <a:gd name="T115" fmla="*/ 2147483647 h 625"/>
                <a:gd name="T116" fmla="*/ 2147483647 w 642"/>
                <a:gd name="T117" fmla="*/ 2147483647 h 625"/>
                <a:gd name="T118" fmla="*/ 2147483647 w 642"/>
                <a:gd name="T119" fmla="*/ 2147483647 h 625"/>
                <a:gd name="T120" fmla="*/ 2147483647 w 642"/>
                <a:gd name="T121" fmla="*/ 2147483647 h 625"/>
                <a:gd name="T122" fmla="*/ 2147483647 w 642"/>
                <a:gd name="T123" fmla="*/ 2147483647 h 6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2"/>
                <a:gd name="T187" fmla="*/ 0 h 625"/>
                <a:gd name="T188" fmla="*/ 642 w 642"/>
                <a:gd name="T189" fmla="*/ 625 h 6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230"/>
            <p:cNvSpPr>
              <a:spLocks/>
            </p:cNvSpPr>
            <p:nvPr/>
          </p:nvSpPr>
          <p:spPr bwMode="auto">
            <a:xfrm>
              <a:off x="1839913" y="3571875"/>
              <a:ext cx="342900" cy="533400"/>
            </a:xfrm>
            <a:custGeom>
              <a:avLst/>
              <a:gdLst>
                <a:gd name="T0" fmla="*/ 2147483647 w 581"/>
                <a:gd name="T1" fmla="*/ 2147483647 h 902"/>
                <a:gd name="T2" fmla="*/ 2147483647 w 581"/>
                <a:gd name="T3" fmla="*/ 2147483647 h 902"/>
                <a:gd name="T4" fmla="*/ 2147483647 w 581"/>
                <a:gd name="T5" fmla="*/ 2147483647 h 902"/>
                <a:gd name="T6" fmla="*/ 2147483647 w 581"/>
                <a:gd name="T7" fmla="*/ 2147483647 h 902"/>
                <a:gd name="T8" fmla="*/ 2147483647 w 581"/>
                <a:gd name="T9" fmla="*/ 2147483647 h 902"/>
                <a:gd name="T10" fmla="*/ 2147483647 w 581"/>
                <a:gd name="T11" fmla="*/ 2147483647 h 902"/>
                <a:gd name="T12" fmla="*/ 2147483647 w 581"/>
                <a:gd name="T13" fmla="*/ 2147483647 h 902"/>
                <a:gd name="T14" fmla="*/ 2147483647 w 581"/>
                <a:gd name="T15" fmla="*/ 2147483647 h 902"/>
                <a:gd name="T16" fmla="*/ 2147483647 w 581"/>
                <a:gd name="T17" fmla="*/ 2147483647 h 902"/>
                <a:gd name="T18" fmla="*/ 2147483647 w 581"/>
                <a:gd name="T19" fmla="*/ 2147483647 h 902"/>
                <a:gd name="T20" fmla="*/ 2147483647 w 581"/>
                <a:gd name="T21" fmla="*/ 2147483647 h 902"/>
                <a:gd name="T22" fmla="*/ 2147483647 w 581"/>
                <a:gd name="T23" fmla="*/ 2147483647 h 902"/>
                <a:gd name="T24" fmla="*/ 2147483647 w 581"/>
                <a:gd name="T25" fmla="*/ 2147483647 h 902"/>
                <a:gd name="T26" fmla="*/ 2147483647 w 581"/>
                <a:gd name="T27" fmla="*/ 2147483647 h 902"/>
                <a:gd name="T28" fmla="*/ 2147483647 w 581"/>
                <a:gd name="T29" fmla="*/ 2147483647 h 902"/>
                <a:gd name="T30" fmla="*/ 2147483647 w 581"/>
                <a:gd name="T31" fmla="*/ 2147483647 h 902"/>
                <a:gd name="T32" fmla="*/ 2147483647 w 581"/>
                <a:gd name="T33" fmla="*/ 2147483647 h 902"/>
                <a:gd name="T34" fmla="*/ 2147483647 w 581"/>
                <a:gd name="T35" fmla="*/ 2147483647 h 902"/>
                <a:gd name="T36" fmla="*/ 2147483647 w 581"/>
                <a:gd name="T37" fmla="*/ 2147483647 h 902"/>
                <a:gd name="T38" fmla="*/ 2147483647 w 581"/>
                <a:gd name="T39" fmla="*/ 2147483647 h 902"/>
                <a:gd name="T40" fmla="*/ 2147483647 w 581"/>
                <a:gd name="T41" fmla="*/ 2147483647 h 902"/>
                <a:gd name="T42" fmla="*/ 2147483647 w 581"/>
                <a:gd name="T43" fmla="*/ 2147483647 h 902"/>
                <a:gd name="T44" fmla="*/ 2147483647 w 581"/>
                <a:gd name="T45" fmla="*/ 2147483647 h 902"/>
                <a:gd name="T46" fmla="*/ 2147483647 w 581"/>
                <a:gd name="T47" fmla="*/ 2147483647 h 902"/>
                <a:gd name="T48" fmla="*/ 2147483647 w 581"/>
                <a:gd name="T49" fmla="*/ 2147483647 h 902"/>
                <a:gd name="T50" fmla="*/ 2147483647 w 581"/>
                <a:gd name="T51" fmla="*/ 2147483647 h 902"/>
                <a:gd name="T52" fmla="*/ 2147483647 w 581"/>
                <a:gd name="T53" fmla="*/ 2147483647 h 902"/>
                <a:gd name="T54" fmla="*/ 2147483647 w 581"/>
                <a:gd name="T55" fmla="*/ 2147483647 h 902"/>
                <a:gd name="T56" fmla="*/ 2147483647 w 581"/>
                <a:gd name="T57" fmla="*/ 2147483647 h 902"/>
                <a:gd name="T58" fmla="*/ 2147483647 w 581"/>
                <a:gd name="T59" fmla="*/ 2147483647 h 902"/>
                <a:gd name="T60" fmla="*/ 2147483647 w 581"/>
                <a:gd name="T61" fmla="*/ 2147483647 h 902"/>
                <a:gd name="T62" fmla="*/ 2147483647 w 581"/>
                <a:gd name="T63" fmla="*/ 2147483647 h 902"/>
                <a:gd name="T64" fmla="*/ 2147483647 w 581"/>
                <a:gd name="T65" fmla="*/ 2147483647 h 902"/>
                <a:gd name="T66" fmla="*/ 2147483647 w 581"/>
                <a:gd name="T67" fmla="*/ 2147483647 h 902"/>
                <a:gd name="T68" fmla="*/ 2147483647 w 581"/>
                <a:gd name="T69" fmla="*/ 2147483647 h 902"/>
                <a:gd name="T70" fmla="*/ 2147483647 w 581"/>
                <a:gd name="T71" fmla="*/ 2147483647 h 902"/>
                <a:gd name="T72" fmla="*/ 2147483647 w 581"/>
                <a:gd name="T73" fmla="*/ 2147483647 h 902"/>
                <a:gd name="T74" fmla="*/ 2147483647 w 581"/>
                <a:gd name="T75" fmla="*/ 2147483647 h 902"/>
                <a:gd name="T76" fmla="*/ 2147483647 w 581"/>
                <a:gd name="T77" fmla="*/ 2147483647 h 902"/>
                <a:gd name="T78" fmla="*/ 2147483647 w 581"/>
                <a:gd name="T79" fmla="*/ 2147483647 h 902"/>
                <a:gd name="T80" fmla="*/ 2147483647 w 581"/>
                <a:gd name="T81" fmla="*/ 2147483647 h 902"/>
                <a:gd name="T82" fmla="*/ 2147483647 w 581"/>
                <a:gd name="T83" fmla="*/ 2147483647 h 902"/>
                <a:gd name="T84" fmla="*/ 2147483647 w 581"/>
                <a:gd name="T85" fmla="*/ 2147483647 h 902"/>
                <a:gd name="T86" fmla="*/ 2147483647 w 581"/>
                <a:gd name="T87" fmla="*/ 2147483647 h 902"/>
                <a:gd name="T88" fmla="*/ 2147483647 w 581"/>
                <a:gd name="T89" fmla="*/ 2147483647 h 902"/>
                <a:gd name="T90" fmla="*/ 2147483647 w 581"/>
                <a:gd name="T91" fmla="*/ 2147483647 h 902"/>
                <a:gd name="T92" fmla="*/ 2147483647 w 581"/>
                <a:gd name="T93" fmla="*/ 2147483647 h 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81"/>
                <a:gd name="T142" fmla="*/ 0 h 902"/>
                <a:gd name="T143" fmla="*/ 581 w 581"/>
                <a:gd name="T144" fmla="*/ 902 h 9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" name="Freeform 231"/>
            <p:cNvSpPr>
              <a:spLocks/>
            </p:cNvSpPr>
            <p:nvPr/>
          </p:nvSpPr>
          <p:spPr bwMode="auto">
            <a:xfrm>
              <a:off x="2343150" y="4587875"/>
              <a:ext cx="239713" cy="268288"/>
            </a:xfrm>
            <a:custGeom>
              <a:avLst/>
              <a:gdLst>
                <a:gd name="T0" fmla="*/ 2147483647 w 407"/>
                <a:gd name="T1" fmla="*/ 2147483647 h 452"/>
                <a:gd name="T2" fmla="*/ 2147483647 w 407"/>
                <a:gd name="T3" fmla="*/ 2147483647 h 452"/>
                <a:gd name="T4" fmla="*/ 2147483647 w 407"/>
                <a:gd name="T5" fmla="*/ 2147483647 h 452"/>
                <a:gd name="T6" fmla="*/ 2147483647 w 407"/>
                <a:gd name="T7" fmla="*/ 2147483647 h 452"/>
                <a:gd name="T8" fmla="*/ 2147483647 w 407"/>
                <a:gd name="T9" fmla="*/ 2147483647 h 452"/>
                <a:gd name="T10" fmla="*/ 2147483647 w 407"/>
                <a:gd name="T11" fmla="*/ 2147483647 h 452"/>
                <a:gd name="T12" fmla="*/ 2147483647 w 407"/>
                <a:gd name="T13" fmla="*/ 2147483647 h 452"/>
                <a:gd name="T14" fmla="*/ 2147483647 w 407"/>
                <a:gd name="T15" fmla="*/ 2147483647 h 452"/>
                <a:gd name="T16" fmla="*/ 2147483647 w 407"/>
                <a:gd name="T17" fmla="*/ 2147483647 h 452"/>
                <a:gd name="T18" fmla="*/ 2147483647 w 407"/>
                <a:gd name="T19" fmla="*/ 2147483647 h 452"/>
                <a:gd name="T20" fmla="*/ 2147483647 w 407"/>
                <a:gd name="T21" fmla="*/ 2147483647 h 452"/>
                <a:gd name="T22" fmla="*/ 2147483647 w 407"/>
                <a:gd name="T23" fmla="*/ 2147483647 h 452"/>
                <a:gd name="T24" fmla="*/ 2147483647 w 407"/>
                <a:gd name="T25" fmla="*/ 2147483647 h 452"/>
                <a:gd name="T26" fmla="*/ 2147483647 w 407"/>
                <a:gd name="T27" fmla="*/ 2147483647 h 452"/>
                <a:gd name="T28" fmla="*/ 2147483647 w 407"/>
                <a:gd name="T29" fmla="*/ 2147483647 h 452"/>
                <a:gd name="T30" fmla="*/ 2147483647 w 407"/>
                <a:gd name="T31" fmla="*/ 2147483647 h 452"/>
                <a:gd name="T32" fmla="*/ 2147483647 w 407"/>
                <a:gd name="T33" fmla="*/ 2147483647 h 452"/>
                <a:gd name="T34" fmla="*/ 2147483647 w 407"/>
                <a:gd name="T35" fmla="*/ 2147483647 h 452"/>
                <a:gd name="T36" fmla="*/ 2147483647 w 407"/>
                <a:gd name="T37" fmla="*/ 2147483647 h 452"/>
                <a:gd name="T38" fmla="*/ 2147483647 w 407"/>
                <a:gd name="T39" fmla="*/ 2147483647 h 452"/>
                <a:gd name="T40" fmla="*/ 2147483647 w 407"/>
                <a:gd name="T41" fmla="*/ 2147483647 h 452"/>
                <a:gd name="T42" fmla="*/ 2147483647 w 407"/>
                <a:gd name="T43" fmla="*/ 0 h 452"/>
                <a:gd name="T44" fmla="*/ 2147483647 w 407"/>
                <a:gd name="T45" fmla="*/ 2147483647 h 452"/>
                <a:gd name="T46" fmla="*/ 2147483647 w 407"/>
                <a:gd name="T47" fmla="*/ 2147483647 h 452"/>
                <a:gd name="T48" fmla="*/ 2147483647 w 407"/>
                <a:gd name="T49" fmla="*/ 2147483647 h 452"/>
                <a:gd name="T50" fmla="*/ 2147483647 w 407"/>
                <a:gd name="T51" fmla="*/ 2147483647 h 452"/>
                <a:gd name="T52" fmla="*/ 2147483647 w 407"/>
                <a:gd name="T53" fmla="*/ 2147483647 h 452"/>
                <a:gd name="T54" fmla="*/ 2147483647 w 407"/>
                <a:gd name="T55" fmla="*/ 2147483647 h 452"/>
                <a:gd name="T56" fmla="*/ 2147483647 w 407"/>
                <a:gd name="T57" fmla="*/ 2147483647 h 452"/>
                <a:gd name="T58" fmla="*/ 2147483647 w 407"/>
                <a:gd name="T59" fmla="*/ 2147483647 h 452"/>
                <a:gd name="T60" fmla="*/ 2147483647 w 407"/>
                <a:gd name="T61" fmla="*/ 2147483647 h 452"/>
                <a:gd name="T62" fmla="*/ 2147483647 w 407"/>
                <a:gd name="T63" fmla="*/ 2147483647 h 452"/>
                <a:gd name="T64" fmla="*/ 2147483647 w 407"/>
                <a:gd name="T65" fmla="*/ 2147483647 h 452"/>
                <a:gd name="T66" fmla="*/ 2147483647 w 407"/>
                <a:gd name="T67" fmla="*/ 2147483647 h 452"/>
                <a:gd name="T68" fmla="*/ 2147483647 w 407"/>
                <a:gd name="T69" fmla="*/ 2147483647 h 452"/>
                <a:gd name="T70" fmla="*/ 2147483647 w 407"/>
                <a:gd name="T71" fmla="*/ 2147483647 h 452"/>
                <a:gd name="T72" fmla="*/ 2147483647 w 407"/>
                <a:gd name="T73" fmla="*/ 2147483647 h 452"/>
                <a:gd name="T74" fmla="*/ 2147483647 w 407"/>
                <a:gd name="T75" fmla="*/ 2147483647 h 452"/>
                <a:gd name="T76" fmla="*/ 2147483647 w 407"/>
                <a:gd name="T77" fmla="*/ 2147483647 h 452"/>
                <a:gd name="T78" fmla="*/ 2147483647 w 407"/>
                <a:gd name="T79" fmla="*/ 2147483647 h 452"/>
                <a:gd name="T80" fmla="*/ 2147483647 w 407"/>
                <a:gd name="T81" fmla="*/ 2147483647 h 452"/>
                <a:gd name="T82" fmla="*/ 2147483647 w 407"/>
                <a:gd name="T83" fmla="*/ 2147483647 h 452"/>
                <a:gd name="T84" fmla="*/ 2147483647 w 407"/>
                <a:gd name="T85" fmla="*/ 2147483647 h 452"/>
                <a:gd name="T86" fmla="*/ 2147483647 w 407"/>
                <a:gd name="T87" fmla="*/ 2147483647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7"/>
                <a:gd name="T133" fmla="*/ 0 h 452"/>
                <a:gd name="T134" fmla="*/ 407 w 407"/>
                <a:gd name="T135" fmla="*/ 452 h 4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" name="Freeform 232"/>
            <p:cNvSpPr>
              <a:spLocks/>
            </p:cNvSpPr>
            <p:nvPr/>
          </p:nvSpPr>
          <p:spPr bwMode="auto">
            <a:xfrm>
              <a:off x="2511425" y="4932363"/>
              <a:ext cx="146050" cy="153987"/>
            </a:xfrm>
            <a:custGeom>
              <a:avLst/>
              <a:gdLst>
                <a:gd name="T0" fmla="*/ 2147483647 w 246"/>
                <a:gd name="T1" fmla="*/ 2147483647 h 258"/>
                <a:gd name="T2" fmla="*/ 2147483647 w 246"/>
                <a:gd name="T3" fmla="*/ 2147483647 h 258"/>
                <a:gd name="T4" fmla="*/ 2147483647 w 246"/>
                <a:gd name="T5" fmla="*/ 2147483647 h 258"/>
                <a:gd name="T6" fmla="*/ 2147483647 w 246"/>
                <a:gd name="T7" fmla="*/ 2147483647 h 258"/>
                <a:gd name="T8" fmla="*/ 2147483647 w 246"/>
                <a:gd name="T9" fmla="*/ 2147483647 h 258"/>
                <a:gd name="T10" fmla="*/ 2147483647 w 246"/>
                <a:gd name="T11" fmla="*/ 2147483647 h 258"/>
                <a:gd name="T12" fmla="*/ 2147483647 w 246"/>
                <a:gd name="T13" fmla="*/ 2147483647 h 258"/>
                <a:gd name="T14" fmla="*/ 2147483647 w 246"/>
                <a:gd name="T15" fmla="*/ 2147483647 h 258"/>
                <a:gd name="T16" fmla="*/ 2147483647 w 246"/>
                <a:gd name="T17" fmla="*/ 2147483647 h 258"/>
                <a:gd name="T18" fmla="*/ 2147483647 w 246"/>
                <a:gd name="T19" fmla="*/ 2147483647 h 258"/>
                <a:gd name="T20" fmla="*/ 2147483647 w 246"/>
                <a:gd name="T21" fmla="*/ 2147483647 h 258"/>
                <a:gd name="T22" fmla="*/ 2147483647 w 246"/>
                <a:gd name="T23" fmla="*/ 2147483647 h 258"/>
                <a:gd name="T24" fmla="*/ 2147483647 w 246"/>
                <a:gd name="T25" fmla="*/ 2147483647 h 258"/>
                <a:gd name="T26" fmla="*/ 2147483647 w 246"/>
                <a:gd name="T27" fmla="*/ 2147483647 h 258"/>
                <a:gd name="T28" fmla="*/ 2147483647 w 246"/>
                <a:gd name="T29" fmla="*/ 2147483647 h 258"/>
                <a:gd name="T30" fmla="*/ 2147483647 w 246"/>
                <a:gd name="T31" fmla="*/ 2147483647 h 258"/>
                <a:gd name="T32" fmla="*/ 2147483647 w 246"/>
                <a:gd name="T33" fmla="*/ 2147483647 h 258"/>
                <a:gd name="T34" fmla="*/ 2147483647 w 246"/>
                <a:gd name="T35" fmla="*/ 2147483647 h 258"/>
                <a:gd name="T36" fmla="*/ 2147483647 w 246"/>
                <a:gd name="T37" fmla="*/ 2147483647 h 258"/>
                <a:gd name="T38" fmla="*/ 2147483647 w 246"/>
                <a:gd name="T39" fmla="*/ 2147483647 h 258"/>
                <a:gd name="T40" fmla="*/ 0 w 246"/>
                <a:gd name="T41" fmla="*/ 2147483647 h 258"/>
                <a:gd name="T42" fmla="*/ 2147483647 w 246"/>
                <a:gd name="T43" fmla="*/ 2147483647 h 258"/>
                <a:gd name="T44" fmla="*/ 2147483647 w 246"/>
                <a:gd name="T45" fmla="*/ 2147483647 h 258"/>
                <a:gd name="T46" fmla="*/ 2147483647 w 246"/>
                <a:gd name="T47" fmla="*/ 2147483647 h 258"/>
                <a:gd name="T48" fmla="*/ 2147483647 w 246"/>
                <a:gd name="T49" fmla="*/ 2147483647 h 258"/>
                <a:gd name="T50" fmla="*/ 2147483647 w 246"/>
                <a:gd name="T51" fmla="*/ 2147483647 h 258"/>
                <a:gd name="T52" fmla="*/ 2147483647 w 246"/>
                <a:gd name="T53" fmla="*/ 2147483647 h 258"/>
                <a:gd name="T54" fmla="*/ 2147483647 w 246"/>
                <a:gd name="T55" fmla="*/ 2147483647 h 258"/>
                <a:gd name="T56" fmla="*/ 2147483647 w 246"/>
                <a:gd name="T57" fmla="*/ 2147483647 h 258"/>
                <a:gd name="T58" fmla="*/ 2147483647 w 246"/>
                <a:gd name="T59" fmla="*/ 2147483647 h 258"/>
                <a:gd name="T60" fmla="*/ 2147483647 w 246"/>
                <a:gd name="T61" fmla="*/ 2147483647 h 258"/>
                <a:gd name="T62" fmla="*/ 2147483647 w 246"/>
                <a:gd name="T63" fmla="*/ 2147483647 h 258"/>
                <a:gd name="T64" fmla="*/ 2147483647 w 246"/>
                <a:gd name="T65" fmla="*/ 2147483647 h 258"/>
                <a:gd name="T66" fmla="*/ 2147483647 w 246"/>
                <a:gd name="T67" fmla="*/ 2147483647 h 258"/>
                <a:gd name="T68" fmla="*/ 2147483647 w 246"/>
                <a:gd name="T69" fmla="*/ 2147483647 h 258"/>
                <a:gd name="T70" fmla="*/ 2147483647 w 246"/>
                <a:gd name="T71" fmla="*/ 2147483647 h 2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6"/>
                <a:gd name="T109" fmla="*/ 0 h 258"/>
                <a:gd name="T110" fmla="*/ 246 w 246"/>
                <a:gd name="T111" fmla="*/ 258 h 2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" name="Freeform 233"/>
            <p:cNvSpPr>
              <a:spLocks noEditPoints="1"/>
            </p:cNvSpPr>
            <p:nvPr/>
          </p:nvSpPr>
          <p:spPr bwMode="auto">
            <a:xfrm>
              <a:off x="2176463" y="4670425"/>
              <a:ext cx="433387" cy="963613"/>
            </a:xfrm>
            <a:custGeom>
              <a:avLst/>
              <a:gdLst>
                <a:gd name="T0" fmla="*/ 2147483647 w 732"/>
                <a:gd name="T1" fmla="*/ 2147483647 h 1628"/>
                <a:gd name="T2" fmla="*/ 2147483647 w 732"/>
                <a:gd name="T3" fmla="*/ 2147483647 h 1628"/>
                <a:gd name="T4" fmla="*/ 2147483647 w 732"/>
                <a:gd name="T5" fmla="*/ 2147483647 h 1628"/>
                <a:gd name="T6" fmla="*/ 2147483647 w 732"/>
                <a:gd name="T7" fmla="*/ 2147483647 h 1628"/>
                <a:gd name="T8" fmla="*/ 2147483647 w 732"/>
                <a:gd name="T9" fmla="*/ 2147483647 h 1628"/>
                <a:gd name="T10" fmla="*/ 2147483647 w 732"/>
                <a:gd name="T11" fmla="*/ 2147483647 h 1628"/>
                <a:gd name="T12" fmla="*/ 2147483647 w 732"/>
                <a:gd name="T13" fmla="*/ 2147483647 h 1628"/>
                <a:gd name="T14" fmla="*/ 2147483647 w 732"/>
                <a:gd name="T15" fmla="*/ 2147483647 h 1628"/>
                <a:gd name="T16" fmla="*/ 2147483647 w 732"/>
                <a:gd name="T17" fmla="*/ 2147483647 h 1628"/>
                <a:gd name="T18" fmla="*/ 2147483647 w 732"/>
                <a:gd name="T19" fmla="*/ 0 h 1628"/>
                <a:gd name="T20" fmla="*/ 2147483647 w 732"/>
                <a:gd name="T21" fmla="*/ 2147483647 h 1628"/>
                <a:gd name="T22" fmla="*/ 2147483647 w 732"/>
                <a:gd name="T23" fmla="*/ 2147483647 h 1628"/>
                <a:gd name="T24" fmla="*/ 2147483647 w 732"/>
                <a:gd name="T25" fmla="*/ 2147483647 h 1628"/>
                <a:gd name="T26" fmla="*/ 2147483647 w 732"/>
                <a:gd name="T27" fmla="*/ 2147483647 h 1628"/>
                <a:gd name="T28" fmla="*/ 2147483647 w 732"/>
                <a:gd name="T29" fmla="*/ 2147483647 h 1628"/>
                <a:gd name="T30" fmla="*/ 0 w 732"/>
                <a:gd name="T31" fmla="*/ 2147483647 h 1628"/>
                <a:gd name="T32" fmla="*/ 2147483647 w 732"/>
                <a:gd name="T33" fmla="*/ 2147483647 h 1628"/>
                <a:gd name="T34" fmla="*/ 2147483647 w 732"/>
                <a:gd name="T35" fmla="*/ 2147483647 h 1628"/>
                <a:gd name="T36" fmla="*/ 2147483647 w 732"/>
                <a:gd name="T37" fmla="*/ 2147483647 h 1628"/>
                <a:gd name="T38" fmla="*/ 2147483647 w 732"/>
                <a:gd name="T39" fmla="*/ 2147483647 h 1628"/>
                <a:gd name="T40" fmla="*/ 2147483647 w 732"/>
                <a:gd name="T41" fmla="*/ 2147483647 h 1628"/>
                <a:gd name="T42" fmla="*/ 2147483647 w 732"/>
                <a:gd name="T43" fmla="*/ 2147483647 h 1628"/>
                <a:gd name="T44" fmla="*/ 2147483647 w 732"/>
                <a:gd name="T45" fmla="*/ 2147483647 h 1628"/>
                <a:gd name="T46" fmla="*/ 2147483647 w 732"/>
                <a:gd name="T47" fmla="*/ 2147483647 h 1628"/>
                <a:gd name="T48" fmla="*/ 2147483647 w 732"/>
                <a:gd name="T49" fmla="*/ 2147483647 h 1628"/>
                <a:gd name="T50" fmla="*/ 2147483647 w 732"/>
                <a:gd name="T51" fmla="*/ 2147483647 h 1628"/>
                <a:gd name="T52" fmla="*/ 2147483647 w 732"/>
                <a:gd name="T53" fmla="*/ 2147483647 h 1628"/>
                <a:gd name="T54" fmla="*/ 2147483647 w 732"/>
                <a:gd name="T55" fmla="*/ 2147483647 h 1628"/>
                <a:gd name="T56" fmla="*/ 2147483647 w 732"/>
                <a:gd name="T57" fmla="*/ 2147483647 h 1628"/>
                <a:gd name="T58" fmla="*/ 2147483647 w 732"/>
                <a:gd name="T59" fmla="*/ 2147483647 h 1628"/>
                <a:gd name="T60" fmla="*/ 2147483647 w 732"/>
                <a:gd name="T61" fmla="*/ 2147483647 h 1628"/>
                <a:gd name="T62" fmla="*/ 2147483647 w 732"/>
                <a:gd name="T63" fmla="*/ 2147483647 h 1628"/>
                <a:gd name="T64" fmla="*/ 2147483647 w 732"/>
                <a:gd name="T65" fmla="*/ 2147483647 h 1628"/>
                <a:gd name="T66" fmla="*/ 2147483647 w 732"/>
                <a:gd name="T67" fmla="*/ 2147483647 h 1628"/>
                <a:gd name="T68" fmla="*/ 2147483647 w 732"/>
                <a:gd name="T69" fmla="*/ 2147483647 h 1628"/>
                <a:gd name="T70" fmla="*/ 2147483647 w 732"/>
                <a:gd name="T71" fmla="*/ 2147483647 h 1628"/>
                <a:gd name="T72" fmla="*/ 2147483647 w 732"/>
                <a:gd name="T73" fmla="*/ 2147483647 h 1628"/>
                <a:gd name="T74" fmla="*/ 2147483647 w 732"/>
                <a:gd name="T75" fmla="*/ 2147483647 h 1628"/>
                <a:gd name="T76" fmla="*/ 2147483647 w 732"/>
                <a:gd name="T77" fmla="*/ 2147483647 h 1628"/>
                <a:gd name="T78" fmla="*/ 2147483647 w 732"/>
                <a:gd name="T79" fmla="*/ 2147483647 h 1628"/>
                <a:gd name="T80" fmla="*/ 2147483647 w 732"/>
                <a:gd name="T81" fmla="*/ 2147483647 h 1628"/>
                <a:gd name="T82" fmla="*/ 2147483647 w 732"/>
                <a:gd name="T83" fmla="*/ 2147483647 h 1628"/>
                <a:gd name="T84" fmla="*/ 2147483647 w 732"/>
                <a:gd name="T85" fmla="*/ 2147483647 h 1628"/>
                <a:gd name="T86" fmla="*/ 2147483647 w 732"/>
                <a:gd name="T87" fmla="*/ 2147483647 h 1628"/>
                <a:gd name="T88" fmla="*/ 2147483647 w 732"/>
                <a:gd name="T89" fmla="*/ 2147483647 h 1628"/>
                <a:gd name="T90" fmla="*/ 2147483647 w 732"/>
                <a:gd name="T91" fmla="*/ 2147483647 h 1628"/>
                <a:gd name="T92" fmla="*/ 2147483647 w 732"/>
                <a:gd name="T93" fmla="*/ 2147483647 h 1628"/>
                <a:gd name="T94" fmla="*/ 2147483647 w 732"/>
                <a:gd name="T95" fmla="*/ 2147483647 h 1628"/>
                <a:gd name="T96" fmla="*/ 2147483647 w 732"/>
                <a:gd name="T97" fmla="*/ 2147483647 h 1628"/>
                <a:gd name="T98" fmla="*/ 2147483647 w 732"/>
                <a:gd name="T99" fmla="*/ 2147483647 h 1628"/>
                <a:gd name="T100" fmla="*/ 2147483647 w 732"/>
                <a:gd name="T101" fmla="*/ 2147483647 h 1628"/>
                <a:gd name="T102" fmla="*/ 2147483647 w 732"/>
                <a:gd name="T103" fmla="*/ 2147483647 h 1628"/>
                <a:gd name="T104" fmla="*/ 2147483647 w 732"/>
                <a:gd name="T105" fmla="*/ 2147483647 h 1628"/>
                <a:gd name="T106" fmla="*/ 2147483647 w 732"/>
                <a:gd name="T107" fmla="*/ 2147483647 h 1628"/>
                <a:gd name="T108" fmla="*/ 2147483647 w 732"/>
                <a:gd name="T109" fmla="*/ 2147483647 h 1628"/>
                <a:gd name="T110" fmla="*/ 2147483647 w 732"/>
                <a:gd name="T111" fmla="*/ 2147483647 h 1628"/>
                <a:gd name="T112" fmla="*/ 2147483647 w 732"/>
                <a:gd name="T113" fmla="*/ 2147483647 h 1628"/>
                <a:gd name="T114" fmla="*/ 2147483647 w 732"/>
                <a:gd name="T115" fmla="*/ 2147483647 h 16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2"/>
                <a:gd name="T175" fmla="*/ 0 h 1628"/>
                <a:gd name="T176" fmla="*/ 732 w 732"/>
                <a:gd name="T177" fmla="*/ 1628 h 16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" name="Freeform 234"/>
            <p:cNvSpPr>
              <a:spLocks noEditPoints="1"/>
            </p:cNvSpPr>
            <p:nvPr/>
          </p:nvSpPr>
          <p:spPr bwMode="auto">
            <a:xfrm>
              <a:off x="1779588" y="3922713"/>
              <a:ext cx="168275" cy="209550"/>
            </a:xfrm>
            <a:custGeom>
              <a:avLst/>
              <a:gdLst>
                <a:gd name="T0" fmla="*/ 2147483647 w 280"/>
                <a:gd name="T1" fmla="*/ 2147483647 h 353"/>
                <a:gd name="T2" fmla="*/ 2147483647 w 280"/>
                <a:gd name="T3" fmla="*/ 2147483647 h 353"/>
                <a:gd name="T4" fmla="*/ 2147483647 w 280"/>
                <a:gd name="T5" fmla="*/ 2147483647 h 353"/>
                <a:gd name="T6" fmla="*/ 2147483647 w 280"/>
                <a:gd name="T7" fmla="*/ 2147483647 h 353"/>
                <a:gd name="T8" fmla="*/ 2147483647 w 280"/>
                <a:gd name="T9" fmla="*/ 2147483647 h 353"/>
                <a:gd name="T10" fmla="*/ 2147483647 w 280"/>
                <a:gd name="T11" fmla="*/ 2147483647 h 353"/>
                <a:gd name="T12" fmla="*/ 2147483647 w 280"/>
                <a:gd name="T13" fmla="*/ 2147483647 h 353"/>
                <a:gd name="T14" fmla="*/ 2147483647 w 280"/>
                <a:gd name="T15" fmla="*/ 2147483647 h 353"/>
                <a:gd name="T16" fmla="*/ 2147483647 w 280"/>
                <a:gd name="T17" fmla="*/ 2147483647 h 353"/>
                <a:gd name="T18" fmla="*/ 2147483647 w 280"/>
                <a:gd name="T19" fmla="*/ 2147483647 h 353"/>
                <a:gd name="T20" fmla="*/ 2147483647 w 280"/>
                <a:gd name="T21" fmla="*/ 2147483647 h 353"/>
                <a:gd name="T22" fmla="*/ 2147483647 w 280"/>
                <a:gd name="T23" fmla="*/ 2147483647 h 353"/>
                <a:gd name="T24" fmla="*/ 2147483647 w 280"/>
                <a:gd name="T25" fmla="*/ 2147483647 h 353"/>
                <a:gd name="T26" fmla="*/ 2147483647 w 280"/>
                <a:gd name="T27" fmla="*/ 2147483647 h 353"/>
                <a:gd name="T28" fmla="*/ 2147483647 w 280"/>
                <a:gd name="T29" fmla="*/ 0 h 353"/>
                <a:gd name="T30" fmla="*/ 2147483647 w 280"/>
                <a:gd name="T31" fmla="*/ 2147483647 h 353"/>
                <a:gd name="T32" fmla="*/ 2147483647 w 280"/>
                <a:gd name="T33" fmla="*/ 2147483647 h 353"/>
                <a:gd name="T34" fmla="*/ 2147483647 w 280"/>
                <a:gd name="T35" fmla="*/ 2147483647 h 353"/>
                <a:gd name="T36" fmla="*/ 2147483647 w 280"/>
                <a:gd name="T37" fmla="*/ 2147483647 h 353"/>
                <a:gd name="T38" fmla="*/ 2147483647 w 280"/>
                <a:gd name="T39" fmla="*/ 2147483647 h 353"/>
                <a:gd name="T40" fmla="*/ 2147483647 w 280"/>
                <a:gd name="T41" fmla="*/ 2147483647 h 353"/>
                <a:gd name="T42" fmla="*/ 2147483647 w 280"/>
                <a:gd name="T43" fmla="*/ 2147483647 h 353"/>
                <a:gd name="T44" fmla="*/ 2147483647 w 280"/>
                <a:gd name="T45" fmla="*/ 2147483647 h 353"/>
                <a:gd name="T46" fmla="*/ 2147483647 w 280"/>
                <a:gd name="T47" fmla="*/ 2147483647 h 353"/>
                <a:gd name="T48" fmla="*/ 2147483647 w 280"/>
                <a:gd name="T49" fmla="*/ 2147483647 h 353"/>
                <a:gd name="T50" fmla="*/ 2147483647 w 280"/>
                <a:gd name="T51" fmla="*/ 2147483647 h 353"/>
                <a:gd name="T52" fmla="*/ 2147483647 w 280"/>
                <a:gd name="T53" fmla="*/ 2147483647 h 353"/>
                <a:gd name="T54" fmla="*/ 2147483647 w 280"/>
                <a:gd name="T55" fmla="*/ 2147483647 h 353"/>
                <a:gd name="T56" fmla="*/ 2147483647 w 280"/>
                <a:gd name="T57" fmla="*/ 2147483647 h 353"/>
                <a:gd name="T58" fmla="*/ 2147483647 w 280"/>
                <a:gd name="T59" fmla="*/ 2147483647 h 353"/>
                <a:gd name="T60" fmla="*/ 2147483647 w 280"/>
                <a:gd name="T61" fmla="*/ 2147483647 h 353"/>
                <a:gd name="T62" fmla="*/ 2147483647 w 280"/>
                <a:gd name="T63" fmla="*/ 2147483647 h 353"/>
                <a:gd name="T64" fmla="*/ 2147483647 w 280"/>
                <a:gd name="T65" fmla="*/ 2147483647 h 353"/>
                <a:gd name="T66" fmla="*/ 2147483647 w 280"/>
                <a:gd name="T67" fmla="*/ 2147483647 h 353"/>
                <a:gd name="T68" fmla="*/ 2147483647 w 280"/>
                <a:gd name="T69" fmla="*/ 2147483647 h 353"/>
                <a:gd name="T70" fmla="*/ 2147483647 w 280"/>
                <a:gd name="T71" fmla="*/ 2147483647 h 353"/>
                <a:gd name="T72" fmla="*/ 2147483647 w 280"/>
                <a:gd name="T73" fmla="*/ 2147483647 h 353"/>
                <a:gd name="T74" fmla="*/ 2147483647 w 280"/>
                <a:gd name="T75" fmla="*/ 2147483647 h 353"/>
                <a:gd name="T76" fmla="*/ 2147483647 w 280"/>
                <a:gd name="T77" fmla="*/ 2147483647 h 353"/>
                <a:gd name="T78" fmla="*/ 2147483647 w 280"/>
                <a:gd name="T79" fmla="*/ 2147483647 h 353"/>
                <a:gd name="T80" fmla="*/ 2147483647 w 280"/>
                <a:gd name="T81" fmla="*/ 2147483647 h 353"/>
                <a:gd name="T82" fmla="*/ 2147483647 w 280"/>
                <a:gd name="T83" fmla="*/ 2147483647 h 353"/>
                <a:gd name="T84" fmla="*/ 2147483647 w 280"/>
                <a:gd name="T85" fmla="*/ 2147483647 h 353"/>
                <a:gd name="T86" fmla="*/ 2147483647 w 280"/>
                <a:gd name="T87" fmla="*/ 2147483647 h 353"/>
                <a:gd name="T88" fmla="*/ 2147483647 w 280"/>
                <a:gd name="T89" fmla="*/ 2147483647 h 353"/>
                <a:gd name="T90" fmla="*/ 2147483647 w 280"/>
                <a:gd name="T91" fmla="*/ 2147483647 h 353"/>
                <a:gd name="T92" fmla="*/ 2147483647 w 280"/>
                <a:gd name="T93" fmla="*/ 2147483647 h 353"/>
                <a:gd name="T94" fmla="*/ 2147483647 w 280"/>
                <a:gd name="T95" fmla="*/ 2147483647 h 353"/>
                <a:gd name="T96" fmla="*/ 2147483647 w 280"/>
                <a:gd name="T97" fmla="*/ 2147483647 h 353"/>
                <a:gd name="T98" fmla="*/ 2147483647 w 280"/>
                <a:gd name="T99" fmla="*/ 2147483647 h 353"/>
                <a:gd name="T100" fmla="*/ 2147483647 w 280"/>
                <a:gd name="T101" fmla="*/ 2147483647 h 353"/>
                <a:gd name="T102" fmla="*/ 2147483647 w 280"/>
                <a:gd name="T103" fmla="*/ 2147483647 h 353"/>
                <a:gd name="T104" fmla="*/ 2147483647 w 280"/>
                <a:gd name="T105" fmla="*/ 2147483647 h 353"/>
                <a:gd name="T106" fmla="*/ 2147483647 w 280"/>
                <a:gd name="T107" fmla="*/ 2147483647 h 353"/>
                <a:gd name="T108" fmla="*/ 2147483647 w 280"/>
                <a:gd name="T109" fmla="*/ 2147483647 h 3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0"/>
                <a:gd name="T166" fmla="*/ 0 h 353"/>
                <a:gd name="T167" fmla="*/ 280 w 280"/>
                <a:gd name="T168" fmla="*/ 353 h 35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 352"/>
            <p:cNvSpPr>
              <a:spLocks noEditPoints="1"/>
            </p:cNvSpPr>
            <p:nvPr/>
          </p:nvSpPr>
          <p:spPr bwMode="auto">
            <a:xfrm>
              <a:off x="1987550" y="3805238"/>
              <a:ext cx="1101725" cy="1244600"/>
            </a:xfrm>
            <a:custGeom>
              <a:avLst/>
              <a:gdLst>
                <a:gd name="T0" fmla="*/ 2147483647 w 1858"/>
                <a:gd name="T1" fmla="*/ 2147483647 h 2099"/>
                <a:gd name="T2" fmla="*/ 2147483647 w 1858"/>
                <a:gd name="T3" fmla="*/ 2147483647 h 2099"/>
                <a:gd name="T4" fmla="*/ 2147483647 w 1858"/>
                <a:gd name="T5" fmla="*/ 2147483647 h 2099"/>
                <a:gd name="T6" fmla="*/ 2147483647 w 1858"/>
                <a:gd name="T7" fmla="*/ 2147483647 h 2099"/>
                <a:gd name="T8" fmla="*/ 2147483647 w 1858"/>
                <a:gd name="T9" fmla="*/ 2147483647 h 2099"/>
                <a:gd name="T10" fmla="*/ 2147483647 w 1858"/>
                <a:gd name="T11" fmla="*/ 2147483647 h 2099"/>
                <a:gd name="T12" fmla="*/ 2147483647 w 1858"/>
                <a:gd name="T13" fmla="*/ 2147483647 h 2099"/>
                <a:gd name="T14" fmla="*/ 2147483647 w 1858"/>
                <a:gd name="T15" fmla="*/ 2147483647 h 2099"/>
                <a:gd name="T16" fmla="*/ 2147483647 w 1858"/>
                <a:gd name="T17" fmla="*/ 2147483647 h 2099"/>
                <a:gd name="T18" fmla="*/ 2147483647 w 1858"/>
                <a:gd name="T19" fmla="*/ 2147483647 h 2099"/>
                <a:gd name="T20" fmla="*/ 2147483647 w 1858"/>
                <a:gd name="T21" fmla="*/ 2147483647 h 2099"/>
                <a:gd name="T22" fmla="*/ 2147483647 w 1858"/>
                <a:gd name="T23" fmla="*/ 2147483647 h 2099"/>
                <a:gd name="T24" fmla="*/ 2147483647 w 1858"/>
                <a:gd name="T25" fmla="*/ 2147483647 h 2099"/>
                <a:gd name="T26" fmla="*/ 2147483647 w 1858"/>
                <a:gd name="T27" fmla="*/ 2147483647 h 2099"/>
                <a:gd name="T28" fmla="*/ 2147483647 w 1858"/>
                <a:gd name="T29" fmla="*/ 2147483647 h 2099"/>
                <a:gd name="T30" fmla="*/ 2147483647 w 1858"/>
                <a:gd name="T31" fmla="*/ 2147483647 h 2099"/>
                <a:gd name="T32" fmla="*/ 2147483647 w 1858"/>
                <a:gd name="T33" fmla="*/ 2147483647 h 2099"/>
                <a:gd name="T34" fmla="*/ 2147483647 w 1858"/>
                <a:gd name="T35" fmla="*/ 2147483647 h 2099"/>
                <a:gd name="T36" fmla="*/ 2147483647 w 1858"/>
                <a:gd name="T37" fmla="*/ 2147483647 h 2099"/>
                <a:gd name="T38" fmla="*/ 2147483647 w 1858"/>
                <a:gd name="T39" fmla="*/ 2147483647 h 2099"/>
                <a:gd name="T40" fmla="*/ 2147483647 w 1858"/>
                <a:gd name="T41" fmla="*/ 2147483647 h 2099"/>
                <a:gd name="T42" fmla="*/ 2147483647 w 1858"/>
                <a:gd name="T43" fmla="*/ 2147483647 h 2099"/>
                <a:gd name="T44" fmla="*/ 2147483647 w 1858"/>
                <a:gd name="T45" fmla="*/ 2147483647 h 2099"/>
                <a:gd name="T46" fmla="*/ 2147483647 w 1858"/>
                <a:gd name="T47" fmla="*/ 2147483647 h 2099"/>
                <a:gd name="T48" fmla="*/ 2147483647 w 1858"/>
                <a:gd name="T49" fmla="*/ 2147483647 h 2099"/>
                <a:gd name="T50" fmla="*/ 2147483647 w 1858"/>
                <a:gd name="T51" fmla="*/ 2147483647 h 2099"/>
                <a:gd name="T52" fmla="*/ 2147483647 w 1858"/>
                <a:gd name="T53" fmla="*/ 2147483647 h 2099"/>
                <a:gd name="T54" fmla="*/ 2147483647 w 1858"/>
                <a:gd name="T55" fmla="*/ 2147483647 h 2099"/>
                <a:gd name="T56" fmla="*/ 2147483647 w 1858"/>
                <a:gd name="T57" fmla="*/ 2147483647 h 2099"/>
                <a:gd name="T58" fmla="*/ 2147483647 w 1858"/>
                <a:gd name="T59" fmla="*/ 2147483647 h 2099"/>
                <a:gd name="T60" fmla="*/ 2147483647 w 1858"/>
                <a:gd name="T61" fmla="*/ 2147483647 h 2099"/>
                <a:gd name="T62" fmla="*/ 2147483647 w 1858"/>
                <a:gd name="T63" fmla="*/ 2147483647 h 2099"/>
                <a:gd name="T64" fmla="*/ 2147483647 w 1858"/>
                <a:gd name="T65" fmla="*/ 2147483647 h 2099"/>
                <a:gd name="T66" fmla="*/ 2147483647 w 1858"/>
                <a:gd name="T67" fmla="*/ 2147483647 h 2099"/>
                <a:gd name="T68" fmla="*/ 2147483647 w 1858"/>
                <a:gd name="T69" fmla="*/ 2147483647 h 2099"/>
                <a:gd name="T70" fmla="*/ 2147483647 w 1858"/>
                <a:gd name="T71" fmla="*/ 2147483647 h 2099"/>
                <a:gd name="T72" fmla="*/ 2147483647 w 1858"/>
                <a:gd name="T73" fmla="*/ 2147483647 h 2099"/>
                <a:gd name="T74" fmla="*/ 2147483647 w 1858"/>
                <a:gd name="T75" fmla="*/ 2147483647 h 2099"/>
                <a:gd name="T76" fmla="*/ 2147483647 w 1858"/>
                <a:gd name="T77" fmla="*/ 2147483647 h 2099"/>
                <a:gd name="T78" fmla="*/ 2147483647 w 1858"/>
                <a:gd name="T79" fmla="*/ 2147483647 h 2099"/>
                <a:gd name="T80" fmla="*/ 2147483647 w 1858"/>
                <a:gd name="T81" fmla="*/ 2147483647 h 2099"/>
                <a:gd name="T82" fmla="*/ 2147483647 w 1858"/>
                <a:gd name="T83" fmla="*/ 2147483647 h 2099"/>
                <a:gd name="T84" fmla="*/ 2147483647 w 1858"/>
                <a:gd name="T85" fmla="*/ 2147483647 h 2099"/>
                <a:gd name="T86" fmla="*/ 2147483647 w 1858"/>
                <a:gd name="T87" fmla="*/ 2147483647 h 2099"/>
                <a:gd name="T88" fmla="*/ 2147483647 w 1858"/>
                <a:gd name="T89" fmla="*/ 2147483647 h 2099"/>
                <a:gd name="T90" fmla="*/ 2147483647 w 1858"/>
                <a:gd name="T91" fmla="*/ 2147483647 h 2099"/>
                <a:gd name="T92" fmla="*/ 2147483647 w 1858"/>
                <a:gd name="T93" fmla="*/ 2147483647 h 2099"/>
                <a:gd name="T94" fmla="*/ 2147483647 w 1858"/>
                <a:gd name="T95" fmla="*/ 2147483647 h 2099"/>
                <a:gd name="T96" fmla="*/ 2147483647 w 1858"/>
                <a:gd name="T97" fmla="*/ 2147483647 h 2099"/>
                <a:gd name="T98" fmla="*/ 2147483647 w 1858"/>
                <a:gd name="T99" fmla="*/ 2147483647 h 2099"/>
                <a:gd name="T100" fmla="*/ 2147483647 w 1858"/>
                <a:gd name="T101" fmla="*/ 2147483647 h 2099"/>
                <a:gd name="T102" fmla="*/ 2147483647 w 1858"/>
                <a:gd name="T103" fmla="*/ 2147483647 h 2099"/>
                <a:gd name="T104" fmla="*/ 2147483647 w 1858"/>
                <a:gd name="T105" fmla="*/ 2147483647 h 2099"/>
                <a:gd name="T106" fmla="*/ 2147483647 w 1858"/>
                <a:gd name="T107" fmla="*/ 2147483647 h 2099"/>
                <a:gd name="T108" fmla="*/ 2147483647 w 1858"/>
                <a:gd name="T109" fmla="*/ 2147483647 h 2099"/>
                <a:gd name="T110" fmla="*/ 2147483647 w 1858"/>
                <a:gd name="T111" fmla="*/ 2147483647 h 2099"/>
                <a:gd name="T112" fmla="*/ 2147483647 w 1858"/>
                <a:gd name="T113" fmla="*/ 2147483647 h 2099"/>
                <a:gd name="T114" fmla="*/ 2147483647 w 1858"/>
                <a:gd name="T115" fmla="*/ 2147483647 h 20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58"/>
                <a:gd name="T175" fmla="*/ 0 h 2099"/>
                <a:gd name="T176" fmla="*/ 1858 w 1858"/>
                <a:gd name="T177" fmla="*/ 2099 h 20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1" name="Freeform 353"/>
            <p:cNvSpPr>
              <a:spLocks noEditPoints="1"/>
            </p:cNvSpPr>
            <p:nvPr/>
          </p:nvSpPr>
          <p:spPr bwMode="auto">
            <a:xfrm>
              <a:off x="2116138" y="4533900"/>
              <a:ext cx="457200" cy="1198563"/>
            </a:xfrm>
            <a:custGeom>
              <a:avLst/>
              <a:gdLst>
                <a:gd name="T0" fmla="*/ 2147483647 w 771"/>
                <a:gd name="T1" fmla="*/ 2147483647 h 2022"/>
                <a:gd name="T2" fmla="*/ 2147483647 w 771"/>
                <a:gd name="T3" fmla="*/ 2147483647 h 2022"/>
                <a:gd name="T4" fmla="*/ 2147483647 w 771"/>
                <a:gd name="T5" fmla="*/ 2147483647 h 2022"/>
                <a:gd name="T6" fmla="*/ 2147483647 w 771"/>
                <a:gd name="T7" fmla="*/ 2147483647 h 2022"/>
                <a:gd name="T8" fmla="*/ 2147483647 w 771"/>
                <a:gd name="T9" fmla="*/ 2147483647 h 2022"/>
                <a:gd name="T10" fmla="*/ 2147483647 w 771"/>
                <a:gd name="T11" fmla="*/ 2147483647 h 2022"/>
                <a:gd name="T12" fmla="*/ 2147483647 w 771"/>
                <a:gd name="T13" fmla="*/ 2147483647 h 2022"/>
                <a:gd name="T14" fmla="*/ 2147483647 w 771"/>
                <a:gd name="T15" fmla="*/ 2147483647 h 2022"/>
                <a:gd name="T16" fmla="*/ 2147483647 w 771"/>
                <a:gd name="T17" fmla="*/ 2147483647 h 2022"/>
                <a:gd name="T18" fmla="*/ 2147483647 w 771"/>
                <a:gd name="T19" fmla="*/ 2147483647 h 2022"/>
                <a:gd name="T20" fmla="*/ 2147483647 w 771"/>
                <a:gd name="T21" fmla="*/ 2147483647 h 2022"/>
                <a:gd name="T22" fmla="*/ 2147483647 w 771"/>
                <a:gd name="T23" fmla="*/ 2147483647 h 2022"/>
                <a:gd name="T24" fmla="*/ 2147483647 w 771"/>
                <a:gd name="T25" fmla="*/ 2147483647 h 2022"/>
                <a:gd name="T26" fmla="*/ 2147483647 w 771"/>
                <a:gd name="T27" fmla="*/ 2147483647 h 2022"/>
                <a:gd name="T28" fmla="*/ 2147483647 w 771"/>
                <a:gd name="T29" fmla="*/ 2147483647 h 2022"/>
                <a:gd name="T30" fmla="*/ 2147483647 w 771"/>
                <a:gd name="T31" fmla="*/ 2147483647 h 2022"/>
                <a:gd name="T32" fmla="*/ 2147483647 w 771"/>
                <a:gd name="T33" fmla="*/ 2147483647 h 2022"/>
                <a:gd name="T34" fmla="*/ 2147483647 w 771"/>
                <a:gd name="T35" fmla="*/ 2147483647 h 2022"/>
                <a:gd name="T36" fmla="*/ 2147483647 w 771"/>
                <a:gd name="T37" fmla="*/ 2147483647 h 2022"/>
                <a:gd name="T38" fmla="*/ 2147483647 w 771"/>
                <a:gd name="T39" fmla="*/ 2147483647 h 2022"/>
                <a:gd name="T40" fmla="*/ 2147483647 w 771"/>
                <a:gd name="T41" fmla="*/ 2147483647 h 2022"/>
                <a:gd name="T42" fmla="*/ 2147483647 w 771"/>
                <a:gd name="T43" fmla="*/ 2147483647 h 2022"/>
                <a:gd name="T44" fmla="*/ 2147483647 w 771"/>
                <a:gd name="T45" fmla="*/ 2147483647 h 2022"/>
                <a:gd name="T46" fmla="*/ 2147483647 w 771"/>
                <a:gd name="T47" fmla="*/ 2147483647 h 2022"/>
                <a:gd name="T48" fmla="*/ 2147483647 w 771"/>
                <a:gd name="T49" fmla="*/ 2147483647 h 2022"/>
                <a:gd name="T50" fmla="*/ 2147483647 w 771"/>
                <a:gd name="T51" fmla="*/ 2147483647 h 2022"/>
                <a:gd name="T52" fmla="*/ 2147483647 w 771"/>
                <a:gd name="T53" fmla="*/ 2147483647 h 2022"/>
                <a:gd name="T54" fmla="*/ 2147483647 w 771"/>
                <a:gd name="T55" fmla="*/ 2147483647 h 2022"/>
                <a:gd name="T56" fmla="*/ 2147483647 w 771"/>
                <a:gd name="T57" fmla="*/ 2147483647 h 2022"/>
                <a:gd name="T58" fmla="*/ 2147483647 w 771"/>
                <a:gd name="T59" fmla="*/ 2147483647 h 2022"/>
                <a:gd name="T60" fmla="*/ 2147483647 w 771"/>
                <a:gd name="T61" fmla="*/ 2147483647 h 2022"/>
                <a:gd name="T62" fmla="*/ 2147483647 w 771"/>
                <a:gd name="T63" fmla="*/ 2147483647 h 2022"/>
                <a:gd name="T64" fmla="*/ 2147483647 w 771"/>
                <a:gd name="T65" fmla="*/ 2147483647 h 2022"/>
                <a:gd name="T66" fmla="*/ 2147483647 w 771"/>
                <a:gd name="T67" fmla="*/ 2147483647 h 2022"/>
                <a:gd name="T68" fmla="*/ 2147483647 w 771"/>
                <a:gd name="T69" fmla="*/ 2147483647 h 2022"/>
                <a:gd name="T70" fmla="*/ 2147483647 w 771"/>
                <a:gd name="T71" fmla="*/ 2147483647 h 2022"/>
                <a:gd name="T72" fmla="*/ 2147483647 w 771"/>
                <a:gd name="T73" fmla="*/ 2147483647 h 2022"/>
                <a:gd name="T74" fmla="*/ 2147483647 w 771"/>
                <a:gd name="T75" fmla="*/ 2147483647 h 2022"/>
                <a:gd name="T76" fmla="*/ 2147483647 w 771"/>
                <a:gd name="T77" fmla="*/ 2147483647 h 2022"/>
                <a:gd name="T78" fmla="*/ 2147483647 w 771"/>
                <a:gd name="T79" fmla="*/ 2147483647 h 2022"/>
                <a:gd name="T80" fmla="*/ 2147483647 w 771"/>
                <a:gd name="T81" fmla="*/ 2147483647 h 2022"/>
                <a:gd name="T82" fmla="*/ 2147483647 w 771"/>
                <a:gd name="T83" fmla="*/ 2147483647 h 2022"/>
                <a:gd name="T84" fmla="*/ 2147483647 w 771"/>
                <a:gd name="T85" fmla="*/ 2147483647 h 2022"/>
                <a:gd name="T86" fmla="*/ 2147483647 w 771"/>
                <a:gd name="T87" fmla="*/ 2147483647 h 2022"/>
                <a:gd name="T88" fmla="*/ 2147483647 w 771"/>
                <a:gd name="T89" fmla="*/ 2147483647 h 2022"/>
                <a:gd name="T90" fmla="*/ 2147483647 w 771"/>
                <a:gd name="T91" fmla="*/ 2147483647 h 2022"/>
                <a:gd name="T92" fmla="*/ 2147483647 w 771"/>
                <a:gd name="T93" fmla="*/ 2147483647 h 2022"/>
                <a:gd name="T94" fmla="*/ 2147483647 w 771"/>
                <a:gd name="T95" fmla="*/ 2147483647 h 2022"/>
                <a:gd name="T96" fmla="*/ 2147483647 w 771"/>
                <a:gd name="T97" fmla="*/ 2147483647 h 2022"/>
                <a:gd name="T98" fmla="*/ 2147483647 w 771"/>
                <a:gd name="T99" fmla="*/ 2147483647 h 2022"/>
                <a:gd name="T100" fmla="*/ 2147483647 w 771"/>
                <a:gd name="T101" fmla="*/ 2147483647 h 2022"/>
                <a:gd name="T102" fmla="*/ 2147483647 w 771"/>
                <a:gd name="T103" fmla="*/ 2147483647 h 2022"/>
                <a:gd name="T104" fmla="*/ 2147483647 w 771"/>
                <a:gd name="T105" fmla="*/ 2147483647 h 2022"/>
                <a:gd name="T106" fmla="*/ 2147483647 w 771"/>
                <a:gd name="T107" fmla="*/ 2147483647 h 2022"/>
                <a:gd name="T108" fmla="*/ 2147483647 w 771"/>
                <a:gd name="T109" fmla="*/ 2147483647 h 2022"/>
                <a:gd name="T110" fmla="*/ 2147483647 w 771"/>
                <a:gd name="T111" fmla="*/ 2147483647 h 2022"/>
                <a:gd name="T112" fmla="*/ 2147483647 w 771"/>
                <a:gd name="T113" fmla="*/ 2147483647 h 2022"/>
                <a:gd name="T114" fmla="*/ 2147483647 w 771"/>
                <a:gd name="T115" fmla="*/ 2147483647 h 2022"/>
                <a:gd name="T116" fmla="*/ 2147483647 w 771"/>
                <a:gd name="T117" fmla="*/ 2147483647 h 2022"/>
                <a:gd name="T118" fmla="*/ 2147483647 w 771"/>
                <a:gd name="T119" fmla="*/ 2147483647 h 2022"/>
                <a:gd name="T120" fmla="*/ 2147483647 w 771"/>
                <a:gd name="T121" fmla="*/ 2147483647 h 20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1"/>
                <a:gd name="T184" fmla="*/ 0 h 2022"/>
                <a:gd name="T185" fmla="*/ 771 w 771"/>
                <a:gd name="T186" fmla="*/ 2022 h 20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2" name="Freeform 370"/>
            <p:cNvSpPr>
              <a:spLocks/>
            </p:cNvSpPr>
            <p:nvPr/>
          </p:nvSpPr>
          <p:spPr bwMode="auto">
            <a:xfrm>
              <a:off x="1776413" y="3971925"/>
              <a:ext cx="374650" cy="588963"/>
            </a:xfrm>
            <a:custGeom>
              <a:avLst/>
              <a:gdLst>
                <a:gd name="T0" fmla="*/ 2147483647 w 630"/>
                <a:gd name="T1" fmla="*/ 2147483647 h 993"/>
                <a:gd name="T2" fmla="*/ 2147483647 w 630"/>
                <a:gd name="T3" fmla="*/ 2147483647 h 993"/>
                <a:gd name="T4" fmla="*/ 2147483647 w 630"/>
                <a:gd name="T5" fmla="*/ 2147483647 h 993"/>
                <a:gd name="T6" fmla="*/ 2147483647 w 630"/>
                <a:gd name="T7" fmla="*/ 2147483647 h 993"/>
                <a:gd name="T8" fmla="*/ 2147483647 w 630"/>
                <a:gd name="T9" fmla="*/ 2147483647 h 993"/>
                <a:gd name="T10" fmla="*/ 2147483647 w 630"/>
                <a:gd name="T11" fmla="*/ 2147483647 h 993"/>
                <a:gd name="T12" fmla="*/ 2147483647 w 630"/>
                <a:gd name="T13" fmla="*/ 2147483647 h 993"/>
                <a:gd name="T14" fmla="*/ 2147483647 w 630"/>
                <a:gd name="T15" fmla="*/ 2147483647 h 993"/>
                <a:gd name="T16" fmla="*/ 2147483647 w 630"/>
                <a:gd name="T17" fmla="*/ 2147483647 h 993"/>
                <a:gd name="T18" fmla="*/ 2147483647 w 630"/>
                <a:gd name="T19" fmla="*/ 2147483647 h 993"/>
                <a:gd name="T20" fmla="*/ 2147483647 w 630"/>
                <a:gd name="T21" fmla="*/ 2147483647 h 993"/>
                <a:gd name="T22" fmla="*/ 2147483647 w 630"/>
                <a:gd name="T23" fmla="*/ 2147483647 h 993"/>
                <a:gd name="T24" fmla="*/ 2147483647 w 630"/>
                <a:gd name="T25" fmla="*/ 2147483647 h 993"/>
                <a:gd name="T26" fmla="*/ 2147483647 w 630"/>
                <a:gd name="T27" fmla="*/ 2147483647 h 993"/>
                <a:gd name="T28" fmla="*/ 2147483647 w 630"/>
                <a:gd name="T29" fmla="*/ 2147483647 h 993"/>
                <a:gd name="T30" fmla="*/ 2147483647 w 630"/>
                <a:gd name="T31" fmla="*/ 2147483647 h 993"/>
                <a:gd name="T32" fmla="*/ 2147483647 w 630"/>
                <a:gd name="T33" fmla="*/ 2147483647 h 993"/>
                <a:gd name="T34" fmla="*/ 2147483647 w 630"/>
                <a:gd name="T35" fmla="*/ 2147483647 h 993"/>
                <a:gd name="T36" fmla="*/ 2147483647 w 630"/>
                <a:gd name="T37" fmla="*/ 2147483647 h 993"/>
                <a:gd name="T38" fmla="*/ 2147483647 w 630"/>
                <a:gd name="T39" fmla="*/ 2147483647 h 993"/>
                <a:gd name="T40" fmla="*/ 2147483647 w 630"/>
                <a:gd name="T41" fmla="*/ 2147483647 h 993"/>
                <a:gd name="T42" fmla="*/ 2147483647 w 630"/>
                <a:gd name="T43" fmla="*/ 2147483647 h 993"/>
                <a:gd name="T44" fmla="*/ 2147483647 w 630"/>
                <a:gd name="T45" fmla="*/ 2147483647 h 993"/>
                <a:gd name="T46" fmla="*/ 2147483647 w 630"/>
                <a:gd name="T47" fmla="*/ 2147483647 h 993"/>
                <a:gd name="T48" fmla="*/ 2147483647 w 630"/>
                <a:gd name="T49" fmla="*/ 2147483647 h 993"/>
                <a:gd name="T50" fmla="*/ 2147483647 w 630"/>
                <a:gd name="T51" fmla="*/ 2147483647 h 993"/>
                <a:gd name="T52" fmla="*/ 2147483647 w 630"/>
                <a:gd name="T53" fmla="*/ 2147483647 h 993"/>
                <a:gd name="T54" fmla="*/ 2147483647 w 630"/>
                <a:gd name="T55" fmla="*/ 2147483647 h 993"/>
                <a:gd name="T56" fmla="*/ 2147483647 w 630"/>
                <a:gd name="T57" fmla="*/ 2147483647 h 993"/>
                <a:gd name="T58" fmla="*/ 2147483647 w 630"/>
                <a:gd name="T59" fmla="*/ 2147483647 h 993"/>
                <a:gd name="T60" fmla="*/ 2147483647 w 630"/>
                <a:gd name="T61" fmla="*/ 2147483647 h 993"/>
                <a:gd name="T62" fmla="*/ 2147483647 w 630"/>
                <a:gd name="T63" fmla="*/ 2147483647 h 993"/>
                <a:gd name="T64" fmla="*/ 2147483647 w 630"/>
                <a:gd name="T65" fmla="*/ 2147483647 h 993"/>
                <a:gd name="T66" fmla="*/ 2147483647 w 630"/>
                <a:gd name="T67" fmla="*/ 2147483647 h 993"/>
                <a:gd name="T68" fmla="*/ 2147483647 w 630"/>
                <a:gd name="T69" fmla="*/ 0 h 993"/>
                <a:gd name="T70" fmla="*/ 2147483647 w 630"/>
                <a:gd name="T71" fmla="*/ 2147483647 h 993"/>
                <a:gd name="T72" fmla="*/ 2147483647 w 630"/>
                <a:gd name="T73" fmla="*/ 2147483647 h 993"/>
                <a:gd name="T74" fmla="*/ 2147483647 w 630"/>
                <a:gd name="T75" fmla="*/ 2147483647 h 993"/>
                <a:gd name="T76" fmla="*/ 2147483647 w 630"/>
                <a:gd name="T77" fmla="*/ 2147483647 h 993"/>
                <a:gd name="T78" fmla="*/ 2147483647 w 630"/>
                <a:gd name="T79" fmla="*/ 2147483647 h 993"/>
                <a:gd name="T80" fmla="*/ 2147483647 w 630"/>
                <a:gd name="T81" fmla="*/ 2147483647 h 993"/>
                <a:gd name="T82" fmla="*/ 2147483647 w 630"/>
                <a:gd name="T83" fmla="*/ 2147483647 h 993"/>
                <a:gd name="T84" fmla="*/ 2147483647 w 630"/>
                <a:gd name="T85" fmla="*/ 2147483647 h 993"/>
                <a:gd name="T86" fmla="*/ 2147483647 w 630"/>
                <a:gd name="T87" fmla="*/ 2147483647 h 993"/>
                <a:gd name="T88" fmla="*/ 2147483647 w 630"/>
                <a:gd name="T89" fmla="*/ 2147483647 h 993"/>
                <a:gd name="T90" fmla="*/ 2147483647 w 630"/>
                <a:gd name="T91" fmla="*/ 2147483647 h 993"/>
                <a:gd name="T92" fmla="*/ 2147483647 w 630"/>
                <a:gd name="T93" fmla="*/ 2147483647 h 993"/>
                <a:gd name="T94" fmla="*/ 0 w 630"/>
                <a:gd name="T95" fmla="*/ 2147483647 h 993"/>
                <a:gd name="T96" fmla="*/ 2147483647 w 630"/>
                <a:gd name="T97" fmla="*/ 2147483647 h 993"/>
                <a:gd name="T98" fmla="*/ 2147483647 w 630"/>
                <a:gd name="T99" fmla="*/ 2147483647 h 993"/>
                <a:gd name="T100" fmla="*/ 2147483647 w 630"/>
                <a:gd name="T101" fmla="*/ 2147483647 h 993"/>
                <a:gd name="T102" fmla="*/ 2147483647 w 630"/>
                <a:gd name="T103" fmla="*/ 2147483647 h 993"/>
                <a:gd name="T104" fmla="*/ 2147483647 w 630"/>
                <a:gd name="T105" fmla="*/ 2147483647 h 993"/>
                <a:gd name="T106" fmla="*/ 2147483647 w 630"/>
                <a:gd name="T107" fmla="*/ 2147483647 h 993"/>
                <a:gd name="T108" fmla="*/ 2147483647 w 630"/>
                <a:gd name="T109" fmla="*/ 2147483647 h 993"/>
                <a:gd name="T110" fmla="*/ 2147483647 w 630"/>
                <a:gd name="T111" fmla="*/ 2147483647 h 993"/>
                <a:gd name="T112" fmla="*/ 2147483647 w 630"/>
                <a:gd name="T113" fmla="*/ 2147483647 h 993"/>
                <a:gd name="T114" fmla="*/ 2147483647 w 630"/>
                <a:gd name="T115" fmla="*/ 2147483647 h 993"/>
                <a:gd name="T116" fmla="*/ 2147483647 w 630"/>
                <a:gd name="T117" fmla="*/ 2147483647 h 993"/>
                <a:gd name="T118" fmla="*/ 2147483647 w 630"/>
                <a:gd name="T119" fmla="*/ 2147483647 h 993"/>
                <a:gd name="T120" fmla="*/ 2147483647 w 630"/>
                <a:gd name="T121" fmla="*/ 2147483647 h 993"/>
                <a:gd name="T122" fmla="*/ 2147483647 w 630"/>
                <a:gd name="T123" fmla="*/ 2147483647 h 993"/>
                <a:gd name="T124" fmla="*/ 2147483647 w 630"/>
                <a:gd name="T125" fmla="*/ 2147483647 h 9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0"/>
                <a:gd name="T190" fmla="*/ 0 h 993"/>
                <a:gd name="T191" fmla="*/ 630 w 630"/>
                <a:gd name="T192" fmla="*/ 993 h 9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3" name="Freeform 371"/>
            <p:cNvSpPr>
              <a:spLocks noEditPoints="1"/>
            </p:cNvSpPr>
            <p:nvPr/>
          </p:nvSpPr>
          <p:spPr bwMode="auto">
            <a:xfrm>
              <a:off x="2112963" y="4281488"/>
              <a:ext cx="357187" cy="420687"/>
            </a:xfrm>
            <a:custGeom>
              <a:avLst/>
              <a:gdLst>
                <a:gd name="T0" fmla="*/ 2147483647 w 604"/>
                <a:gd name="T1" fmla="*/ 2147483647 h 712"/>
                <a:gd name="T2" fmla="*/ 2147483647 w 604"/>
                <a:gd name="T3" fmla="*/ 2147483647 h 712"/>
                <a:gd name="T4" fmla="*/ 2147483647 w 604"/>
                <a:gd name="T5" fmla="*/ 2147483647 h 712"/>
                <a:gd name="T6" fmla="*/ 2147483647 w 604"/>
                <a:gd name="T7" fmla="*/ 2147483647 h 712"/>
                <a:gd name="T8" fmla="*/ 2147483647 w 604"/>
                <a:gd name="T9" fmla="*/ 2147483647 h 712"/>
                <a:gd name="T10" fmla="*/ 2147483647 w 604"/>
                <a:gd name="T11" fmla="*/ 2147483647 h 712"/>
                <a:gd name="T12" fmla="*/ 2147483647 w 604"/>
                <a:gd name="T13" fmla="*/ 2147483647 h 712"/>
                <a:gd name="T14" fmla="*/ 2147483647 w 604"/>
                <a:gd name="T15" fmla="*/ 2147483647 h 712"/>
                <a:gd name="T16" fmla="*/ 2147483647 w 604"/>
                <a:gd name="T17" fmla="*/ 2147483647 h 712"/>
                <a:gd name="T18" fmla="*/ 2147483647 w 604"/>
                <a:gd name="T19" fmla="*/ 2147483647 h 712"/>
                <a:gd name="T20" fmla="*/ 2147483647 w 604"/>
                <a:gd name="T21" fmla="*/ 2147483647 h 712"/>
                <a:gd name="T22" fmla="*/ 2147483647 w 604"/>
                <a:gd name="T23" fmla="*/ 2147483647 h 712"/>
                <a:gd name="T24" fmla="*/ 2147483647 w 604"/>
                <a:gd name="T25" fmla="*/ 2147483647 h 712"/>
                <a:gd name="T26" fmla="*/ 2147483647 w 604"/>
                <a:gd name="T27" fmla="*/ 2147483647 h 712"/>
                <a:gd name="T28" fmla="*/ 2147483647 w 604"/>
                <a:gd name="T29" fmla="*/ 2147483647 h 712"/>
                <a:gd name="T30" fmla="*/ 2147483647 w 604"/>
                <a:gd name="T31" fmla="*/ 2147483647 h 712"/>
                <a:gd name="T32" fmla="*/ 2147483647 w 604"/>
                <a:gd name="T33" fmla="*/ 2147483647 h 712"/>
                <a:gd name="T34" fmla="*/ 2147483647 w 604"/>
                <a:gd name="T35" fmla="*/ 2147483647 h 712"/>
                <a:gd name="T36" fmla="*/ 2147483647 w 604"/>
                <a:gd name="T37" fmla="*/ 2147483647 h 712"/>
                <a:gd name="T38" fmla="*/ 2147483647 w 604"/>
                <a:gd name="T39" fmla="*/ 2147483647 h 712"/>
                <a:gd name="T40" fmla="*/ 2147483647 w 604"/>
                <a:gd name="T41" fmla="*/ 2147483647 h 712"/>
                <a:gd name="T42" fmla="*/ 2147483647 w 604"/>
                <a:gd name="T43" fmla="*/ 2147483647 h 712"/>
                <a:gd name="T44" fmla="*/ 2147483647 w 604"/>
                <a:gd name="T45" fmla="*/ 2147483647 h 712"/>
                <a:gd name="T46" fmla="*/ 2147483647 w 604"/>
                <a:gd name="T47" fmla="*/ 2147483647 h 712"/>
                <a:gd name="T48" fmla="*/ 2147483647 w 604"/>
                <a:gd name="T49" fmla="*/ 2147483647 h 712"/>
                <a:gd name="T50" fmla="*/ 2147483647 w 604"/>
                <a:gd name="T51" fmla="*/ 2147483647 h 712"/>
                <a:gd name="T52" fmla="*/ 2147483647 w 604"/>
                <a:gd name="T53" fmla="*/ 2147483647 h 712"/>
                <a:gd name="T54" fmla="*/ 2147483647 w 604"/>
                <a:gd name="T55" fmla="*/ 2147483647 h 712"/>
                <a:gd name="T56" fmla="*/ 2147483647 w 604"/>
                <a:gd name="T57" fmla="*/ 2147483647 h 712"/>
                <a:gd name="T58" fmla="*/ 2147483647 w 604"/>
                <a:gd name="T59" fmla="*/ 2147483647 h 712"/>
                <a:gd name="T60" fmla="*/ 2147483647 w 604"/>
                <a:gd name="T61" fmla="*/ 2147483647 h 712"/>
                <a:gd name="T62" fmla="*/ 2147483647 w 604"/>
                <a:gd name="T63" fmla="*/ 2147483647 h 712"/>
                <a:gd name="T64" fmla="*/ 2147483647 w 604"/>
                <a:gd name="T65" fmla="*/ 2147483647 h 712"/>
                <a:gd name="T66" fmla="*/ 2147483647 w 604"/>
                <a:gd name="T67" fmla="*/ 2147483647 h 712"/>
                <a:gd name="T68" fmla="*/ 2147483647 w 604"/>
                <a:gd name="T69" fmla="*/ 2147483647 h 712"/>
                <a:gd name="T70" fmla="*/ 2147483647 w 604"/>
                <a:gd name="T71" fmla="*/ 2147483647 h 712"/>
                <a:gd name="T72" fmla="*/ 2147483647 w 604"/>
                <a:gd name="T73" fmla="*/ 2147483647 h 712"/>
                <a:gd name="T74" fmla="*/ 2147483647 w 604"/>
                <a:gd name="T75" fmla="*/ 2147483647 h 712"/>
                <a:gd name="T76" fmla="*/ 2147483647 w 604"/>
                <a:gd name="T77" fmla="*/ 2147483647 h 712"/>
                <a:gd name="T78" fmla="*/ 2147483647 w 604"/>
                <a:gd name="T79" fmla="*/ 2147483647 h 712"/>
                <a:gd name="T80" fmla="*/ 2147483647 w 604"/>
                <a:gd name="T81" fmla="*/ 2147483647 h 712"/>
                <a:gd name="T82" fmla="*/ 2147483647 w 604"/>
                <a:gd name="T83" fmla="*/ 2147483647 h 712"/>
                <a:gd name="T84" fmla="*/ 2147483647 w 604"/>
                <a:gd name="T85" fmla="*/ 2147483647 h 712"/>
                <a:gd name="T86" fmla="*/ 2147483647 w 604"/>
                <a:gd name="T87" fmla="*/ 2147483647 h 712"/>
                <a:gd name="T88" fmla="*/ 2147483647 w 604"/>
                <a:gd name="T89" fmla="*/ 2147483647 h 712"/>
                <a:gd name="T90" fmla="*/ 2147483647 w 604"/>
                <a:gd name="T91" fmla="*/ 2147483647 h 712"/>
                <a:gd name="T92" fmla="*/ 2147483647 w 604"/>
                <a:gd name="T93" fmla="*/ 2147483647 h 712"/>
                <a:gd name="T94" fmla="*/ 2147483647 w 604"/>
                <a:gd name="T95" fmla="*/ 2147483647 h 712"/>
                <a:gd name="T96" fmla="*/ 2147483647 w 604"/>
                <a:gd name="T97" fmla="*/ 2147483647 h 712"/>
                <a:gd name="T98" fmla="*/ 2147483647 w 604"/>
                <a:gd name="T99" fmla="*/ 2147483647 h 7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712"/>
                <a:gd name="T152" fmla="*/ 604 w 604"/>
                <a:gd name="T153" fmla="*/ 712 h 7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4" name="Freeform 204"/>
            <p:cNvSpPr>
              <a:spLocks/>
            </p:cNvSpPr>
            <p:nvPr/>
          </p:nvSpPr>
          <p:spPr bwMode="auto">
            <a:xfrm>
              <a:off x="1406525" y="2038350"/>
              <a:ext cx="19050" cy="17463"/>
            </a:xfrm>
            <a:custGeom>
              <a:avLst/>
              <a:gdLst>
                <a:gd name="T0" fmla="*/ 2147483647 w 39"/>
                <a:gd name="T1" fmla="*/ 0 h 35"/>
                <a:gd name="T2" fmla="*/ 2147483647 w 39"/>
                <a:gd name="T3" fmla="*/ 2147483647 h 35"/>
                <a:gd name="T4" fmla="*/ 2147483647 w 39"/>
                <a:gd name="T5" fmla="*/ 2147483647 h 35"/>
                <a:gd name="T6" fmla="*/ 2147483647 w 39"/>
                <a:gd name="T7" fmla="*/ 2147483647 h 35"/>
                <a:gd name="T8" fmla="*/ 2147483647 w 3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5"/>
                <a:gd name="T17" fmla="*/ 39 w 3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5">
                  <a:moveTo>
                    <a:pt x="25" y="0"/>
                  </a:moveTo>
                  <a:cubicBezTo>
                    <a:pt x="25" y="0"/>
                    <a:pt x="0" y="7"/>
                    <a:pt x="1" y="14"/>
                  </a:cubicBezTo>
                  <a:cubicBezTo>
                    <a:pt x="2" y="21"/>
                    <a:pt x="11" y="31"/>
                    <a:pt x="11" y="31"/>
                  </a:cubicBezTo>
                  <a:cubicBezTo>
                    <a:pt x="22" y="35"/>
                    <a:pt x="39" y="27"/>
                    <a:pt x="39" y="17"/>
                  </a:cubicBezTo>
                  <a:cubicBezTo>
                    <a:pt x="39" y="7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5" name="Freeform 205"/>
            <p:cNvSpPr>
              <a:spLocks/>
            </p:cNvSpPr>
            <p:nvPr/>
          </p:nvSpPr>
          <p:spPr bwMode="auto">
            <a:xfrm>
              <a:off x="1419225" y="2035175"/>
              <a:ext cx="25400" cy="28575"/>
            </a:xfrm>
            <a:custGeom>
              <a:avLst/>
              <a:gdLst>
                <a:gd name="T0" fmla="*/ 2147483647 w 48"/>
                <a:gd name="T1" fmla="*/ 2147483647 h 54"/>
                <a:gd name="T2" fmla="*/ 2147483647 w 48"/>
                <a:gd name="T3" fmla="*/ 2147483647 h 54"/>
                <a:gd name="T4" fmla="*/ 0 w 48"/>
                <a:gd name="T5" fmla="*/ 2147483647 h 54"/>
                <a:gd name="T6" fmla="*/ 2147483647 w 48"/>
                <a:gd name="T7" fmla="*/ 2147483647 h 54"/>
                <a:gd name="T8" fmla="*/ 2147483647 w 48"/>
                <a:gd name="T9" fmla="*/ 2147483647 h 54"/>
                <a:gd name="T10" fmla="*/ 2147483647 w 48"/>
                <a:gd name="T11" fmla="*/ 2147483647 h 54"/>
                <a:gd name="T12" fmla="*/ 2147483647 w 48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54"/>
                <a:gd name="T23" fmla="*/ 48 w 48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54">
                  <a:moveTo>
                    <a:pt x="34" y="7"/>
                  </a:moveTo>
                  <a:cubicBezTo>
                    <a:pt x="26" y="14"/>
                    <a:pt x="12" y="30"/>
                    <a:pt x="12" y="3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21" y="50"/>
                    <a:pt x="31" y="41"/>
                  </a:cubicBezTo>
                  <a:cubicBezTo>
                    <a:pt x="41" y="32"/>
                    <a:pt x="38" y="23"/>
                    <a:pt x="38" y="2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2" y="0"/>
                    <a:pt x="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208"/>
            <p:cNvSpPr>
              <a:spLocks/>
            </p:cNvSpPr>
            <p:nvPr/>
          </p:nvSpPr>
          <p:spPr bwMode="auto">
            <a:xfrm>
              <a:off x="1416050" y="2068513"/>
              <a:ext cx="22225" cy="20637"/>
            </a:xfrm>
            <a:custGeom>
              <a:avLst/>
              <a:gdLst>
                <a:gd name="T0" fmla="*/ 2147483647 w 44"/>
                <a:gd name="T1" fmla="*/ 2147483647 h 39"/>
                <a:gd name="T2" fmla="*/ 2147483647 w 44"/>
                <a:gd name="T3" fmla="*/ 2147483647 h 39"/>
                <a:gd name="T4" fmla="*/ 2147483647 w 44"/>
                <a:gd name="T5" fmla="*/ 2147483647 h 39"/>
                <a:gd name="T6" fmla="*/ 2147483647 w 44"/>
                <a:gd name="T7" fmla="*/ 2147483647 h 39"/>
                <a:gd name="T8" fmla="*/ 2147483647 w 44"/>
                <a:gd name="T9" fmla="*/ 0 h 39"/>
                <a:gd name="T10" fmla="*/ 2147483647 w 44"/>
                <a:gd name="T11" fmla="*/ 2147483647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9"/>
                <a:gd name="T20" fmla="*/ 44 w 4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9">
                  <a:moveTo>
                    <a:pt x="3" y="25"/>
                  </a:moveTo>
                  <a:cubicBezTo>
                    <a:pt x="9" y="39"/>
                    <a:pt x="29" y="17"/>
                    <a:pt x="29" y="17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0" y="18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209"/>
            <p:cNvSpPr>
              <a:spLocks/>
            </p:cNvSpPr>
            <p:nvPr/>
          </p:nvSpPr>
          <p:spPr bwMode="auto">
            <a:xfrm>
              <a:off x="1063625" y="2027238"/>
              <a:ext cx="34925" cy="22225"/>
            </a:xfrm>
            <a:custGeom>
              <a:avLst/>
              <a:gdLst>
                <a:gd name="T0" fmla="*/ 2147483647 w 66"/>
                <a:gd name="T1" fmla="*/ 2147483647 h 41"/>
                <a:gd name="T2" fmla="*/ 2147483647 w 66"/>
                <a:gd name="T3" fmla="*/ 2147483647 h 41"/>
                <a:gd name="T4" fmla="*/ 2147483647 w 66"/>
                <a:gd name="T5" fmla="*/ 2147483647 h 41"/>
                <a:gd name="T6" fmla="*/ 2147483647 w 66"/>
                <a:gd name="T7" fmla="*/ 2147483647 h 41"/>
                <a:gd name="T8" fmla="*/ 2147483647 w 66"/>
                <a:gd name="T9" fmla="*/ 2147483647 h 41"/>
                <a:gd name="T10" fmla="*/ 2147483647 w 66"/>
                <a:gd name="T11" fmla="*/ 214748364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41"/>
                <a:gd name="T20" fmla="*/ 66 w 6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41">
                  <a:moveTo>
                    <a:pt x="37" y="9"/>
                  </a:moveTo>
                  <a:cubicBezTo>
                    <a:pt x="24" y="18"/>
                    <a:pt x="0" y="23"/>
                    <a:pt x="7" y="30"/>
                  </a:cubicBezTo>
                  <a:cubicBezTo>
                    <a:pt x="18" y="41"/>
                    <a:pt x="43" y="29"/>
                    <a:pt x="43" y="2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66" y="24"/>
                    <a:pt x="63" y="18"/>
                  </a:cubicBezTo>
                  <a:cubicBezTo>
                    <a:pt x="61" y="12"/>
                    <a:pt x="51" y="0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210"/>
            <p:cNvSpPr>
              <a:spLocks/>
            </p:cNvSpPr>
            <p:nvPr/>
          </p:nvSpPr>
          <p:spPr bwMode="auto">
            <a:xfrm>
              <a:off x="1008063" y="2046288"/>
              <a:ext cx="63500" cy="23812"/>
            </a:xfrm>
            <a:custGeom>
              <a:avLst/>
              <a:gdLst>
                <a:gd name="T0" fmla="*/ 2147483647 w 122"/>
                <a:gd name="T1" fmla="*/ 2147483647 h 47"/>
                <a:gd name="T2" fmla="*/ 2147483647 w 122"/>
                <a:gd name="T3" fmla="*/ 2147483647 h 47"/>
                <a:gd name="T4" fmla="*/ 2147483647 w 122"/>
                <a:gd name="T5" fmla="*/ 2147483647 h 47"/>
                <a:gd name="T6" fmla="*/ 2147483647 w 122"/>
                <a:gd name="T7" fmla="*/ 2147483647 h 47"/>
                <a:gd name="T8" fmla="*/ 2147483647 w 122"/>
                <a:gd name="T9" fmla="*/ 2147483647 h 47"/>
                <a:gd name="T10" fmla="*/ 2147483647 w 122"/>
                <a:gd name="T11" fmla="*/ 2147483647 h 47"/>
                <a:gd name="T12" fmla="*/ 2147483647 w 122"/>
                <a:gd name="T13" fmla="*/ 2147483647 h 47"/>
                <a:gd name="T14" fmla="*/ 2147483647 w 122"/>
                <a:gd name="T15" fmla="*/ 2147483647 h 47"/>
                <a:gd name="T16" fmla="*/ 2147483647 w 122"/>
                <a:gd name="T17" fmla="*/ 2147483647 h 47"/>
                <a:gd name="T18" fmla="*/ 2147483647 w 122"/>
                <a:gd name="T19" fmla="*/ 2147483647 h 47"/>
                <a:gd name="T20" fmla="*/ 2147483647 w 122"/>
                <a:gd name="T21" fmla="*/ 2147483647 h 47"/>
                <a:gd name="T22" fmla="*/ 2147483647 w 122"/>
                <a:gd name="T23" fmla="*/ 2147483647 h 47"/>
                <a:gd name="T24" fmla="*/ 2147483647 w 122"/>
                <a:gd name="T25" fmla="*/ 2147483647 h 47"/>
                <a:gd name="T26" fmla="*/ 2147483647 w 122"/>
                <a:gd name="T27" fmla="*/ 2147483647 h 47"/>
                <a:gd name="T28" fmla="*/ 2147483647 w 122"/>
                <a:gd name="T29" fmla="*/ 2147483647 h 47"/>
                <a:gd name="T30" fmla="*/ 2147483647 w 122"/>
                <a:gd name="T31" fmla="*/ 2147483647 h 47"/>
                <a:gd name="T32" fmla="*/ 2147483647 w 122"/>
                <a:gd name="T33" fmla="*/ 21474836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47"/>
                <a:gd name="T53" fmla="*/ 122 w 122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47">
                  <a:moveTo>
                    <a:pt x="99" y="1"/>
                  </a:moveTo>
                  <a:cubicBezTo>
                    <a:pt x="96" y="2"/>
                    <a:pt x="83" y="7"/>
                    <a:pt x="83" y="7"/>
                  </a:cubicBezTo>
                  <a:cubicBezTo>
                    <a:pt x="83" y="7"/>
                    <a:pt x="75" y="0"/>
                    <a:pt x="70" y="1"/>
                  </a:cubicBezTo>
                  <a:cubicBezTo>
                    <a:pt x="65" y="2"/>
                    <a:pt x="66" y="17"/>
                    <a:pt x="66" y="17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36" y="7"/>
                    <a:pt x="22" y="20"/>
                  </a:cubicBezTo>
                  <a:cubicBezTo>
                    <a:pt x="22" y="20"/>
                    <a:pt x="5" y="31"/>
                    <a:pt x="2" y="38"/>
                  </a:cubicBezTo>
                  <a:cubicBezTo>
                    <a:pt x="0" y="46"/>
                    <a:pt x="22" y="47"/>
                    <a:pt x="22" y="47"/>
                  </a:cubicBezTo>
                  <a:cubicBezTo>
                    <a:pt x="22" y="47"/>
                    <a:pt x="52" y="47"/>
                    <a:pt x="63" y="42"/>
                  </a:cubicBezTo>
                  <a:cubicBezTo>
                    <a:pt x="75" y="37"/>
                    <a:pt x="72" y="30"/>
                    <a:pt x="72" y="30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6"/>
                    <a:pt x="103" y="0"/>
                    <a:pt x="9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211"/>
            <p:cNvSpPr>
              <a:spLocks/>
            </p:cNvSpPr>
            <p:nvPr/>
          </p:nvSpPr>
          <p:spPr bwMode="auto">
            <a:xfrm>
              <a:off x="1423988" y="2097088"/>
              <a:ext cx="22225" cy="26987"/>
            </a:xfrm>
            <a:custGeom>
              <a:avLst/>
              <a:gdLst>
                <a:gd name="T0" fmla="*/ 2147483647 w 41"/>
                <a:gd name="T1" fmla="*/ 2147483647 h 50"/>
                <a:gd name="T2" fmla="*/ 2147483647 w 41"/>
                <a:gd name="T3" fmla="*/ 2147483647 h 50"/>
                <a:gd name="T4" fmla="*/ 0 w 41"/>
                <a:gd name="T5" fmla="*/ 2147483647 h 50"/>
                <a:gd name="T6" fmla="*/ 2147483647 w 41"/>
                <a:gd name="T7" fmla="*/ 2147483647 h 50"/>
                <a:gd name="T8" fmla="*/ 2147483647 w 41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0"/>
                <a:gd name="T17" fmla="*/ 41 w 4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0">
                  <a:moveTo>
                    <a:pt x="35" y="28"/>
                  </a:moveTo>
                  <a:cubicBezTo>
                    <a:pt x="41" y="15"/>
                    <a:pt x="26" y="0"/>
                    <a:pt x="16" y="10"/>
                  </a:cubicBezTo>
                  <a:cubicBezTo>
                    <a:pt x="6" y="20"/>
                    <a:pt x="0" y="50"/>
                    <a:pt x="0" y="50"/>
                  </a:cubicBezTo>
                  <a:cubicBezTo>
                    <a:pt x="0" y="50"/>
                    <a:pt x="13" y="39"/>
                    <a:pt x="18" y="39"/>
                  </a:cubicBezTo>
                  <a:cubicBezTo>
                    <a:pt x="23" y="39"/>
                    <a:pt x="29" y="41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217"/>
            <p:cNvSpPr>
              <a:spLocks noEditPoints="1"/>
            </p:cNvSpPr>
            <p:nvPr/>
          </p:nvSpPr>
          <p:spPr bwMode="auto">
            <a:xfrm>
              <a:off x="1728788" y="3232150"/>
              <a:ext cx="292100" cy="111125"/>
            </a:xfrm>
            <a:custGeom>
              <a:avLst/>
              <a:gdLst>
                <a:gd name="T0" fmla="*/ 2147483647 w 493"/>
                <a:gd name="T1" fmla="*/ 2147483647 h 185"/>
                <a:gd name="T2" fmla="*/ 2147483647 w 493"/>
                <a:gd name="T3" fmla="*/ 2147483647 h 185"/>
                <a:gd name="T4" fmla="*/ 2147483647 w 493"/>
                <a:gd name="T5" fmla="*/ 2147483647 h 185"/>
                <a:gd name="T6" fmla="*/ 2147483647 w 493"/>
                <a:gd name="T7" fmla="*/ 2147483647 h 185"/>
                <a:gd name="T8" fmla="*/ 2147483647 w 493"/>
                <a:gd name="T9" fmla="*/ 2147483647 h 185"/>
                <a:gd name="T10" fmla="*/ 2147483647 w 493"/>
                <a:gd name="T11" fmla="*/ 2147483647 h 185"/>
                <a:gd name="T12" fmla="*/ 2147483647 w 493"/>
                <a:gd name="T13" fmla="*/ 2147483647 h 185"/>
                <a:gd name="T14" fmla="*/ 2147483647 w 493"/>
                <a:gd name="T15" fmla="*/ 2147483647 h 185"/>
                <a:gd name="T16" fmla="*/ 2147483647 w 493"/>
                <a:gd name="T17" fmla="*/ 2147483647 h 185"/>
                <a:gd name="T18" fmla="*/ 2147483647 w 493"/>
                <a:gd name="T19" fmla="*/ 2147483647 h 185"/>
                <a:gd name="T20" fmla="*/ 2147483647 w 493"/>
                <a:gd name="T21" fmla="*/ 2147483647 h 185"/>
                <a:gd name="T22" fmla="*/ 2147483647 w 493"/>
                <a:gd name="T23" fmla="*/ 2147483647 h 185"/>
                <a:gd name="T24" fmla="*/ 2147483647 w 493"/>
                <a:gd name="T25" fmla="*/ 2147483647 h 185"/>
                <a:gd name="T26" fmla="*/ 2147483647 w 493"/>
                <a:gd name="T27" fmla="*/ 2147483647 h 185"/>
                <a:gd name="T28" fmla="*/ 2147483647 w 493"/>
                <a:gd name="T29" fmla="*/ 0 h 185"/>
                <a:gd name="T30" fmla="*/ 2147483647 w 493"/>
                <a:gd name="T31" fmla="*/ 2147483647 h 185"/>
                <a:gd name="T32" fmla="*/ 0 w 493"/>
                <a:gd name="T33" fmla="*/ 2147483647 h 185"/>
                <a:gd name="T34" fmla="*/ 2147483647 w 493"/>
                <a:gd name="T35" fmla="*/ 2147483647 h 185"/>
                <a:gd name="T36" fmla="*/ 2147483647 w 493"/>
                <a:gd name="T37" fmla="*/ 2147483647 h 185"/>
                <a:gd name="T38" fmla="*/ 2147483647 w 493"/>
                <a:gd name="T39" fmla="*/ 2147483647 h 185"/>
                <a:gd name="T40" fmla="*/ 2147483647 w 493"/>
                <a:gd name="T41" fmla="*/ 2147483647 h 185"/>
                <a:gd name="T42" fmla="*/ 2147483647 w 493"/>
                <a:gd name="T43" fmla="*/ 2147483647 h 185"/>
                <a:gd name="T44" fmla="*/ 2147483647 w 493"/>
                <a:gd name="T45" fmla="*/ 2147483647 h 185"/>
                <a:gd name="T46" fmla="*/ 2147483647 w 493"/>
                <a:gd name="T47" fmla="*/ 2147483647 h 185"/>
                <a:gd name="T48" fmla="*/ 2147483647 w 493"/>
                <a:gd name="T49" fmla="*/ 2147483647 h 185"/>
                <a:gd name="T50" fmla="*/ 2147483647 w 493"/>
                <a:gd name="T51" fmla="*/ 2147483647 h 185"/>
                <a:gd name="T52" fmla="*/ 2147483647 w 493"/>
                <a:gd name="T53" fmla="*/ 2147483647 h 185"/>
                <a:gd name="T54" fmla="*/ 2147483647 w 493"/>
                <a:gd name="T55" fmla="*/ 2147483647 h 185"/>
                <a:gd name="T56" fmla="*/ 2147483647 w 493"/>
                <a:gd name="T57" fmla="*/ 2147483647 h 185"/>
                <a:gd name="T58" fmla="*/ 2147483647 w 493"/>
                <a:gd name="T59" fmla="*/ 2147483647 h 185"/>
                <a:gd name="T60" fmla="*/ 2147483647 w 493"/>
                <a:gd name="T61" fmla="*/ 2147483647 h 185"/>
                <a:gd name="T62" fmla="*/ 2147483647 w 493"/>
                <a:gd name="T63" fmla="*/ 2147483647 h 185"/>
                <a:gd name="T64" fmla="*/ 2147483647 w 493"/>
                <a:gd name="T65" fmla="*/ 2147483647 h 185"/>
                <a:gd name="T66" fmla="*/ 2147483647 w 493"/>
                <a:gd name="T67" fmla="*/ 2147483647 h 185"/>
                <a:gd name="T68" fmla="*/ 2147483647 w 493"/>
                <a:gd name="T69" fmla="*/ 2147483647 h 185"/>
                <a:gd name="T70" fmla="*/ 2147483647 w 493"/>
                <a:gd name="T71" fmla="*/ 2147483647 h 185"/>
                <a:gd name="T72" fmla="*/ 2147483647 w 493"/>
                <a:gd name="T73" fmla="*/ 2147483647 h 185"/>
                <a:gd name="T74" fmla="*/ 2147483647 w 493"/>
                <a:gd name="T75" fmla="*/ 2147483647 h 185"/>
                <a:gd name="T76" fmla="*/ 2147483647 w 493"/>
                <a:gd name="T77" fmla="*/ 2147483647 h 185"/>
                <a:gd name="T78" fmla="*/ 2147483647 w 493"/>
                <a:gd name="T79" fmla="*/ 2147483647 h 185"/>
                <a:gd name="T80" fmla="*/ 2147483647 w 493"/>
                <a:gd name="T81" fmla="*/ 2147483647 h 185"/>
                <a:gd name="T82" fmla="*/ 2147483647 w 493"/>
                <a:gd name="T83" fmla="*/ 2147483647 h 1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3"/>
                <a:gd name="T127" fmla="*/ 0 h 185"/>
                <a:gd name="T128" fmla="*/ 493 w 493"/>
                <a:gd name="T129" fmla="*/ 185 h 1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218"/>
            <p:cNvSpPr>
              <a:spLocks/>
            </p:cNvSpPr>
            <p:nvPr/>
          </p:nvSpPr>
          <p:spPr bwMode="auto">
            <a:xfrm>
              <a:off x="1889125" y="3386138"/>
              <a:ext cx="65088" cy="23812"/>
            </a:xfrm>
            <a:custGeom>
              <a:avLst/>
              <a:gdLst>
                <a:gd name="T0" fmla="*/ 2147483647 w 108"/>
                <a:gd name="T1" fmla="*/ 2147483647 h 42"/>
                <a:gd name="T2" fmla="*/ 2147483647 w 108"/>
                <a:gd name="T3" fmla="*/ 2147483647 h 42"/>
                <a:gd name="T4" fmla="*/ 2147483647 w 108"/>
                <a:gd name="T5" fmla="*/ 2147483647 h 42"/>
                <a:gd name="T6" fmla="*/ 2147483647 w 108"/>
                <a:gd name="T7" fmla="*/ 2147483647 h 42"/>
                <a:gd name="T8" fmla="*/ 2147483647 w 108"/>
                <a:gd name="T9" fmla="*/ 2147483647 h 42"/>
                <a:gd name="T10" fmla="*/ 2147483647 w 108"/>
                <a:gd name="T11" fmla="*/ 2147483647 h 42"/>
                <a:gd name="T12" fmla="*/ 0 w 108"/>
                <a:gd name="T13" fmla="*/ 2147483647 h 42"/>
                <a:gd name="T14" fmla="*/ 2147483647 w 108"/>
                <a:gd name="T15" fmla="*/ 2147483647 h 42"/>
                <a:gd name="T16" fmla="*/ 2147483647 w 108"/>
                <a:gd name="T17" fmla="*/ 2147483647 h 42"/>
                <a:gd name="T18" fmla="*/ 2147483647 w 108"/>
                <a:gd name="T19" fmla="*/ 2147483647 h 42"/>
                <a:gd name="T20" fmla="*/ 2147483647 w 108"/>
                <a:gd name="T21" fmla="*/ 2147483647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42"/>
                <a:gd name="T35" fmla="*/ 108 w 108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219"/>
            <p:cNvSpPr>
              <a:spLocks/>
            </p:cNvSpPr>
            <p:nvPr/>
          </p:nvSpPr>
          <p:spPr bwMode="auto">
            <a:xfrm>
              <a:off x="2205038" y="3387725"/>
              <a:ext cx="57150" cy="23813"/>
            </a:xfrm>
            <a:custGeom>
              <a:avLst/>
              <a:gdLst>
                <a:gd name="T0" fmla="*/ 2147483647 w 97"/>
                <a:gd name="T1" fmla="*/ 2147483647 h 40"/>
                <a:gd name="T2" fmla="*/ 2147483647 w 97"/>
                <a:gd name="T3" fmla="*/ 0 h 40"/>
                <a:gd name="T4" fmla="*/ 2147483647 w 97"/>
                <a:gd name="T5" fmla="*/ 2147483647 h 40"/>
                <a:gd name="T6" fmla="*/ 2147483647 w 97"/>
                <a:gd name="T7" fmla="*/ 2147483647 h 40"/>
                <a:gd name="T8" fmla="*/ 2147483647 w 97"/>
                <a:gd name="T9" fmla="*/ 2147483647 h 40"/>
                <a:gd name="T10" fmla="*/ 2147483647 w 97"/>
                <a:gd name="T11" fmla="*/ 2147483647 h 40"/>
                <a:gd name="T12" fmla="*/ 2147483647 w 97"/>
                <a:gd name="T13" fmla="*/ 2147483647 h 40"/>
                <a:gd name="T14" fmla="*/ 2147483647 w 97"/>
                <a:gd name="T15" fmla="*/ 2147483647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"/>
                <a:gd name="T25" fmla="*/ 0 h 40"/>
                <a:gd name="T26" fmla="*/ 97 w 9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3" name="Freeform 220"/>
            <p:cNvSpPr>
              <a:spLocks/>
            </p:cNvSpPr>
            <p:nvPr/>
          </p:nvSpPr>
          <p:spPr bwMode="auto">
            <a:xfrm>
              <a:off x="2622550" y="2339975"/>
              <a:ext cx="171450" cy="153988"/>
            </a:xfrm>
            <a:custGeom>
              <a:avLst/>
              <a:gdLst>
                <a:gd name="T0" fmla="*/ 2147483647 w 291"/>
                <a:gd name="T1" fmla="*/ 2147483647 h 260"/>
                <a:gd name="T2" fmla="*/ 2147483647 w 291"/>
                <a:gd name="T3" fmla="*/ 2147483647 h 260"/>
                <a:gd name="T4" fmla="*/ 2147483647 w 291"/>
                <a:gd name="T5" fmla="*/ 2147483647 h 260"/>
                <a:gd name="T6" fmla="*/ 2147483647 w 291"/>
                <a:gd name="T7" fmla="*/ 2147483647 h 260"/>
                <a:gd name="T8" fmla="*/ 2147483647 w 291"/>
                <a:gd name="T9" fmla="*/ 2147483647 h 260"/>
                <a:gd name="T10" fmla="*/ 2147483647 w 291"/>
                <a:gd name="T11" fmla="*/ 2147483647 h 260"/>
                <a:gd name="T12" fmla="*/ 2147483647 w 291"/>
                <a:gd name="T13" fmla="*/ 2147483647 h 260"/>
                <a:gd name="T14" fmla="*/ 2147483647 w 291"/>
                <a:gd name="T15" fmla="*/ 2147483647 h 260"/>
                <a:gd name="T16" fmla="*/ 2147483647 w 291"/>
                <a:gd name="T17" fmla="*/ 2147483647 h 260"/>
                <a:gd name="T18" fmla="*/ 2147483647 w 291"/>
                <a:gd name="T19" fmla="*/ 2147483647 h 260"/>
                <a:gd name="T20" fmla="*/ 2147483647 w 291"/>
                <a:gd name="T21" fmla="*/ 2147483647 h 260"/>
                <a:gd name="T22" fmla="*/ 2147483647 w 291"/>
                <a:gd name="T23" fmla="*/ 2147483647 h 260"/>
                <a:gd name="T24" fmla="*/ 2147483647 w 291"/>
                <a:gd name="T25" fmla="*/ 2147483647 h 260"/>
                <a:gd name="T26" fmla="*/ 2147483647 w 291"/>
                <a:gd name="T27" fmla="*/ 2147483647 h 260"/>
                <a:gd name="T28" fmla="*/ 2147483647 w 291"/>
                <a:gd name="T29" fmla="*/ 2147483647 h 260"/>
                <a:gd name="T30" fmla="*/ 2147483647 w 291"/>
                <a:gd name="T31" fmla="*/ 2147483647 h 260"/>
                <a:gd name="T32" fmla="*/ 2147483647 w 291"/>
                <a:gd name="T33" fmla="*/ 2147483647 h 260"/>
                <a:gd name="T34" fmla="*/ 2147483647 w 291"/>
                <a:gd name="T35" fmla="*/ 2147483647 h 260"/>
                <a:gd name="T36" fmla="*/ 2147483647 w 291"/>
                <a:gd name="T37" fmla="*/ 2147483647 h 260"/>
                <a:gd name="T38" fmla="*/ 2147483647 w 291"/>
                <a:gd name="T39" fmla="*/ 2147483647 h 260"/>
                <a:gd name="T40" fmla="*/ 2147483647 w 291"/>
                <a:gd name="T41" fmla="*/ 2147483647 h 260"/>
                <a:gd name="T42" fmla="*/ 2147483647 w 291"/>
                <a:gd name="T43" fmla="*/ 2147483647 h 260"/>
                <a:gd name="T44" fmla="*/ 2147483647 w 291"/>
                <a:gd name="T45" fmla="*/ 2147483647 h 260"/>
                <a:gd name="T46" fmla="*/ 2147483647 w 291"/>
                <a:gd name="T47" fmla="*/ 2147483647 h 260"/>
                <a:gd name="T48" fmla="*/ 2147483647 w 291"/>
                <a:gd name="T49" fmla="*/ 2147483647 h 260"/>
                <a:gd name="T50" fmla="*/ 2147483647 w 291"/>
                <a:gd name="T51" fmla="*/ 2147483647 h 260"/>
                <a:gd name="T52" fmla="*/ 2147483647 w 291"/>
                <a:gd name="T53" fmla="*/ 2147483647 h 260"/>
                <a:gd name="T54" fmla="*/ 2147483647 w 291"/>
                <a:gd name="T55" fmla="*/ 2147483647 h 260"/>
                <a:gd name="T56" fmla="*/ 2147483647 w 291"/>
                <a:gd name="T57" fmla="*/ 2147483647 h 260"/>
                <a:gd name="T58" fmla="*/ 2147483647 w 291"/>
                <a:gd name="T59" fmla="*/ 2147483647 h 260"/>
                <a:gd name="T60" fmla="*/ 2147483647 w 291"/>
                <a:gd name="T61" fmla="*/ 2147483647 h 260"/>
                <a:gd name="T62" fmla="*/ 2147483647 w 291"/>
                <a:gd name="T63" fmla="*/ 2147483647 h 260"/>
                <a:gd name="T64" fmla="*/ 2147483647 w 291"/>
                <a:gd name="T65" fmla="*/ 2147483647 h 260"/>
                <a:gd name="T66" fmla="*/ 2147483647 w 291"/>
                <a:gd name="T67" fmla="*/ 2147483647 h 260"/>
                <a:gd name="T68" fmla="*/ 2147483647 w 291"/>
                <a:gd name="T69" fmla="*/ 2147483647 h 260"/>
                <a:gd name="T70" fmla="*/ 2147483647 w 291"/>
                <a:gd name="T71" fmla="*/ 2147483647 h 260"/>
                <a:gd name="T72" fmla="*/ 2147483647 w 291"/>
                <a:gd name="T73" fmla="*/ 2147483647 h 260"/>
                <a:gd name="T74" fmla="*/ 2147483647 w 291"/>
                <a:gd name="T75" fmla="*/ 2147483647 h 260"/>
                <a:gd name="T76" fmla="*/ 2147483647 w 291"/>
                <a:gd name="T77" fmla="*/ 2147483647 h 260"/>
                <a:gd name="T78" fmla="*/ 2147483647 w 291"/>
                <a:gd name="T79" fmla="*/ 2147483647 h 260"/>
                <a:gd name="T80" fmla="*/ 2147483647 w 291"/>
                <a:gd name="T81" fmla="*/ 2147483647 h 260"/>
                <a:gd name="T82" fmla="*/ 2147483647 w 291"/>
                <a:gd name="T83" fmla="*/ 2147483647 h 260"/>
                <a:gd name="T84" fmla="*/ 2147483647 w 291"/>
                <a:gd name="T85" fmla="*/ 2147483647 h 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1"/>
                <a:gd name="T130" fmla="*/ 0 h 260"/>
                <a:gd name="T131" fmla="*/ 291 w 291"/>
                <a:gd name="T132" fmla="*/ 260 h 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4" name="Freeform 221"/>
            <p:cNvSpPr>
              <a:spLocks/>
            </p:cNvSpPr>
            <p:nvPr/>
          </p:nvSpPr>
          <p:spPr bwMode="auto">
            <a:xfrm>
              <a:off x="1547813" y="3513138"/>
              <a:ext cx="69850" cy="44450"/>
            </a:xfrm>
            <a:custGeom>
              <a:avLst/>
              <a:gdLst>
                <a:gd name="T0" fmla="*/ 2147483647 w 117"/>
                <a:gd name="T1" fmla="*/ 2147483647 h 74"/>
                <a:gd name="T2" fmla="*/ 2147483647 w 117"/>
                <a:gd name="T3" fmla="*/ 2147483647 h 74"/>
                <a:gd name="T4" fmla="*/ 2147483647 w 117"/>
                <a:gd name="T5" fmla="*/ 2147483647 h 74"/>
                <a:gd name="T6" fmla="*/ 2147483647 w 117"/>
                <a:gd name="T7" fmla="*/ 2147483647 h 74"/>
                <a:gd name="T8" fmla="*/ 2147483647 w 117"/>
                <a:gd name="T9" fmla="*/ 2147483647 h 74"/>
                <a:gd name="T10" fmla="*/ 2147483647 w 117"/>
                <a:gd name="T11" fmla="*/ 2147483647 h 74"/>
                <a:gd name="T12" fmla="*/ 2147483647 w 117"/>
                <a:gd name="T13" fmla="*/ 0 h 74"/>
                <a:gd name="T14" fmla="*/ 2147483647 w 117"/>
                <a:gd name="T15" fmla="*/ 2147483647 h 74"/>
                <a:gd name="T16" fmla="*/ 2147483647 w 117"/>
                <a:gd name="T17" fmla="*/ 2147483647 h 74"/>
                <a:gd name="T18" fmla="*/ 2147483647 w 117"/>
                <a:gd name="T19" fmla="*/ 2147483647 h 74"/>
                <a:gd name="T20" fmla="*/ 0 w 117"/>
                <a:gd name="T21" fmla="*/ 2147483647 h 74"/>
                <a:gd name="T22" fmla="*/ 2147483647 w 117"/>
                <a:gd name="T23" fmla="*/ 2147483647 h 74"/>
                <a:gd name="T24" fmla="*/ 2147483647 w 117"/>
                <a:gd name="T25" fmla="*/ 2147483647 h 74"/>
                <a:gd name="T26" fmla="*/ 2147483647 w 117"/>
                <a:gd name="T27" fmla="*/ 2147483647 h 74"/>
                <a:gd name="T28" fmla="*/ 2147483647 w 117"/>
                <a:gd name="T29" fmla="*/ 2147483647 h 74"/>
                <a:gd name="T30" fmla="*/ 2147483647 w 117"/>
                <a:gd name="T31" fmla="*/ 2147483647 h 74"/>
                <a:gd name="T32" fmla="*/ 2147483647 w 117"/>
                <a:gd name="T33" fmla="*/ 2147483647 h 74"/>
                <a:gd name="T34" fmla="*/ 2147483647 w 117"/>
                <a:gd name="T35" fmla="*/ 2147483647 h 74"/>
                <a:gd name="T36" fmla="*/ 2147483647 w 117"/>
                <a:gd name="T37" fmla="*/ 2147483647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74"/>
                <a:gd name="T59" fmla="*/ 117 w 11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5" name="Freeform 222"/>
            <p:cNvSpPr>
              <a:spLocks/>
            </p:cNvSpPr>
            <p:nvPr/>
          </p:nvSpPr>
          <p:spPr bwMode="auto">
            <a:xfrm>
              <a:off x="1582738" y="3384550"/>
              <a:ext cx="42862" cy="82550"/>
            </a:xfrm>
            <a:custGeom>
              <a:avLst/>
              <a:gdLst>
                <a:gd name="T0" fmla="*/ 2147483647 w 72"/>
                <a:gd name="T1" fmla="*/ 2147483647 h 140"/>
                <a:gd name="T2" fmla="*/ 2147483647 w 72"/>
                <a:gd name="T3" fmla="*/ 2147483647 h 140"/>
                <a:gd name="T4" fmla="*/ 2147483647 w 72"/>
                <a:gd name="T5" fmla="*/ 0 h 140"/>
                <a:gd name="T6" fmla="*/ 2147483647 w 72"/>
                <a:gd name="T7" fmla="*/ 2147483647 h 140"/>
                <a:gd name="T8" fmla="*/ 2147483647 w 72"/>
                <a:gd name="T9" fmla="*/ 2147483647 h 140"/>
                <a:gd name="T10" fmla="*/ 2147483647 w 72"/>
                <a:gd name="T11" fmla="*/ 2147483647 h 140"/>
                <a:gd name="T12" fmla="*/ 0 w 72"/>
                <a:gd name="T13" fmla="*/ 2147483647 h 140"/>
                <a:gd name="T14" fmla="*/ 2147483647 w 72"/>
                <a:gd name="T15" fmla="*/ 2147483647 h 140"/>
                <a:gd name="T16" fmla="*/ 2147483647 w 72"/>
                <a:gd name="T17" fmla="*/ 2147483647 h 140"/>
                <a:gd name="T18" fmla="*/ 2147483647 w 72"/>
                <a:gd name="T19" fmla="*/ 2147483647 h 140"/>
                <a:gd name="T20" fmla="*/ 2147483647 w 72"/>
                <a:gd name="T21" fmla="*/ 2147483647 h 140"/>
                <a:gd name="T22" fmla="*/ 2147483647 w 72"/>
                <a:gd name="T23" fmla="*/ 2147483647 h 140"/>
                <a:gd name="T24" fmla="*/ 2147483647 w 72"/>
                <a:gd name="T25" fmla="*/ 2147483647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140"/>
                <a:gd name="T41" fmla="*/ 72 w 72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6" name="Freeform 223"/>
            <p:cNvSpPr>
              <a:spLocks/>
            </p:cNvSpPr>
            <p:nvPr/>
          </p:nvSpPr>
          <p:spPr bwMode="auto">
            <a:xfrm>
              <a:off x="1492250" y="3405188"/>
              <a:ext cx="119063" cy="131762"/>
            </a:xfrm>
            <a:custGeom>
              <a:avLst/>
              <a:gdLst>
                <a:gd name="T0" fmla="*/ 2147483647 w 199"/>
                <a:gd name="T1" fmla="*/ 2147483647 h 222"/>
                <a:gd name="T2" fmla="*/ 2147483647 w 199"/>
                <a:gd name="T3" fmla="*/ 2147483647 h 222"/>
                <a:gd name="T4" fmla="*/ 2147483647 w 199"/>
                <a:gd name="T5" fmla="*/ 2147483647 h 222"/>
                <a:gd name="T6" fmla="*/ 2147483647 w 199"/>
                <a:gd name="T7" fmla="*/ 2147483647 h 222"/>
                <a:gd name="T8" fmla="*/ 2147483647 w 199"/>
                <a:gd name="T9" fmla="*/ 2147483647 h 222"/>
                <a:gd name="T10" fmla="*/ 2147483647 w 199"/>
                <a:gd name="T11" fmla="*/ 0 h 222"/>
                <a:gd name="T12" fmla="*/ 2147483647 w 199"/>
                <a:gd name="T13" fmla="*/ 2147483647 h 222"/>
                <a:gd name="T14" fmla="*/ 2147483647 w 199"/>
                <a:gd name="T15" fmla="*/ 2147483647 h 222"/>
                <a:gd name="T16" fmla="*/ 2147483647 w 199"/>
                <a:gd name="T17" fmla="*/ 2147483647 h 222"/>
                <a:gd name="T18" fmla="*/ 2147483647 w 199"/>
                <a:gd name="T19" fmla="*/ 2147483647 h 222"/>
                <a:gd name="T20" fmla="*/ 2147483647 w 199"/>
                <a:gd name="T21" fmla="*/ 2147483647 h 222"/>
                <a:gd name="T22" fmla="*/ 2147483647 w 199"/>
                <a:gd name="T23" fmla="*/ 2147483647 h 222"/>
                <a:gd name="T24" fmla="*/ 2147483647 w 199"/>
                <a:gd name="T25" fmla="*/ 2147483647 h 222"/>
                <a:gd name="T26" fmla="*/ 2147483647 w 199"/>
                <a:gd name="T27" fmla="*/ 2147483647 h 222"/>
                <a:gd name="T28" fmla="*/ 2147483647 w 199"/>
                <a:gd name="T29" fmla="*/ 2147483647 h 222"/>
                <a:gd name="T30" fmla="*/ 2147483647 w 199"/>
                <a:gd name="T31" fmla="*/ 2147483647 h 222"/>
                <a:gd name="T32" fmla="*/ 2147483647 w 199"/>
                <a:gd name="T33" fmla="*/ 2147483647 h 222"/>
                <a:gd name="T34" fmla="*/ 2147483647 w 199"/>
                <a:gd name="T35" fmla="*/ 2147483647 h 222"/>
                <a:gd name="T36" fmla="*/ 0 w 199"/>
                <a:gd name="T37" fmla="*/ 2147483647 h 222"/>
                <a:gd name="T38" fmla="*/ 2147483647 w 199"/>
                <a:gd name="T39" fmla="*/ 2147483647 h 222"/>
                <a:gd name="T40" fmla="*/ 2147483647 w 199"/>
                <a:gd name="T41" fmla="*/ 2147483647 h 222"/>
                <a:gd name="T42" fmla="*/ 2147483647 w 199"/>
                <a:gd name="T43" fmla="*/ 2147483647 h 222"/>
                <a:gd name="T44" fmla="*/ 2147483647 w 199"/>
                <a:gd name="T45" fmla="*/ 2147483647 h 222"/>
                <a:gd name="T46" fmla="*/ 2147483647 w 199"/>
                <a:gd name="T47" fmla="*/ 2147483647 h 222"/>
                <a:gd name="T48" fmla="*/ 2147483647 w 199"/>
                <a:gd name="T49" fmla="*/ 2147483647 h 222"/>
                <a:gd name="T50" fmla="*/ 2147483647 w 199"/>
                <a:gd name="T51" fmla="*/ 2147483647 h 222"/>
                <a:gd name="T52" fmla="*/ 2147483647 w 199"/>
                <a:gd name="T53" fmla="*/ 2147483647 h 222"/>
                <a:gd name="T54" fmla="*/ 2147483647 w 199"/>
                <a:gd name="T55" fmla="*/ 2147483647 h 222"/>
                <a:gd name="T56" fmla="*/ 2147483647 w 199"/>
                <a:gd name="T57" fmla="*/ 2147483647 h 222"/>
                <a:gd name="T58" fmla="*/ 2147483647 w 199"/>
                <a:gd name="T59" fmla="*/ 2147483647 h 222"/>
                <a:gd name="T60" fmla="*/ 2147483647 w 199"/>
                <a:gd name="T61" fmla="*/ 2147483647 h 2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9"/>
                <a:gd name="T94" fmla="*/ 0 h 222"/>
                <a:gd name="T95" fmla="*/ 199 w 199"/>
                <a:gd name="T96" fmla="*/ 222 h 2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7" name="Freeform 224"/>
            <p:cNvSpPr>
              <a:spLocks/>
            </p:cNvSpPr>
            <p:nvPr/>
          </p:nvSpPr>
          <p:spPr bwMode="auto">
            <a:xfrm>
              <a:off x="939800" y="2933700"/>
              <a:ext cx="739775" cy="577850"/>
            </a:xfrm>
            <a:custGeom>
              <a:avLst/>
              <a:gdLst>
                <a:gd name="T0" fmla="*/ 2147483647 w 1247"/>
                <a:gd name="T1" fmla="*/ 2147483647 h 976"/>
                <a:gd name="T2" fmla="*/ 2147483647 w 1247"/>
                <a:gd name="T3" fmla="*/ 2147483647 h 976"/>
                <a:gd name="T4" fmla="*/ 2147483647 w 1247"/>
                <a:gd name="T5" fmla="*/ 2147483647 h 976"/>
                <a:gd name="T6" fmla="*/ 2147483647 w 1247"/>
                <a:gd name="T7" fmla="*/ 2147483647 h 976"/>
                <a:gd name="T8" fmla="*/ 2147483647 w 1247"/>
                <a:gd name="T9" fmla="*/ 2147483647 h 976"/>
                <a:gd name="T10" fmla="*/ 2147483647 w 1247"/>
                <a:gd name="T11" fmla="*/ 2147483647 h 976"/>
                <a:gd name="T12" fmla="*/ 2147483647 w 1247"/>
                <a:gd name="T13" fmla="*/ 2147483647 h 976"/>
                <a:gd name="T14" fmla="*/ 2147483647 w 1247"/>
                <a:gd name="T15" fmla="*/ 2147483647 h 976"/>
                <a:gd name="T16" fmla="*/ 2147483647 w 1247"/>
                <a:gd name="T17" fmla="*/ 2147483647 h 976"/>
                <a:gd name="T18" fmla="*/ 2147483647 w 1247"/>
                <a:gd name="T19" fmla="*/ 2147483647 h 976"/>
                <a:gd name="T20" fmla="*/ 2147483647 w 1247"/>
                <a:gd name="T21" fmla="*/ 2147483647 h 976"/>
                <a:gd name="T22" fmla="*/ 2147483647 w 1247"/>
                <a:gd name="T23" fmla="*/ 2147483647 h 976"/>
                <a:gd name="T24" fmla="*/ 2147483647 w 1247"/>
                <a:gd name="T25" fmla="*/ 2147483647 h 976"/>
                <a:gd name="T26" fmla="*/ 2147483647 w 1247"/>
                <a:gd name="T27" fmla="*/ 2147483647 h 976"/>
                <a:gd name="T28" fmla="*/ 2147483647 w 1247"/>
                <a:gd name="T29" fmla="*/ 2147483647 h 976"/>
                <a:gd name="T30" fmla="*/ 2147483647 w 1247"/>
                <a:gd name="T31" fmla="*/ 2147483647 h 976"/>
                <a:gd name="T32" fmla="*/ 2147483647 w 1247"/>
                <a:gd name="T33" fmla="*/ 2147483647 h 976"/>
                <a:gd name="T34" fmla="*/ 2147483647 w 1247"/>
                <a:gd name="T35" fmla="*/ 2147483647 h 976"/>
                <a:gd name="T36" fmla="*/ 2147483647 w 1247"/>
                <a:gd name="T37" fmla="*/ 2147483647 h 976"/>
                <a:gd name="T38" fmla="*/ 2147483647 w 1247"/>
                <a:gd name="T39" fmla="*/ 2147483647 h 976"/>
                <a:gd name="T40" fmla="*/ 2147483647 w 1247"/>
                <a:gd name="T41" fmla="*/ 2147483647 h 976"/>
                <a:gd name="T42" fmla="*/ 2147483647 w 1247"/>
                <a:gd name="T43" fmla="*/ 2147483647 h 976"/>
                <a:gd name="T44" fmla="*/ 2147483647 w 1247"/>
                <a:gd name="T45" fmla="*/ 2147483647 h 976"/>
                <a:gd name="T46" fmla="*/ 2147483647 w 1247"/>
                <a:gd name="T47" fmla="*/ 2147483647 h 976"/>
                <a:gd name="T48" fmla="*/ 2147483647 w 1247"/>
                <a:gd name="T49" fmla="*/ 2147483647 h 976"/>
                <a:gd name="T50" fmla="*/ 2147483647 w 1247"/>
                <a:gd name="T51" fmla="*/ 2147483647 h 976"/>
                <a:gd name="T52" fmla="*/ 2147483647 w 1247"/>
                <a:gd name="T53" fmla="*/ 2147483647 h 976"/>
                <a:gd name="T54" fmla="*/ 2147483647 w 1247"/>
                <a:gd name="T55" fmla="*/ 2147483647 h 976"/>
                <a:gd name="T56" fmla="*/ 2147483647 w 1247"/>
                <a:gd name="T57" fmla="*/ 2147483647 h 976"/>
                <a:gd name="T58" fmla="*/ 2147483647 w 1247"/>
                <a:gd name="T59" fmla="*/ 2147483647 h 976"/>
                <a:gd name="T60" fmla="*/ 2147483647 w 1247"/>
                <a:gd name="T61" fmla="*/ 0 h 976"/>
                <a:gd name="T62" fmla="*/ 0 w 1247"/>
                <a:gd name="T63" fmla="*/ 2147483647 h 976"/>
                <a:gd name="T64" fmla="*/ 2147483647 w 1247"/>
                <a:gd name="T65" fmla="*/ 2147483647 h 976"/>
                <a:gd name="T66" fmla="*/ 2147483647 w 1247"/>
                <a:gd name="T67" fmla="*/ 2147483647 h 976"/>
                <a:gd name="T68" fmla="*/ 2147483647 w 1247"/>
                <a:gd name="T69" fmla="*/ 2147483647 h 976"/>
                <a:gd name="T70" fmla="*/ 2147483647 w 1247"/>
                <a:gd name="T71" fmla="*/ 2147483647 h 976"/>
                <a:gd name="T72" fmla="*/ 2147483647 w 1247"/>
                <a:gd name="T73" fmla="*/ 2147483647 h 976"/>
                <a:gd name="T74" fmla="*/ 2147483647 w 1247"/>
                <a:gd name="T75" fmla="*/ 2147483647 h 976"/>
                <a:gd name="T76" fmla="*/ 2147483647 w 1247"/>
                <a:gd name="T77" fmla="*/ 2147483647 h 976"/>
                <a:gd name="T78" fmla="*/ 2147483647 w 1247"/>
                <a:gd name="T79" fmla="*/ 2147483647 h 976"/>
                <a:gd name="T80" fmla="*/ 2147483647 w 1247"/>
                <a:gd name="T81" fmla="*/ 2147483647 h 976"/>
                <a:gd name="T82" fmla="*/ 2147483647 w 1247"/>
                <a:gd name="T83" fmla="*/ 2147483647 h 976"/>
                <a:gd name="T84" fmla="*/ 2147483647 w 1247"/>
                <a:gd name="T85" fmla="*/ 2147483647 h 976"/>
                <a:gd name="T86" fmla="*/ 2147483647 w 1247"/>
                <a:gd name="T87" fmla="*/ 2147483647 h 976"/>
                <a:gd name="T88" fmla="*/ 2147483647 w 1247"/>
                <a:gd name="T89" fmla="*/ 2147483647 h 976"/>
                <a:gd name="T90" fmla="*/ 2147483647 w 1247"/>
                <a:gd name="T91" fmla="*/ 2147483647 h 976"/>
                <a:gd name="T92" fmla="*/ 2147483647 w 1247"/>
                <a:gd name="T93" fmla="*/ 2147483647 h 976"/>
                <a:gd name="T94" fmla="*/ 2147483647 w 1247"/>
                <a:gd name="T95" fmla="*/ 2147483647 h 976"/>
                <a:gd name="T96" fmla="*/ 2147483647 w 1247"/>
                <a:gd name="T97" fmla="*/ 2147483647 h 976"/>
                <a:gd name="T98" fmla="*/ 2147483647 w 1247"/>
                <a:gd name="T99" fmla="*/ 2147483647 h 976"/>
                <a:gd name="T100" fmla="*/ 2147483647 w 1247"/>
                <a:gd name="T101" fmla="*/ 2147483647 h 976"/>
                <a:gd name="T102" fmla="*/ 2147483647 w 1247"/>
                <a:gd name="T103" fmla="*/ 2147483647 h 976"/>
                <a:gd name="T104" fmla="*/ 2147483647 w 1247"/>
                <a:gd name="T105" fmla="*/ 2147483647 h 976"/>
                <a:gd name="T106" fmla="*/ 2147483647 w 1247"/>
                <a:gd name="T107" fmla="*/ 2147483647 h 976"/>
                <a:gd name="T108" fmla="*/ 2147483647 w 1247"/>
                <a:gd name="T109" fmla="*/ 2147483647 h 976"/>
                <a:gd name="T110" fmla="*/ 2147483647 w 1247"/>
                <a:gd name="T111" fmla="*/ 2147483647 h 976"/>
                <a:gd name="T112" fmla="*/ 2147483647 w 1247"/>
                <a:gd name="T113" fmla="*/ 2147483647 h 976"/>
                <a:gd name="T114" fmla="*/ 2147483647 w 1247"/>
                <a:gd name="T115" fmla="*/ 2147483647 h 976"/>
                <a:gd name="T116" fmla="*/ 2147483647 w 1247"/>
                <a:gd name="T117" fmla="*/ 2147483647 h 976"/>
                <a:gd name="T118" fmla="*/ 2147483647 w 1247"/>
                <a:gd name="T119" fmla="*/ 2147483647 h 976"/>
                <a:gd name="T120" fmla="*/ 2147483647 w 1247"/>
                <a:gd name="T121" fmla="*/ 2147483647 h 9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47"/>
                <a:gd name="T184" fmla="*/ 0 h 976"/>
                <a:gd name="T185" fmla="*/ 1247 w 1247"/>
                <a:gd name="T186" fmla="*/ 976 h 9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 225"/>
            <p:cNvSpPr>
              <a:spLocks/>
            </p:cNvSpPr>
            <p:nvPr/>
          </p:nvSpPr>
          <p:spPr bwMode="auto">
            <a:xfrm>
              <a:off x="1577975" y="3462338"/>
              <a:ext cx="174625" cy="98425"/>
            </a:xfrm>
            <a:custGeom>
              <a:avLst/>
              <a:gdLst>
                <a:gd name="T0" fmla="*/ 2147483647 w 296"/>
                <a:gd name="T1" fmla="*/ 2147483647 h 166"/>
                <a:gd name="T2" fmla="*/ 2147483647 w 296"/>
                <a:gd name="T3" fmla="*/ 2147483647 h 166"/>
                <a:gd name="T4" fmla="*/ 2147483647 w 296"/>
                <a:gd name="T5" fmla="*/ 2147483647 h 166"/>
                <a:gd name="T6" fmla="*/ 2147483647 w 296"/>
                <a:gd name="T7" fmla="*/ 2147483647 h 166"/>
                <a:gd name="T8" fmla="*/ 2147483647 w 296"/>
                <a:gd name="T9" fmla="*/ 2147483647 h 166"/>
                <a:gd name="T10" fmla="*/ 2147483647 w 296"/>
                <a:gd name="T11" fmla="*/ 2147483647 h 166"/>
                <a:gd name="T12" fmla="*/ 2147483647 w 296"/>
                <a:gd name="T13" fmla="*/ 2147483647 h 166"/>
                <a:gd name="T14" fmla="*/ 2147483647 w 296"/>
                <a:gd name="T15" fmla="*/ 2147483647 h 166"/>
                <a:gd name="T16" fmla="*/ 2147483647 w 296"/>
                <a:gd name="T17" fmla="*/ 2147483647 h 166"/>
                <a:gd name="T18" fmla="*/ 2147483647 w 296"/>
                <a:gd name="T19" fmla="*/ 2147483647 h 166"/>
                <a:gd name="T20" fmla="*/ 2147483647 w 296"/>
                <a:gd name="T21" fmla="*/ 2147483647 h 166"/>
                <a:gd name="T22" fmla="*/ 2147483647 w 296"/>
                <a:gd name="T23" fmla="*/ 2147483647 h 166"/>
                <a:gd name="T24" fmla="*/ 2147483647 w 296"/>
                <a:gd name="T25" fmla="*/ 2147483647 h 166"/>
                <a:gd name="T26" fmla="*/ 2147483647 w 296"/>
                <a:gd name="T27" fmla="*/ 2147483647 h 166"/>
                <a:gd name="T28" fmla="*/ 2147483647 w 296"/>
                <a:gd name="T29" fmla="*/ 2147483647 h 166"/>
                <a:gd name="T30" fmla="*/ 2147483647 w 296"/>
                <a:gd name="T31" fmla="*/ 2147483647 h 166"/>
                <a:gd name="T32" fmla="*/ 2147483647 w 296"/>
                <a:gd name="T33" fmla="*/ 2147483647 h 166"/>
                <a:gd name="T34" fmla="*/ 2147483647 w 296"/>
                <a:gd name="T35" fmla="*/ 2147483647 h 166"/>
                <a:gd name="T36" fmla="*/ 2147483647 w 296"/>
                <a:gd name="T37" fmla="*/ 2147483647 h 166"/>
                <a:gd name="T38" fmla="*/ 2147483647 w 296"/>
                <a:gd name="T39" fmla="*/ 2147483647 h 166"/>
                <a:gd name="T40" fmla="*/ 2147483647 w 296"/>
                <a:gd name="T41" fmla="*/ 2147483647 h 166"/>
                <a:gd name="T42" fmla="*/ 2147483647 w 296"/>
                <a:gd name="T43" fmla="*/ 2147483647 h 166"/>
                <a:gd name="T44" fmla="*/ 2147483647 w 296"/>
                <a:gd name="T45" fmla="*/ 0 h 166"/>
                <a:gd name="T46" fmla="*/ 2147483647 w 296"/>
                <a:gd name="T47" fmla="*/ 2147483647 h 166"/>
                <a:gd name="T48" fmla="*/ 2147483647 w 296"/>
                <a:gd name="T49" fmla="*/ 2147483647 h 166"/>
                <a:gd name="T50" fmla="*/ 2147483647 w 296"/>
                <a:gd name="T51" fmla="*/ 2147483647 h 166"/>
                <a:gd name="T52" fmla="*/ 2147483647 w 296"/>
                <a:gd name="T53" fmla="*/ 2147483647 h 166"/>
                <a:gd name="T54" fmla="*/ 2147483647 w 296"/>
                <a:gd name="T55" fmla="*/ 2147483647 h 166"/>
                <a:gd name="T56" fmla="*/ 2147483647 w 296"/>
                <a:gd name="T57" fmla="*/ 2147483647 h 166"/>
                <a:gd name="T58" fmla="*/ 2147483647 w 296"/>
                <a:gd name="T59" fmla="*/ 2147483647 h 166"/>
                <a:gd name="T60" fmla="*/ 2147483647 w 296"/>
                <a:gd name="T61" fmla="*/ 2147483647 h 166"/>
                <a:gd name="T62" fmla="*/ 2147483647 w 296"/>
                <a:gd name="T63" fmla="*/ 2147483647 h 166"/>
                <a:gd name="T64" fmla="*/ 0 w 296"/>
                <a:gd name="T65" fmla="*/ 2147483647 h 166"/>
                <a:gd name="T66" fmla="*/ 2147483647 w 296"/>
                <a:gd name="T67" fmla="*/ 2147483647 h 166"/>
                <a:gd name="T68" fmla="*/ 2147483647 w 296"/>
                <a:gd name="T69" fmla="*/ 2147483647 h 166"/>
                <a:gd name="T70" fmla="*/ 2147483647 w 296"/>
                <a:gd name="T71" fmla="*/ 2147483647 h 166"/>
                <a:gd name="T72" fmla="*/ 2147483647 w 296"/>
                <a:gd name="T73" fmla="*/ 2147483647 h 166"/>
                <a:gd name="T74" fmla="*/ 2147483647 w 296"/>
                <a:gd name="T75" fmla="*/ 2147483647 h 166"/>
                <a:gd name="T76" fmla="*/ 2147483647 w 296"/>
                <a:gd name="T77" fmla="*/ 2147483647 h 166"/>
                <a:gd name="T78" fmla="*/ 2147483647 w 296"/>
                <a:gd name="T79" fmla="*/ 2147483647 h 166"/>
                <a:gd name="T80" fmla="*/ 2147483647 w 296"/>
                <a:gd name="T81" fmla="*/ 2147483647 h 166"/>
                <a:gd name="T82" fmla="*/ 2147483647 w 296"/>
                <a:gd name="T83" fmla="*/ 2147483647 h 1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6"/>
                <a:gd name="T127" fmla="*/ 0 h 166"/>
                <a:gd name="T128" fmla="*/ 296 w 296"/>
                <a:gd name="T129" fmla="*/ 166 h 1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9" name="Freeform 229"/>
            <p:cNvSpPr>
              <a:spLocks/>
            </p:cNvSpPr>
            <p:nvPr/>
          </p:nvSpPr>
          <p:spPr bwMode="auto">
            <a:xfrm>
              <a:off x="1733550" y="3665538"/>
              <a:ext cx="165100" cy="84137"/>
            </a:xfrm>
            <a:custGeom>
              <a:avLst/>
              <a:gdLst>
                <a:gd name="T0" fmla="*/ 2147483647 w 279"/>
                <a:gd name="T1" fmla="*/ 2147483647 h 141"/>
                <a:gd name="T2" fmla="*/ 2147483647 w 279"/>
                <a:gd name="T3" fmla="*/ 2147483647 h 141"/>
                <a:gd name="T4" fmla="*/ 2147483647 w 279"/>
                <a:gd name="T5" fmla="*/ 2147483647 h 141"/>
                <a:gd name="T6" fmla="*/ 2147483647 w 279"/>
                <a:gd name="T7" fmla="*/ 2147483647 h 141"/>
                <a:gd name="T8" fmla="*/ 2147483647 w 279"/>
                <a:gd name="T9" fmla="*/ 2147483647 h 141"/>
                <a:gd name="T10" fmla="*/ 2147483647 w 279"/>
                <a:gd name="T11" fmla="*/ 2147483647 h 141"/>
                <a:gd name="T12" fmla="*/ 2147483647 w 279"/>
                <a:gd name="T13" fmla="*/ 2147483647 h 141"/>
                <a:gd name="T14" fmla="*/ 2147483647 w 279"/>
                <a:gd name="T15" fmla="*/ 2147483647 h 141"/>
                <a:gd name="T16" fmla="*/ 2147483647 w 279"/>
                <a:gd name="T17" fmla="*/ 2147483647 h 141"/>
                <a:gd name="T18" fmla="*/ 2147483647 w 279"/>
                <a:gd name="T19" fmla="*/ 2147483647 h 141"/>
                <a:gd name="T20" fmla="*/ 2147483647 w 279"/>
                <a:gd name="T21" fmla="*/ 2147483647 h 141"/>
                <a:gd name="T22" fmla="*/ 2147483647 w 279"/>
                <a:gd name="T23" fmla="*/ 2147483647 h 141"/>
                <a:gd name="T24" fmla="*/ 2147483647 w 279"/>
                <a:gd name="T25" fmla="*/ 2147483647 h 141"/>
                <a:gd name="T26" fmla="*/ 2147483647 w 279"/>
                <a:gd name="T27" fmla="*/ 2147483647 h 141"/>
                <a:gd name="T28" fmla="*/ 2147483647 w 279"/>
                <a:gd name="T29" fmla="*/ 2147483647 h 141"/>
                <a:gd name="T30" fmla="*/ 2147483647 w 279"/>
                <a:gd name="T31" fmla="*/ 2147483647 h 141"/>
                <a:gd name="T32" fmla="*/ 2147483647 w 279"/>
                <a:gd name="T33" fmla="*/ 2147483647 h 141"/>
                <a:gd name="T34" fmla="*/ 2147483647 w 279"/>
                <a:gd name="T35" fmla="*/ 2147483647 h 141"/>
                <a:gd name="T36" fmla="*/ 2147483647 w 279"/>
                <a:gd name="T37" fmla="*/ 2147483647 h 141"/>
                <a:gd name="T38" fmla="*/ 2147483647 w 279"/>
                <a:gd name="T39" fmla="*/ 2147483647 h 141"/>
                <a:gd name="T40" fmla="*/ 2147483647 w 279"/>
                <a:gd name="T41" fmla="*/ 2147483647 h 141"/>
                <a:gd name="T42" fmla="*/ 2147483647 w 279"/>
                <a:gd name="T43" fmla="*/ 2147483647 h 141"/>
                <a:gd name="T44" fmla="*/ 2147483647 w 279"/>
                <a:gd name="T45" fmla="*/ 2147483647 h 141"/>
                <a:gd name="T46" fmla="*/ 2147483647 w 279"/>
                <a:gd name="T47" fmla="*/ 2147483647 h 141"/>
                <a:gd name="T48" fmla="*/ 2147483647 w 279"/>
                <a:gd name="T49" fmla="*/ 2147483647 h 141"/>
                <a:gd name="T50" fmla="*/ 2147483647 w 279"/>
                <a:gd name="T51" fmla="*/ 2147483647 h 141"/>
                <a:gd name="T52" fmla="*/ 2147483647 w 279"/>
                <a:gd name="T53" fmla="*/ 2147483647 h 141"/>
                <a:gd name="T54" fmla="*/ 2147483647 w 279"/>
                <a:gd name="T55" fmla="*/ 2147483647 h 141"/>
                <a:gd name="T56" fmla="*/ 2147483647 w 279"/>
                <a:gd name="T57" fmla="*/ 2147483647 h 141"/>
                <a:gd name="T58" fmla="*/ 2147483647 w 279"/>
                <a:gd name="T59" fmla="*/ 2147483647 h 141"/>
                <a:gd name="T60" fmla="*/ 2147483647 w 279"/>
                <a:gd name="T61" fmla="*/ 2147483647 h 141"/>
                <a:gd name="T62" fmla="*/ 2147483647 w 279"/>
                <a:gd name="T63" fmla="*/ 2147483647 h 141"/>
                <a:gd name="T64" fmla="*/ 2147483647 w 279"/>
                <a:gd name="T65" fmla="*/ 2147483647 h 141"/>
                <a:gd name="T66" fmla="*/ 2147483647 w 279"/>
                <a:gd name="T67" fmla="*/ 2147483647 h 141"/>
                <a:gd name="T68" fmla="*/ 2147483647 w 279"/>
                <a:gd name="T69" fmla="*/ 2147483647 h 141"/>
                <a:gd name="T70" fmla="*/ 2147483647 w 279"/>
                <a:gd name="T71" fmla="*/ 2147483647 h 141"/>
                <a:gd name="T72" fmla="*/ 2147483647 w 279"/>
                <a:gd name="T73" fmla="*/ 2147483647 h 141"/>
                <a:gd name="T74" fmla="*/ 2147483647 w 279"/>
                <a:gd name="T75" fmla="*/ 2147483647 h 141"/>
                <a:gd name="T76" fmla="*/ 2147483647 w 279"/>
                <a:gd name="T77" fmla="*/ 2147483647 h 141"/>
                <a:gd name="T78" fmla="*/ 2147483647 w 279"/>
                <a:gd name="T79" fmla="*/ 2147483647 h 141"/>
                <a:gd name="T80" fmla="*/ 2147483647 w 279"/>
                <a:gd name="T81" fmla="*/ 2147483647 h 141"/>
                <a:gd name="T82" fmla="*/ 2147483647 w 279"/>
                <a:gd name="T83" fmla="*/ 2147483647 h 141"/>
                <a:gd name="T84" fmla="*/ 2147483647 w 279"/>
                <a:gd name="T85" fmla="*/ 2147483647 h 141"/>
                <a:gd name="T86" fmla="*/ 2147483647 w 279"/>
                <a:gd name="T87" fmla="*/ 2147483647 h 141"/>
                <a:gd name="T88" fmla="*/ 2147483647 w 279"/>
                <a:gd name="T89" fmla="*/ 2147483647 h 141"/>
                <a:gd name="T90" fmla="*/ 2147483647 w 279"/>
                <a:gd name="T91" fmla="*/ 2147483647 h 141"/>
                <a:gd name="T92" fmla="*/ 2147483647 w 279"/>
                <a:gd name="T93" fmla="*/ 2147483647 h 1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9"/>
                <a:gd name="T142" fmla="*/ 0 h 141"/>
                <a:gd name="T143" fmla="*/ 279 w 279"/>
                <a:gd name="T144" fmla="*/ 141 h 1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0" name="Freeform 354"/>
            <p:cNvSpPr>
              <a:spLocks/>
            </p:cNvSpPr>
            <p:nvPr/>
          </p:nvSpPr>
          <p:spPr bwMode="auto">
            <a:xfrm>
              <a:off x="2071688" y="3340100"/>
              <a:ext cx="101600" cy="66675"/>
            </a:xfrm>
            <a:custGeom>
              <a:avLst/>
              <a:gdLst>
                <a:gd name="T0" fmla="*/ 2147483647 w 172"/>
                <a:gd name="T1" fmla="*/ 2147483647 h 111"/>
                <a:gd name="T2" fmla="*/ 2147483647 w 172"/>
                <a:gd name="T3" fmla="*/ 2147483647 h 111"/>
                <a:gd name="T4" fmla="*/ 2147483647 w 172"/>
                <a:gd name="T5" fmla="*/ 2147483647 h 111"/>
                <a:gd name="T6" fmla="*/ 2147483647 w 172"/>
                <a:gd name="T7" fmla="*/ 2147483647 h 111"/>
                <a:gd name="T8" fmla="*/ 2147483647 w 172"/>
                <a:gd name="T9" fmla="*/ 0 h 111"/>
                <a:gd name="T10" fmla="*/ 2147483647 w 172"/>
                <a:gd name="T11" fmla="*/ 2147483647 h 111"/>
                <a:gd name="T12" fmla="*/ 2147483647 w 172"/>
                <a:gd name="T13" fmla="*/ 2147483647 h 111"/>
                <a:gd name="T14" fmla="*/ 2147483647 w 172"/>
                <a:gd name="T15" fmla="*/ 2147483647 h 111"/>
                <a:gd name="T16" fmla="*/ 2147483647 w 172"/>
                <a:gd name="T17" fmla="*/ 2147483647 h 111"/>
                <a:gd name="T18" fmla="*/ 2147483647 w 172"/>
                <a:gd name="T19" fmla="*/ 2147483647 h 111"/>
                <a:gd name="T20" fmla="*/ 0 w 172"/>
                <a:gd name="T21" fmla="*/ 2147483647 h 111"/>
                <a:gd name="T22" fmla="*/ 2147483647 w 172"/>
                <a:gd name="T23" fmla="*/ 2147483647 h 111"/>
                <a:gd name="T24" fmla="*/ 2147483647 w 172"/>
                <a:gd name="T25" fmla="*/ 2147483647 h 111"/>
                <a:gd name="T26" fmla="*/ 2147483647 w 172"/>
                <a:gd name="T27" fmla="*/ 2147483647 h 111"/>
                <a:gd name="T28" fmla="*/ 2147483647 w 172"/>
                <a:gd name="T29" fmla="*/ 2147483647 h 111"/>
                <a:gd name="T30" fmla="*/ 2147483647 w 172"/>
                <a:gd name="T31" fmla="*/ 2147483647 h 1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11"/>
                <a:gd name="T50" fmla="*/ 172 w 172"/>
                <a:gd name="T51" fmla="*/ 111 h 1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1" name="Freeform 355"/>
            <p:cNvSpPr>
              <a:spLocks/>
            </p:cNvSpPr>
            <p:nvPr/>
          </p:nvSpPr>
          <p:spPr bwMode="auto">
            <a:xfrm>
              <a:off x="2006600" y="3340100"/>
              <a:ext cx="77788" cy="63500"/>
            </a:xfrm>
            <a:custGeom>
              <a:avLst/>
              <a:gdLst>
                <a:gd name="T0" fmla="*/ 2147483647 w 132"/>
                <a:gd name="T1" fmla="*/ 2147483647 h 106"/>
                <a:gd name="T2" fmla="*/ 2147483647 w 132"/>
                <a:gd name="T3" fmla="*/ 2147483647 h 106"/>
                <a:gd name="T4" fmla="*/ 2147483647 w 132"/>
                <a:gd name="T5" fmla="*/ 2147483647 h 106"/>
                <a:gd name="T6" fmla="*/ 2147483647 w 132"/>
                <a:gd name="T7" fmla="*/ 2147483647 h 106"/>
                <a:gd name="T8" fmla="*/ 2147483647 w 132"/>
                <a:gd name="T9" fmla="*/ 2147483647 h 106"/>
                <a:gd name="T10" fmla="*/ 2147483647 w 132"/>
                <a:gd name="T11" fmla="*/ 0 h 106"/>
                <a:gd name="T12" fmla="*/ 2147483647 w 132"/>
                <a:gd name="T13" fmla="*/ 2147483647 h 106"/>
                <a:gd name="T14" fmla="*/ 2147483647 w 132"/>
                <a:gd name="T15" fmla="*/ 2147483647 h 106"/>
                <a:gd name="T16" fmla="*/ 2147483647 w 132"/>
                <a:gd name="T17" fmla="*/ 2147483647 h 106"/>
                <a:gd name="T18" fmla="*/ 2147483647 w 132"/>
                <a:gd name="T19" fmla="*/ 2147483647 h 106"/>
                <a:gd name="T20" fmla="*/ 2147483647 w 132"/>
                <a:gd name="T21" fmla="*/ 2147483647 h 106"/>
                <a:gd name="T22" fmla="*/ 2147483647 w 132"/>
                <a:gd name="T23" fmla="*/ 2147483647 h 106"/>
                <a:gd name="T24" fmla="*/ 0 w 132"/>
                <a:gd name="T25" fmla="*/ 2147483647 h 106"/>
                <a:gd name="T26" fmla="*/ 2147483647 w 132"/>
                <a:gd name="T27" fmla="*/ 2147483647 h 106"/>
                <a:gd name="T28" fmla="*/ 2147483647 w 132"/>
                <a:gd name="T29" fmla="*/ 2147483647 h 106"/>
                <a:gd name="T30" fmla="*/ 2147483647 w 132"/>
                <a:gd name="T31" fmla="*/ 2147483647 h 106"/>
                <a:gd name="T32" fmla="*/ 2147483647 w 132"/>
                <a:gd name="T33" fmla="*/ 2147483647 h 106"/>
                <a:gd name="T34" fmla="*/ 2147483647 w 132"/>
                <a:gd name="T35" fmla="*/ 2147483647 h 106"/>
                <a:gd name="T36" fmla="*/ 2147483647 w 132"/>
                <a:gd name="T37" fmla="*/ 2147483647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"/>
                <a:gd name="T58" fmla="*/ 0 h 106"/>
                <a:gd name="T59" fmla="*/ 132 w 132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2" name="Freeform 368"/>
            <p:cNvSpPr>
              <a:spLocks/>
            </p:cNvSpPr>
            <p:nvPr/>
          </p:nvSpPr>
          <p:spPr bwMode="auto">
            <a:xfrm>
              <a:off x="1968500" y="2616200"/>
              <a:ext cx="11113" cy="12700"/>
            </a:xfrm>
            <a:custGeom>
              <a:avLst/>
              <a:gdLst>
                <a:gd name="T0" fmla="*/ 0 w 22"/>
                <a:gd name="T1" fmla="*/ 2147483647 h 25"/>
                <a:gd name="T2" fmla="*/ 2147483647 w 22"/>
                <a:gd name="T3" fmla="*/ 2147483647 h 25"/>
                <a:gd name="T4" fmla="*/ 2147483647 w 22"/>
                <a:gd name="T5" fmla="*/ 2147483647 h 25"/>
                <a:gd name="T6" fmla="*/ 0 w 22"/>
                <a:gd name="T7" fmla="*/ 2147483647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3" name="Freeform 369"/>
            <p:cNvSpPr>
              <a:spLocks noEditPoints="1"/>
            </p:cNvSpPr>
            <p:nvPr/>
          </p:nvSpPr>
          <p:spPr bwMode="auto">
            <a:xfrm>
              <a:off x="944563" y="1497013"/>
              <a:ext cx="2201862" cy="1141412"/>
            </a:xfrm>
            <a:custGeom>
              <a:avLst/>
              <a:gdLst>
                <a:gd name="T0" fmla="*/ 2147483647 w 3718"/>
                <a:gd name="T1" fmla="*/ 2147483647 h 1928"/>
                <a:gd name="T2" fmla="*/ 2147483647 w 3718"/>
                <a:gd name="T3" fmla="*/ 2147483647 h 1928"/>
                <a:gd name="T4" fmla="*/ 2147483647 w 3718"/>
                <a:gd name="T5" fmla="*/ 2147483647 h 1928"/>
                <a:gd name="T6" fmla="*/ 2147483647 w 3718"/>
                <a:gd name="T7" fmla="*/ 2147483647 h 1928"/>
                <a:gd name="T8" fmla="*/ 2147483647 w 3718"/>
                <a:gd name="T9" fmla="*/ 2147483647 h 1928"/>
                <a:gd name="T10" fmla="*/ 2147483647 w 3718"/>
                <a:gd name="T11" fmla="*/ 2147483647 h 1928"/>
                <a:gd name="T12" fmla="*/ 2147483647 w 3718"/>
                <a:gd name="T13" fmla="*/ 2147483647 h 1928"/>
                <a:gd name="T14" fmla="*/ 2147483647 w 3718"/>
                <a:gd name="T15" fmla="*/ 2147483647 h 1928"/>
                <a:gd name="T16" fmla="*/ 2147483647 w 3718"/>
                <a:gd name="T17" fmla="*/ 2147483647 h 1928"/>
                <a:gd name="T18" fmla="*/ 2147483647 w 3718"/>
                <a:gd name="T19" fmla="*/ 2147483647 h 1928"/>
                <a:gd name="T20" fmla="*/ 2147483647 w 3718"/>
                <a:gd name="T21" fmla="*/ 2147483647 h 1928"/>
                <a:gd name="T22" fmla="*/ 2147483647 w 3718"/>
                <a:gd name="T23" fmla="*/ 2147483647 h 1928"/>
                <a:gd name="T24" fmla="*/ 2147483647 w 3718"/>
                <a:gd name="T25" fmla="*/ 2147483647 h 1928"/>
                <a:gd name="T26" fmla="*/ 2147483647 w 3718"/>
                <a:gd name="T27" fmla="*/ 2147483647 h 1928"/>
                <a:gd name="T28" fmla="*/ 2147483647 w 3718"/>
                <a:gd name="T29" fmla="*/ 2147483647 h 1928"/>
                <a:gd name="T30" fmla="*/ 2147483647 w 3718"/>
                <a:gd name="T31" fmla="*/ 2147483647 h 1928"/>
                <a:gd name="T32" fmla="*/ 2147483647 w 3718"/>
                <a:gd name="T33" fmla="*/ 2147483647 h 1928"/>
                <a:gd name="T34" fmla="*/ 2147483647 w 3718"/>
                <a:gd name="T35" fmla="*/ 2147483647 h 1928"/>
                <a:gd name="T36" fmla="*/ 2147483647 w 3718"/>
                <a:gd name="T37" fmla="*/ 2147483647 h 1928"/>
                <a:gd name="T38" fmla="*/ 2147483647 w 3718"/>
                <a:gd name="T39" fmla="*/ 2147483647 h 1928"/>
                <a:gd name="T40" fmla="*/ 2147483647 w 3718"/>
                <a:gd name="T41" fmla="*/ 2147483647 h 1928"/>
                <a:gd name="T42" fmla="*/ 2147483647 w 3718"/>
                <a:gd name="T43" fmla="*/ 2147483647 h 1928"/>
                <a:gd name="T44" fmla="*/ 2147483647 w 3718"/>
                <a:gd name="T45" fmla="*/ 2147483647 h 1928"/>
                <a:gd name="T46" fmla="*/ 2147483647 w 3718"/>
                <a:gd name="T47" fmla="*/ 2147483647 h 1928"/>
                <a:gd name="T48" fmla="*/ 2147483647 w 3718"/>
                <a:gd name="T49" fmla="*/ 2147483647 h 1928"/>
                <a:gd name="T50" fmla="*/ 2147483647 w 3718"/>
                <a:gd name="T51" fmla="*/ 2147483647 h 1928"/>
                <a:gd name="T52" fmla="*/ 2147483647 w 3718"/>
                <a:gd name="T53" fmla="*/ 2147483647 h 1928"/>
                <a:gd name="T54" fmla="*/ 2147483647 w 3718"/>
                <a:gd name="T55" fmla="*/ 2147483647 h 1928"/>
                <a:gd name="T56" fmla="*/ 2147483647 w 3718"/>
                <a:gd name="T57" fmla="*/ 2147483647 h 1928"/>
                <a:gd name="T58" fmla="*/ 2147483647 w 3718"/>
                <a:gd name="T59" fmla="*/ 2147483647 h 1928"/>
                <a:gd name="T60" fmla="*/ 2147483647 w 3718"/>
                <a:gd name="T61" fmla="*/ 2147483647 h 1928"/>
                <a:gd name="T62" fmla="*/ 2147483647 w 3718"/>
                <a:gd name="T63" fmla="*/ 2147483647 h 1928"/>
                <a:gd name="T64" fmla="*/ 2147483647 w 3718"/>
                <a:gd name="T65" fmla="*/ 2147483647 h 1928"/>
                <a:gd name="T66" fmla="*/ 2147483647 w 3718"/>
                <a:gd name="T67" fmla="*/ 2147483647 h 1928"/>
                <a:gd name="T68" fmla="*/ 2147483647 w 3718"/>
                <a:gd name="T69" fmla="*/ 2147483647 h 1928"/>
                <a:gd name="T70" fmla="*/ 2147483647 w 3718"/>
                <a:gd name="T71" fmla="*/ 2147483647 h 1928"/>
                <a:gd name="T72" fmla="*/ 2147483647 w 3718"/>
                <a:gd name="T73" fmla="*/ 2147483647 h 1928"/>
                <a:gd name="T74" fmla="*/ 2147483647 w 3718"/>
                <a:gd name="T75" fmla="*/ 2147483647 h 1928"/>
                <a:gd name="T76" fmla="*/ 2147483647 w 3718"/>
                <a:gd name="T77" fmla="*/ 2147483647 h 1928"/>
                <a:gd name="T78" fmla="*/ 2147483647 w 3718"/>
                <a:gd name="T79" fmla="*/ 2147483647 h 1928"/>
                <a:gd name="T80" fmla="*/ 2147483647 w 3718"/>
                <a:gd name="T81" fmla="*/ 2147483647 h 1928"/>
                <a:gd name="T82" fmla="*/ 2147483647 w 3718"/>
                <a:gd name="T83" fmla="*/ 2147483647 h 1928"/>
                <a:gd name="T84" fmla="*/ 2147483647 w 3718"/>
                <a:gd name="T85" fmla="*/ 2147483647 h 1928"/>
                <a:gd name="T86" fmla="*/ 2147483647 w 3718"/>
                <a:gd name="T87" fmla="*/ 2147483647 h 1928"/>
                <a:gd name="T88" fmla="*/ 2147483647 w 3718"/>
                <a:gd name="T89" fmla="*/ 2147483647 h 1928"/>
                <a:gd name="T90" fmla="*/ 2147483647 w 3718"/>
                <a:gd name="T91" fmla="*/ 2147483647 h 1928"/>
                <a:gd name="T92" fmla="*/ 2147483647 w 3718"/>
                <a:gd name="T93" fmla="*/ 2147483647 h 1928"/>
                <a:gd name="T94" fmla="*/ 2147483647 w 3718"/>
                <a:gd name="T95" fmla="*/ 2147483647 h 1928"/>
                <a:gd name="T96" fmla="*/ 2147483647 w 3718"/>
                <a:gd name="T97" fmla="*/ 2147483647 h 1928"/>
                <a:gd name="T98" fmla="*/ 2147483647 w 3718"/>
                <a:gd name="T99" fmla="*/ 2147483647 h 1928"/>
                <a:gd name="T100" fmla="*/ 2147483647 w 3718"/>
                <a:gd name="T101" fmla="*/ 2147483647 h 1928"/>
                <a:gd name="T102" fmla="*/ 2147483647 w 3718"/>
                <a:gd name="T103" fmla="*/ 2147483647 h 1928"/>
                <a:gd name="T104" fmla="*/ 2147483647 w 3718"/>
                <a:gd name="T105" fmla="*/ 2147483647 h 1928"/>
                <a:gd name="T106" fmla="*/ 2147483647 w 3718"/>
                <a:gd name="T107" fmla="*/ 2147483647 h 1928"/>
                <a:gd name="T108" fmla="*/ 2147483647 w 3718"/>
                <a:gd name="T109" fmla="*/ 2147483647 h 1928"/>
                <a:gd name="T110" fmla="*/ 2147483647 w 3718"/>
                <a:gd name="T111" fmla="*/ 2147483647 h 1928"/>
                <a:gd name="T112" fmla="*/ 2147483647 w 3718"/>
                <a:gd name="T113" fmla="*/ 2147483647 h 1928"/>
                <a:gd name="T114" fmla="*/ 2147483647 w 3718"/>
                <a:gd name="T115" fmla="*/ 2147483647 h 1928"/>
                <a:gd name="T116" fmla="*/ 2147483647 w 3718"/>
                <a:gd name="T117" fmla="*/ 2147483647 h 1928"/>
                <a:gd name="T118" fmla="*/ 2147483647 w 3718"/>
                <a:gd name="T119" fmla="*/ 2147483647 h 1928"/>
                <a:gd name="T120" fmla="*/ 2147483647 w 3718"/>
                <a:gd name="T121" fmla="*/ 2147483647 h 1928"/>
                <a:gd name="T122" fmla="*/ 2147483647 w 3718"/>
                <a:gd name="T123" fmla="*/ 2147483647 h 19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18"/>
                <a:gd name="T187" fmla="*/ 0 h 1928"/>
                <a:gd name="T188" fmla="*/ 3718 w 3718"/>
                <a:gd name="T189" fmla="*/ 1928 h 19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382"/>
            <p:cNvSpPr>
              <a:spLocks noEditPoints="1"/>
            </p:cNvSpPr>
            <p:nvPr/>
          </p:nvSpPr>
          <p:spPr bwMode="auto">
            <a:xfrm>
              <a:off x="1617663" y="3500438"/>
              <a:ext cx="131762" cy="131762"/>
            </a:xfrm>
            <a:custGeom>
              <a:avLst/>
              <a:gdLst>
                <a:gd name="T0" fmla="*/ 2147483647 w 220"/>
                <a:gd name="T1" fmla="*/ 2147483647 h 223"/>
                <a:gd name="T2" fmla="*/ 2147483647 w 220"/>
                <a:gd name="T3" fmla="*/ 2147483647 h 223"/>
                <a:gd name="T4" fmla="*/ 2147483647 w 220"/>
                <a:gd name="T5" fmla="*/ 2147483647 h 223"/>
                <a:gd name="T6" fmla="*/ 2147483647 w 220"/>
                <a:gd name="T7" fmla="*/ 2147483647 h 223"/>
                <a:gd name="T8" fmla="*/ 2147483647 w 220"/>
                <a:gd name="T9" fmla="*/ 2147483647 h 223"/>
                <a:gd name="T10" fmla="*/ 2147483647 w 220"/>
                <a:gd name="T11" fmla="*/ 2147483647 h 223"/>
                <a:gd name="T12" fmla="*/ 2147483647 w 220"/>
                <a:gd name="T13" fmla="*/ 2147483647 h 223"/>
                <a:gd name="T14" fmla="*/ 2147483647 w 220"/>
                <a:gd name="T15" fmla="*/ 2147483647 h 223"/>
                <a:gd name="T16" fmla="*/ 2147483647 w 220"/>
                <a:gd name="T17" fmla="*/ 2147483647 h 223"/>
                <a:gd name="T18" fmla="*/ 2147483647 w 220"/>
                <a:gd name="T19" fmla="*/ 2147483647 h 223"/>
                <a:gd name="T20" fmla="*/ 2147483647 w 220"/>
                <a:gd name="T21" fmla="*/ 2147483647 h 223"/>
                <a:gd name="T22" fmla="*/ 2147483647 w 220"/>
                <a:gd name="T23" fmla="*/ 2147483647 h 223"/>
                <a:gd name="T24" fmla="*/ 2147483647 w 220"/>
                <a:gd name="T25" fmla="*/ 2147483647 h 223"/>
                <a:gd name="T26" fmla="*/ 2147483647 w 220"/>
                <a:gd name="T27" fmla="*/ 2147483647 h 223"/>
                <a:gd name="T28" fmla="*/ 2147483647 w 220"/>
                <a:gd name="T29" fmla="*/ 2147483647 h 223"/>
                <a:gd name="T30" fmla="*/ 2147483647 w 220"/>
                <a:gd name="T31" fmla="*/ 2147483647 h 223"/>
                <a:gd name="T32" fmla="*/ 2147483647 w 220"/>
                <a:gd name="T33" fmla="*/ 2147483647 h 223"/>
                <a:gd name="T34" fmla="*/ 2147483647 w 220"/>
                <a:gd name="T35" fmla="*/ 2147483647 h 223"/>
                <a:gd name="T36" fmla="*/ 2147483647 w 220"/>
                <a:gd name="T37" fmla="*/ 2147483647 h 223"/>
                <a:gd name="T38" fmla="*/ 2147483647 w 220"/>
                <a:gd name="T39" fmla="*/ 2147483647 h 223"/>
                <a:gd name="T40" fmla="*/ 2147483647 w 220"/>
                <a:gd name="T41" fmla="*/ 2147483647 h 223"/>
                <a:gd name="T42" fmla="*/ 0 w 220"/>
                <a:gd name="T43" fmla="*/ 2147483647 h 223"/>
                <a:gd name="T44" fmla="*/ 2147483647 w 220"/>
                <a:gd name="T45" fmla="*/ 2147483647 h 223"/>
                <a:gd name="T46" fmla="*/ 2147483647 w 220"/>
                <a:gd name="T47" fmla="*/ 2147483647 h 223"/>
                <a:gd name="T48" fmla="*/ 2147483647 w 220"/>
                <a:gd name="T49" fmla="*/ 2147483647 h 223"/>
                <a:gd name="T50" fmla="*/ 2147483647 w 220"/>
                <a:gd name="T51" fmla="*/ 2147483647 h 223"/>
                <a:gd name="T52" fmla="*/ 2147483647 w 220"/>
                <a:gd name="T53" fmla="*/ 2147483647 h 223"/>
                <a:gd name="T54" fmla="*/ 2147483647 w 220"/>
                <a:gd name="T55" fmla="*/ 2147483647 h 223"/>
                <a:gd name="T56" fmla="*/ 2147483647 w 220"/>
                <a:gd name="T57" fmla="*/ 2147483647 h 223"/>
                <a:gd name="T58" fmla="*/ 2147483647 w 220"/>
                <a:gd name="T59" fmla="*/ 2147483647 h 223"/>
                <a:gd name="T60" fmla="*/ 2147483647 w 220"/>
                <a:gd name="T61" fmla="*/ 2147483647 h 223"/>
                <a:gd name="T62" fmla="*/ 2147483647 w 220"/>
                <a:gd name="T63" fmla="*/ 2147483647 h 223"/>
                <a:gd name="T64" fmla="*/ 2147483647 w 220"/>
                <a:gd name="T65" fmla="*/ 2147483647 h 223"/>
                <a:gd name="T66" fmla="*/ 2147483647 w 220"/>
                <a:gd name="T67" fmla="*/ 2147483647 h 223"/>
                <a:gd name="T68" fmla="*/ 2147483647 w 220"/>
                <a:gd name="T69" fmla="*/ 2147483647 h 223"/>
                <a:gd name="T70" fmla="*/ 2147483647 w 220"/>
                <a:gd name="T71" fmla="*/ 2147483647 h 223"/>
                <a:gd name="T72" fmla="*/ 2147483647 w 220"/>
                <a:gd name="T73" fmla="*/ 2147483647 h 223"/>
                <a:gd name="T74" fmla="*/ 2147483647 w 220"/>
                <a:gd name="T75" fmla="*/ 2147483647 h 223"/>
                <a:gd name="T76" fmla="*/ 2147483647 w 220"/>
                <a:gd name="T77" fmla="*/ 2147483647 h 223"/>
                <a:gd name="T78" fmla="*/ 2147483647 w 220"/>
                <a:gd name="T79" fmla="*/ 2147483647 h 223"/>
                <a:gd name="T80" fmla="*/ 2147483647 w 220"/>
                <a:gd name="T81" fmla="*/ 2147483647 h 223"/>
                <a:gd name="T82" fmla="*/ 2147483647 w 220"/>
                <a:gd name="T83" fmla="*/ 2147483647 h 223"/>
                <a:gd name="T84" fmla="*/ 2147483647 w 220"/>
                <a:gd name="T85" fmla="*/ 2147483647 h 223"/>
                <a:gd name="T86" fmla="*/ 2147483647 w 220"/>
                <a:gd name="T87" fmla="*/ 2147483647 h 223"/>
                <a:gd name="T88" fmla="*/ 2147483647 w 220"/>
                <a:gd name="T89" fmla="*/ 2147483647 h 223"/>
                <a:gd name="T90" fmla="*/ 2147483647 w 220"/>
                <a:gd name="T91" fmla="*/ 2147483647 h 2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0"/>
                <a:gd name="T139" fmla="*/ 0 h 223"/>
                <a:gd name="T140" fmla="*/ 220 w 220"/>
                <a:gd name="T141" fmla="*/ 223 h 2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383"/>
            <p:cNvSpPr>
              <a:spLocks/>
            </p:cNvSpPr>
            <p:nvPr/>
          </p:nvSpPr>
          <p:spPr bwMode="auto">
            <a:xfrm>
              <a:off x="1654175" y="3616325"/>
              <a:ext cx="96838" cy="92075"/>
            </a:xfrm>
            <a:custGeom>
              <a:avLst/>
              <a:gdLst>
                <a:gd name="T0" fmla="*/ 2147483647 w 162"/>
                <a:gd name="T1" fmla="*/ 2147483647 h 152"/>
                <a:gd name="T2" fmla="*/ 2147483647 w 162"/>
                <a:gd name="T3" fmla="*/ 2147483647 h 152"/>
                <a:gd name="T4" fmla="*/ 2147483647 w 162"/>
                <a:gd name="T5" fmla="*/ 2147483647 h 152"/>
                <a:gd name="T6" fmla="*/ 2147483647 w 162"/>
                <a:gd name="T7" fmla="*/ 2147483647 h 152"/>
                <a:gd name="T8" fmla="*/ 2147483647 w 162"/>
                <a:gd name="T9" fmla="*/ 2147483647 h 152"/>
                <a:gd name="T10" fmla="*/ 2147483647 w 162"/>
                <a:gd name="T11" fmla="*/ 2147483647 h 152"/>
                <a:gd name="T12" fmla="*/ 2147483647 w 162"/>
                <a:gd name="T13" fmla="*/ 2147483647 h 152"/>
                <a:gd name="T14" fmla="*/ 2147483647 w 162"/>
                <a:gd name="T15" fmla="*/ 2147483647 h 152"/>
                <a:gd name="T16" fmla="*/ 2147483647 w 162"/>
                <a:gd name="T17" fmla="*/ 2147483647 h 152"/>
                <a:gd name="T18" fmla="*/ 2147483647 w 162"/>
                <a:gd name="T19" fmla="*/ 2147483647 h 152"/>
                <a:gd name="T20" fmla="*/ 2147483647 w 162"/>
                <a:gd name="T21" fmla="*/ 2147483647 h 152"/>
                <a:gd name="T22" fmla="*/ 2147483647 w 162"/>
                <a:gd name="T23" fmla="*/ 2147483647 h 152"/>
                <a:gd name="T24" fmla="*/ 2147483647 w 162"/>
                <a:gd name="T25" fmla="*/ 2147483647 h 152"/>
                <a:gd name="T26" fmla="*/ 2147483647 w 162"/>
                <a:gd name="T27" fmla="*/ 2147483647 h 152"/>
                <a:gd name="T28" fmla="*/ 2147483647 w 162"/>
                <a:gd name="T29" fmla="*/ 2147483647 h 152"/>
                <a:gd name="T30" fmla="*/ 2147483647 w 162"/>
                <a:gd name="T31" fmla="*/ 2147483647 h 152"/>
                <a:gd name="T32" fmla="*/ 2147483647 w 162"/>
                <a:gd name="T33" fmla="*/ 2147483647 h 152"/>
                <a:gd name="T34" fmla="*/ 2147483647 w 162"/>
                <a:gd name="T35" fmla="*/ 2147483647 h 152"/>
                <a:gd name="T36" fmla="*/ 2147483647 w 162"/>
                <a:gd name="T37" fmla="*/ 2147483647 h 152"/>
                <a:gd name="T38" fmla="*/ 2147483647 w 162"/>
                <a:gd name="T39" fmla="*/ 2147483647 h 152"/>
                <a:gd name="T40" fmla="*/ 2147483647 w 162"/>
                <a:gd name="T41" fmla="*/ 2147483647 h 152"/>
                <a:gd name="T42" fmla="*/ 2147483647 w 162"/>
                <a:gd name="T43" fmla="*/ 2147483647 h 152"/>
                <a:gd name="T44" fmla="*/ 2147483647 w 162"/>
                <a:gd name="T45" fmla="*/ 2147483647 h 152"/>
                <a:gd name="T46" fmla="*/ 2147483647 w 162"/>
                <a:gd name="T47" fmla="*/ 2147483647 h 152"/>
                <a:gd name="T48" fmla="*/ 2147483647 w 162"/>
                <a:gd name="T49" fmla="*/ 2147483647 h 152"/>
                <a:gd name="T50" fmla="*/ 2147483647 w 162"/>
                <a:gd name="T51" fmla="*/ 2147483647 h 152"/>
                <a:gd name="T52" fmla="*/ 2147483647 w 162"/>
                <a:gd name="T53" fmla="*/ 2147483647 h 152"/>
                <a:gd name="T54" fmla="*/ 2147483647 w 162"/>
                <a:gd name="T55" fmla="*/ 2147483647 h 152"/>
                <a:gd name="T56" fmla="*/ 2147483647 w 162"/>
                <a:gd name="T57" fmla="*/ 2147483647 h 152"/>
                <a:gd name="T58" fmla="*/ 2147483647 w 162"/>
                <a:gd name="T59" fmla="*/ 2147483647 h 152"/>
                <a:gd name="T60" fmla="*/ 2147483647 w 162"/>
                <a:gd name="T61" fmla="*/ 2147483647 h 152"/>
                <a:gd name="T62" fmla="*/ 2147483647 w 162"/>
                <a:gd name="T63" fmla="*/ 2147483647 h 152"/>
                <a:gd name="T64" fmla="*/ 2147483647 w 162"/>
                <a:gd name="T65" fmla="*/ 2147483647 h 152"/>
                <a:gd name="T66" fmla="*/ 2147483647 w 162"/>
                <a:gd name="T67" fmla="*/ 2147483647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152"/>
                <a:gd name="T104" fmla="*/ 162 w 162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387"/>
            <p:cNvSpPr>
              <a:spLocks noEditPoints="1"/>
            </p:cNvSpPr>
            <p:nvPr/>
          </p:nvSpPr>
          <p:spPr bwMode="auto">
            <a:xfrm>
              <a:off x="862013" y="2401888"/>
              <a:ext cx="1544637" cy="771525"/>
            </a:xfrm>
            <a:custGeom>
              <a:avLst/>
              <a:gdLst>
                <a:gd name="T0" fmla="*/ 2147483647 w 2609"/>
                <a:gd name="T1" fmla="*/ 2147483647 h 1304"/>
                <a:gd name="T2" fmla="*/ 2147483647 w 2609"/>
                <a:gd name="T3" fmla="*/ 2147483647 h 1304"/>
                <a:gd name="T4" fmla="*/ 2147483647 w 2609"/>
                <a:gd name="T5" fmla="*/ 2147483647 h 1304"/>
                <a:gd name="T6" fmla="*/ 2147483647 w 2609"/>
                <a:gd name="T7" fmla="*/ 2147483647 h 1304"/>
                <a:gd name="T8" fmla="*/ 2147483647 w 2609"/>
                <a:gd name="T9" fmla="*/ 2147483647 h 1304"/>
                <a:gd name="T10" fmla="*/ 2147483647 w 2609"/>
                <a:gd name="T11" fmla="*/ 2147483647 h 1304"/>
                <a:gd name="T12" fmla="*/ 2147483647 w 2609"/>
                <a:gd name="T13" fmla="*/ 2147483647 h 1304"/>
                <a:gd name="T14" fmla="*/ 2147483647 w 2609"/>
                <a:gd name="T15" fmla="*/ 2147483647 h 1304"/>
                <a:gd name="T16" fmla="*/ 2147483647 w 2609"/>
                <a:gd name="T17" fmla="*/ 2147483647 h 1304"/>
                <a:gd name="T18" fmla="*/ 2147483647 w 2609"/>
                <a:gd name="T19" fmla="*/ 2147483647 h 1304"/>
                <a:gd name="T20" fmla="*/ 2147483647 w 2609"/>
                <a:gd name="T21" fmla="*/ 2147483647 h 1304"/>
                <a:gd name="T22" fmla="*/ 2147483647 w 2609"/>
                <a:gd name="T23" fmla="*/ 2147483647 h 1304"/>
                <a:gd name="T24" fmla="*/ 2147483647 w 2609"/>
                <a:gd name="T25" fmla="*/ 2147483647 h 1304"/>
                <a:gd name="T26" fmla="*/ 2147483647 w 2609"/>
                <a:gd name="T27" fmla="*/ 2147483647 h 1304"/>
                <a:gd name="T28" fmla="*/ 2147483647 w 2609"/>
                <a:gd name="T29" fmla="*/ 2147483647 h 1304"/>
                <a:gd name="T30" fmla="*/ 2147483647 w 2609"/>
                <a:gd name="T31" fmla="*/ 2147483647 h 1304"/>
                <a:gd name="T32" fmla="*/ 2147483647 w 2609"/>
                <a:gd name="T33" fmla="*/ 2147483647 h 1304"/>
                <a:gd name="T34" fmla="*/ 2147483647 w 2609"/>
                <a:gd name="T35" fmla="*/ 2147483647 h 1304"/>
                <a:gd name="T36" fmla="*/ 2147483647 w 2609"/>
                <a:gd name="T37" fmla="*/ 2147483647 h 1304"/>
                <a:gd name="T38" fmla="*/ 2147483647 w 2609"/>
                <a:gd name="T39" fmla="*/ 2147483647 h 1304"/>
                <a:gd name="T40" fmla="*/ 2147483647 w 2609"/>
                <a:gd name="T41" fmla="*/ 2147483647 h 1304"/>
                <a:gd name="T42" fmla="*/ 2147483647 w 2609"/>
                <a:gd name="T43" fmla="*/ 2147483647 h 1304"/>
                <a:gd name="T44" fmla="*/ 2147483647 w 2609"/>
                <a:gd name="T45" fmla="*/ 2147483647 h 1304"/>
                <a:gd name="T46" fmla="*/ 2147483647 w 2609"/>
                <a:gd name="T47" fmla="*/ 2147483647 h 1304"/>
                <a:gd name="T48" fmla="*/ 2147483647 w 2609"/>
                <a:gd name="T49" fmla="*/ 2147483647 h 1304"/>
                <a:gd name="T50" fmla="*/ 2147483647 w 2609"/>
                <a:gd name="T51" fmla="*/ 2147483647 h 1304"/>
                <a:gd name="T52" fmla="*/ 2147483647 w 2609"/>
                <a:gd name="T53" fmla="*/ 2147483647 h 1304"/>
                <a:gd name="T54" fmla="*/ 2147483647 w 2609"/>
                <a:gd name="T55" fmla="*/ 2147483647 h 1304"/>
                <a:gd name="T56" fmla="*/ 2147483647 w 2609"/>
                <a:gd name="T57" fmla="*/ 2147483647 h 1304"/>
                <a:gd name="T58" fmla="*/ 2147483647 w 2609"/>
                <a:gd name="T59" fmla="*/ 2147483647 h 1304"/>
                <a:gd name="T60" fmla="*/ 2147483647 w 2609"/>
                <a:gd name="T61" fmla="*/ 2147483647 h 1304"/>
                <a:gd name="T62" fmla="*/ 2147483647 w 2609"/>
                <a:gd name="T63" fmla="*/ 2147483647 h 1304"/>
                <a:gd name="T64" fmla="*/ 2147483647 w 2609"/>
                <a:gd name="T65" fmla="*/ 2147483647 h 1304"/>
                <a:gd name="T66" fmla="*/ 2147483647 w 2609"/>
                <a:gd name="T67" fmla="*/ 2147483647 h 1304"/>
                <a:gd name="T68" fmla="*/ 2147483647 w 2609"/>
                <a:gd name="T69" fmla="*/ 2147483647 h 1304"/>
                <a:gd name="T70" fmla="*/ 2147483647 w 2609"/>
                <a:gd name="T71" fmla="*/ 2147483647 h 1304"/>
                <a:gd name="T72" fmla="*/ 2147483647 w 2609"/>
                <a:gd name="T73" fmla="*/ 2147483647 h 1304"/>
                <a:gd name="T74" fmla="*/ 2147483647 w 2609"/>
                <a:gd name="T75" fmla="*/ 2147483647 h 1304"/>
                <a:gd name="T76" fmla="*/ 2147483647 w 2609"/>
                <a:gd name="T77" fmla="*/ 2147483647 h 1304"/>
                <a:gd name="T78" fmla="*/ 2147483647 w 2609"/>
                <a:gd name="T79" fmla="*/ 2147483647 h 1304"/>
                <a:gd name="T80" fmla="*/ 2147483647 w 2609"/>
                <a:gd name="T81" fmla="*/ 2147483647 h 1304"/>
                <a:gd name="T82" fmla="*/ 2147483647 w 2609"/>
                <a:gd name="T83" fmla="*/ 2147483647 h 1304"/>
                <a:gd name="T84" fmla="*/ 2147483647 w 2609"/>
                <a:gd name="T85" fmla="*/ 2147483647 h 1304"/>
                <a:gd name="T86" fmla="*/ 2147483647 w 2609"/>
                <a:gd name="T87" fmla="*/ 2147483647 h 1304"/>
                <a:gd name="T88" fmla="*/ 2147483647 w 2609"/>
                <a:gd name="T89" fmla="*/ 2147483647 h 1304"/>
                <a:gd name="T90" fmla="*/ 2147483647 w 2609"/>
                <a:gd name="T91" fmla="*/ 2147483647 h 1304"/>
                <a:gd name="T92" fmla="*/ 2147483647 w 2609"/>
                <a:gd name="T93" fmla="*/ 2147483647 h 1304"/>
                <a:gd name="T94" fmla="*/ 2147483647 w 2609"/>
                <a:gd name="T95" fmla="*/ 2147483647 h 1304"/>
                <a:gd name="T96" fmla="*/ 2147483647 w 2609"/>
                <a:gd name="T97" fmla="*/ 2147483647 h 1304"/>
                <a:gd name="T98" fmla="*/ 2147483647 w 2609"/>
                <a:gd name="T99" fmla="*/ 2147483647 h 1304"/>
                <a:gd name="T100" fmla="*/ 2147483647 w 2609"/>
                <a:gd name="T101" fmla="*/ 2147483647 h 1304"/>
                <a:gd name="T102" fmla="*/ 2147483647 w 2609"/>
                <a:gd name="T103" fmla="*/ 2147483647 h 1304"/>
                <a:gd name="T104" fmla="*/ 2147483647 w 2609"/>
                <a:gd name="T105" fmla="*/ 2147483647 h 1304"/>
                <a:gd name="T106" fmla="*/ 2147483647 w 2609"/>
                <a:gd name="T107" fmla="*/ 2147483647 h 1304"/>
                <a:gd name="T108" fmla="*/ 2147483647 w 2609"/>
                <a:gd name="T109" fmla="*/ 2147483647 h 13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09"/>
                <a:gd name="T166" fmla="*/ 0 h 1304"/>
                <a:gd name="T167" fmla="*/ 2609 w 2609"/>
                <a:gd name="T168" fmla="*/ 1304 h 13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394"/>
            <p:cNvSpPr>
              <a:spLocks noEditPoints="1"/>
            </p:cNvSpPr>
            <p:nvPr/>
          </p:nvSpPr>
          <p:spPr bwMode="auto">
            <a:xfrm>
              <a:off x="2527300" y="2352675"/>
              <a:ext cx="1806575" cy="1554163"/>
            </a:xfrm>
            <a:custGeom>
              <a:avLst/>
              <a:gdLst>
                <a:gd name="T0" fmla="*/ 2147483647 w 3050"/>
                <a:gd name="T1" fmla="*/ 2147483647 h 2623"/>
                <a:gd name="T2" fmla="*/ 2147483647 w 3050"/>
                <a:gd name="T3" fmla="*/ 2147483647 h 2623"/>
                <a:gd name="T4" fmla="*/ 2147483647 w 3050"/>
                <a:gd name="T5" fmla="*/ 2147483647 h 2623"/>
                <a:gd name="T6" fmla="*/ 2147483647 w 3050"/>
                <a:gd name="T7" fmla="*/ 2147483647 h 2623"/>
                <a:gd name="T8" fmla="*/ 2147483647 w 3050"/>
                <a:gd name="T9" fmla="*/ 2147483647 h 2623"/>
                <a:gd name="T10" fmla="*/ 2147483647 w 3050"/>
                <a:gd name="T11" fmla="*/ 2147483647 h 2623"/>
                <a:gd name="T12" fmla="*/ 2147483647 w 3050"/>
                <a:gd name="T13" fmla="*/ 2147483647 h 2623"/>
                <a:gd name="T14" fmla="*/ 2147483647 w 3050"/>
                <a:gd name="T15" fmla="*/ 2147483647 h 2623"/>
                <a:gd name="T16" fmla="*/ 2147483647 w 3050"/>
                <a:gd name="T17" fmla="*/ 2147483647 h 2623"/>
                <a:gd name="T18" fmla="*/ 2147483647 w 3050"/>
                <a:gd name="T19" fmla="*/ 2147483647 h 2623"/>
                <a:gd name="T20" fmla="*/ 2147483647 w 3050"/>
                <a:gd name="T21" fmla="*/ 2147483647 h 2623"/>
                <a:gd name="T22" fmla="*/ 2147483647 w 3050"/>
                <a:gd name="T23" fmla="*/ 2147483647 h 2623"/>
                <a:gd name="T24" fmla="*/ 2147483647 w 3050"/>
                <a:gd name="T25" fmla="*/ 2147483647 h 2623"/>
                <a:gd name="T26" fmla="*/ 2147483647 w 3050"/>
                <a:gd name="T27" fmla="*/ 2147483647 h 2623"/>
                <a:gd name="T28" fmla="*/ 2147483647 w 3050"/>
                <a:gd name="T29" fmla="*/ 2147483647 h 2623"/>
                <a:gd name="T30" fmla="*/ 2147483647 w 3050"/>
                <a:gd name="T31" fmla="*/ 2147483647 h 2623"/>
                <a:gd name="T32" fmla="*/ 2147483647 w 3050"/>
                <a:gd name="T33" fmla="*/ 2147483647 h 2623"/>
                <a:gd name="T34" fmla="*/ 2147483647 w 3050"/>
                <a:gd name="T35" fmla="*/ 2147483647 h 2623"/>
                <a:gd name="T36" fmla="*/ 2147483647 w 3050"/>
                <a:gd name="T37" fmla="*/ 2147483647 h 2623"/>
                <a:gd name="T38" fmla="*/ 2147483647 w 3050"/>
                <a:gd name="T39" fmla="*/ 2147483647 h 2623"/>
                <a:gd name="T40" fmla="*/ 2147483647 w 3050"/>
                <a:gd name="T41" fmla="*/ 2147483647 h 2623"/>
                <a:gd name="T42" fmla="*/ 2147483647 w 3050"/>
                <a:gd name="T43" fmla="*/ 2147483647 h 2623"/>
                <a:gd name="T44" fmla="*/ 2147483647 w 3050"/>
                <a:gd name="T45" fmla="*/ 2147483647 h 2623"/>
                <a:gd name="T46" fmla="*/ 2147483647 w 3050"/>
                <a:gd name="T47" fmla="*/ 2147483647 h 2623"/>
                <a:gd name="T48" fmla="*/ 2147483647 w 3050"/>
                <a:gd name="T49" fmla="*/ 2147483647 h 2623"/>
                <a:gd name="T50" fmla="*/ 2147483647 w 3050"/>
                <a:gd name="T51" fmla="*/ 2147483647 h 2623"/>
                <a:gd name="T52" fmla="*/ 2147483647 w 3050"/>
                <a:gd name="T53" fmla="*/ 2147483647 h 2623"/>
                <a:gd name="T54" fmla="*/ 2147483647 w 3050"/>
                <a:gd name="T55" fmla="*/ 2147483647 h 2623"/>
                <a:gd name="T56" fmla="*/ 2147483647 w 3050"/>
                <a:gd name="T57" fmla="*/ 2147483647 h 2623"/>
                <a:gd name="T58" fmla="*/ 2147483647 w 3050"/>
                <a:gd name="T59" fmla="*/ 2147483647 h 2623"/>
                <a:gd name="T60" fmla="*/ 2147483647 w 3050"/>
                <a:gd name="T61" fmla="*/ 2147483647 h 2623"/>
                <a:gd name="T62" fmla="*/ 2147483647 w 3050"/>
                <a:gd name="T63" fmla="*/ 2147483647 h 2623"/>
                <a:gd name="T64" fmla="*/ 2147483647 w 3050"/>
                <a:gd name="T65" fmla="*/ 2147483647 h 2623"/>
                <a:gd name="T66" fmla="*/ 2147483647 w 3050"/>
                <a:gd name="T67" fmla="*/ 2147483647 h 2623"/>
                <a:gd name="T68" fmla="*/ 2147483647 w 3050"/>
                <a:gd name="T69" fmla="*/ 2147483647 h 2623"/>
                <a:gd name="T70" fmla="*/ 2147483647 w 3050"/>
                <a:gd name="T71" fmla="*/ 2147483647 h 2623"/>
                <a:gd name="T72" fmla="*/ 2147483647 w 3050"/>
                <a:gd name="T73" fmla="*/ 2147483647 h 2623"/>
                <a:gd name="T74" fmla="*/ 2147483647 w 3050"/>
                <a:gd name="T75" fmla="*/ 2147483647 h 2623"/>
                <a:gd name="T76" fmla="*/ 2147483647 w 3050"/>
                <a:gd name="T77" fmla="*/ 2147483647 h 2623"/>
                <a:gd name="T78" fmla="*/ 2147483647 w 3050"/>
                <a:gd name="T79" fmla="*/ 2147483647 h 2623"/>
                <a:gd name="T80" fmla="*/ 2147483647 w 3050"/>
                <a:gd name="T81" fmla="*/ 2147483647 h 2623"/>
                <a:gd name="T82" fmla="*/ 2147483647 w 3050"/>
                <a:gd name="T83" fmla="*/ 2147483647 h 2623"/>
                <a:gd name="T84" fmla="*/ 2147483647 w 3050"/>
                <a:gd name="T85" fmla="*/ 2147483647 h 2623"/>
                <a:gd name="T86" fmla="*/ 2147483647 w 3050"/>
                <a:gd name="T87" fmla="*/ 2147483647 h 2623"/>
                <a:gd name="T88" fmla="*/ 2147483647 w 3050"/>
                <a:gd name="T89" fmla="*/ 2147483647 h 2623"/>
                <a:gd name="T90" fmla="*/ 2147483647 w 3050"/>
                <a:gd name="T91" fmla="*/ 2147483647 h 2623"/>
                <a:gd name="T92" fmla="*/ 2147483647 w 3050"/>
                <a:gd name="T93" fmla="*/ 2147483647 h 2623"/>
                <a:gd name="T94" fmla="*/ 2147483647 w 3050"/>
                <a:gd name="T95" fmla="*/ 2147483647 h 2623"/>
                <a:gd name="T96" fmla="*/ 2147483647 w 3050"/>
                <a:gd name="T97" fmla="*/ 2147483647 h 2623"/>
                <a:gd name="T98" fmla="*/ 2147483647 w 3050"/>
                <a:gd name="T99" fmla="*/ 2147483647 h 2623"/>
                <a:gd name="T100" fmla="*/ 2147483647 w 3050"/>
                <a:gd name="T101" fmla="*/ 2147483647 h 2623"/>
                <a:gd name="T102" fmla="*/ 2147483647 w 3050"/>
                <a:gd name="T103" fmla="*/ 2147483647 h 2623"/>
                <a:gd name="T104" fmla="*/ 2147483647 w 3050"/>
                <a:gd name="T105" fmla="*/ 2147483647 h 26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50"/>
                <a:gd name="T160" fmla="*/ 0 h 2623"/>
                <a:gd name="T161" fmla="*/ 3050 w 3050"/>
                <a:gd name="T162" fmla="*/ 2623 h 26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50" h="2623">
                  <a:moveTo>
                    <a:pt x="3048" y="446"/>
                  </a:moveTo>
                  <a:cubicBezTo>
                    <a:pt x="3043" y="444"/>
                    <a:pt x="3043" y="444"/>
                    <a:pt x="3043" y="444"/>
                  </a:cubicBezTo>
                  <a:cubicBezTo>
                    <a:pt x="3043" y="444"/>
                    <a:pt x="3049" y="436"/>
                    <a:pt x="3045" y="429"/>
                  </a:cubicBezTo>
                  <a:cubicBezTo>
                    <a:pt x="3041" y="422"/>
                    <a:pt x="3033" y="440"/>
                    <a:pt x="3033" y="440"/>
                  </a:cubicBezTo>
                  <a:cubicBezTo>
                    <a:pt x="3033" y="440"/>
                    <a:pt x="3004" y="453"/>
                    <a:pt x="3007" y="467"/>
                  </a:cubicBezTo>
                  <a:cubicBezTo>
                    <a:pt x="3010" y="481"/>
                    <a:pt x="3017" y="487"/>
                    <a:pt x="3017" y="487"/>
                  </a:cubicBezTo>
                  <a:cubicBezTo>
                    <a:pt x="3017" y="487"/>
                    <a:pt x="3008" y="498"/>
                    <a:pt x="3016" y="505"/>
                  </a:cubicBezTo>
                  <a:cubicBezTo>
                    <a:pt x="3024" y="512"/>
                    <a:pt x="3033" y="513"/>
                    <a:pt x="3033" y="513"/>
                  </a:cubicBezTo>
                  <a:cubicBezTo>
                    <a:pt x="3033" y="513"/>
                    <a:pt x="3043" y="506"/>
                    <a:pt x="3043" y="495"/>
                  </a:cubicBezTo>
                  <a:cubicBezTo>
                    <a:pt x="3043" y="484"/>
                    <a:pt x="3042" y="481"/>
                    <a:pt x="3042" y="481"/>
                  </a:cubicBezTo>
                  <a:cubicBezTo>
                    <a:pt x="3050" y="477"/>
                    <a:pt x="3050" y="477"/>
                    <a:pt x="3050" y="477"/>
                  </a:cubicBezTo>
                  <a:lnTo>
                    <a:pt x="3048" y="446"/>
                  </a:lnTo>
                  <a:close/>
                  <a:moveTo>
                    <a:pt x="2964" y="107"/>
                  </a:moveTo>
                  <a:cubicBezTo>
                    <a:pt x="2964" y="103"/>
                    <a:pt x="2964" y="103"/>
                    <a:pt x="2964" y="103"/>
                  </a:cubicBezTo>
                  <a:cubicBezTo>
                    <a:pt x="2964" y="103"/>
                    <a:pt x="2950" y="107"/>
                    <a:pt x="2944" y="106"/>
                  </a:cubicBezTo>
                  <a:cubicBezTo>
                    <a:pt x="2938" y="105"/>
                    <a:pt x="2940" y="100"/>
                    <a:pt x="2940" y="100"/>
                  </a:cubicBezTo>
                  <a:cubicBezTo>
                    <a:pt x="2923" y="100"/>
                    <a:pt x="2923" y="100"/>
                    <a:pt x="2923" y="100"/>
                  </a:cubicBezTo>
                  <a:cubicBezTo>
                    <a:pt x="2923" y="100"/>
                    <a:pt x="2927" y="90"/>
                    <a:pt x="2924" y="87"/>
                  </a:cubicBezTo>
                  <a:cubicBezTo>
                    <a:pt x="2921" y="84"/>
                    <a:pt x="2919" y="80"/>
                    <a:pt x="2919" y="80"/>
                  </a:cubicBezTo>
                  <a:cubicBezTo>
                    <a:pt x="2908" y="78"/>
                    <a:pt x="2908" y="78"/>
                    <a:pt x="2908" y="78"/>
                  </a:cubicBezTo>
                  <a:cubicBezTo>
                    <a:pt x="2899" y="85"/>
                    <a:pt x="2899" y="85"/>
                    <a:pt x="2899" y="85"/>
                  </a:cubicBezTo>
                  <a:cubicBezTo>
                    <a:pt x="2894" y="81"/>
                    <a:pt x="2894" y="81"/>
                    <a:pt x="2894" y="81"/>
                  </a:cubicBezTo>
                  <a:cubicBezTo>
                    <a:pt x="2880" y="81"/>
                    <a:pt x="2880" y="81"/>
                    <a:pt x="2880" y="81"/>
                  </a:cubicBezTo>
                  <a:cubicBezTo>
                    <a:pt x="2880" y="81"/>
                    <a:pt x="2879" y="80"/>
                    <a:pt x="2877" y="77"/>
                  </a:cubicBezTo>
                  <a:cubicBezTo>
                    <a:pt x="2875" y="74"/>
                    <a:pt x="2853" y="70"/>
                    <a:pt x="2853" y="70"/>
                  </a:cubicBezTo>
                  <a:cubicBezTo>
                    <a:pt x="2853" y="54"/>
                    <a:pt x="2853" y="54"/>
                    <a:pt x="2853" y="54"/>
                  </a:cubicBezTo>
                  <a:cubicBezTo>
                    <a:pt x="2843" y="61"/>
                    <a:pt x="2843" y="61"/>
                    <a:pt x="2843" y="61"/>
                  </a:cubicBezTo>
                  <a:cubicBezTo>
                    <a:pt x="2828" y="61"/>
                    <a:pt x="2828" y="61"/>
                    <a:pt x="2828" y="61"/>
                  </a:cubicBezTo>
                  <a:cubicBezTo>
                    <a:pt x="2828" y="61"/>
                    <a:pt x="2828" y="45"/>
                    <a:pt x="2823" y="42"/>
                  </a:cubicBezTo>
                  <a:cubicBezTo>
                    <a:pt x="2818" y="39"/>
                    <a:pt x="2800" y="37"/>
                    <a:pt x="2800" y="37"/>
                  </a:cubicBezTo>
                  <a:cubicBezTo>
                    <a:pt x="2793" y="30"/>
                    <a:pt x="2793" y="30"/>
                    <a:pt x="2793" y="30"/>
                  </a:cubicBezTo>
                  <a:cubicBezTo>
                    <a:pt x="2777" y="26"/>
                    <a:pt x="2777" y="26"/>
                    <a:pt x="2777" y="26"/>
                  </a:cubicBezTo>
                  <a:cubicBezTo>
                    <a:pt x="2771" y="12"/>
                    <a:pt x="2771" y="12"/>
                    <a:pt x="2771" y="12"/>
                  </a:cubicBezTo>
                  <a:cubicBezTo>
                    <a:pt x="2772" y="3"/>
                    <a:pt x="2772" y="3"/>
                    <a:pt x="2772" y="3"/>
                  </a:cubicBezTo>
                  <a:cubicBezTo>
                    <a:pt x="2772" y="3"/>
                    <a:pt x="2756" y="0"/>
                    <a:pt x="2746" y="4"/>
                  </a:cubicBezTo>
                  <a:cubicBezTo>
                    <a:pt x="2736" y="8"/>
                    <a:pt x="2711" y="4"/>
                    <a:pt x="2715" y="12"/>
                  </a:cubicBezTo>
                  <a:cubicBezTo>
                    <a:pt x="2719" y="20"/>
                    <a:pt x="2722" y="27"/>
                    <a:pt x="2722" y="27"/>
                  </a:cubicBezTo>
                  <a:cubicBezTo>
                    <a:pt x="2722" y="27"/>
                    <a:pt x="2730" y="44"/>
                    <a:pt x="2719" y="52"/>
                  </a:cubicBezTo>
                  <a:cubicBezTo>
                    <a:pt x="2708" y="60"/>
                    <a:pt x="2686" y="60"/>
                    <a:pt x="2686" y="60"/>
                  </a:cubicBezTo>
                  <a:cubicBezTo>
                    <a:pt x="2661" y="80"/>
                    <a:pt x="2661" y="80"/>
                    <a:pt x="2661" y="80"/>
                  </a:cubicBezTo>
                  <a:cubicBezTo>
                    <a:pt x="2670" y="86"/>
                    <a:pt x="2670" y="86"/>
                    <a:pt x="2670" y="86"/>
                  </a:cubicBezTo>
                  <a:cubicBezTo>
                    <a:pt x="2670" y="86"/>
                    <a:pt x="2650" y="98"/>
                    <a:pt x="2635" y="97"/>
                  </a:cubicBezTo>
                  <a:cubicBezTo>
                    <a:pt x="2620" y="96"/>
                    <a:pt x="2611" y="91"/>
                    <a:pt x="2611" y="91"/>
                  </a:cubicBezTo>
                  <a:cubicBezTo>
                    <a:pt x="2600" y="76"/>
                    <a:pt x="2600" y="76"/>
                    <a:pt x="2600" y="76"/>
                  </a:cubicBezTo>
                  <a:cubicBezTo>
                    <a:pt x="2600" y="76"/>
                    <a:pt x="2579" y="68"/>
                    <a:pt x="2580" y="75"/>
                  </a:cubicBezTo>
                  <a:cubicBezTo>
                    <a:pt x="2581" y="82"/>
                    <a:pt x="2592" y="96"/>
                    <a:pt x="2592" y="96"/>
                  </a:cubicBezTo>
                  <a:cubicBezTo>
                    <a:pt x="2592" y="96"/>
                    <a:pt x="2605" y="120"/>
                    <a:pt x="2587" y="123"/>
                  </a:cubicBezTo>
                  <a:cubicBezTo>
                    <a:pt x="2569" y="126"/>
                    <a:pt x="2550" y="125"/>
                    <a:pt x="2550" y="125"/>
                  </a:cubicBezTo>
                  <a:cubicBezTo>
                    <a:pt x="2543" y="136"/>
                    <a:pt x="2543" y="136"/>
                    <a:pt x="2543" y="136"/>
                  </a:cubicBezTo>
                  <a:cubicBezTo>
                    <a:pt x="2543" y="136"/>
                    <a:pt x="2527" y="116"/>
                    <a:pt x="2521" y="117"/>
                  </a:cubicBezTo>
                  <a:cubicBezTo>
                    <a:pt x="2515" y="118"/>
                    <a:pt x="2495" y="124"/>
                    <a:pt x="2495" y="124"/>
                  </a:cubicBezTo>
                  <a:cubicBezTo>
                    <a:pt x="2495" y="124"/>
                    <a:pt x="2459" y="129"/>
                    <a:pt x="2456" y="136"/>
                  </a:cubicBezTo>
                  <a:cubicBezTo>
                    <a:pt x="2453" y="143"/>
                    <a:pt x="2475" y="149"/>
                    <a:pt x="2474" y="152"/>
                  </a:cubicBezTo>
                  <a:cubicBezTo>
                    <a:pt x="2473" y="155"/>
                    <a:pt x="2444" y="153"/>
                    <a:pt x="2450" y="161"/>
                  </a:cubicBezTo>
                  <a:cubicBezTo>
                    <a:pt x="2456" y="169"/>
                    <a:pt x="2475" y="170"/>
                    <a:pt x="2475" y="170"/>
                  </a:cubicBezTo>
                  <a:cubicBezTo>
                    <a:pt x="2482" y="166"/>
                    <a:pt x="2482" y="166"/>
                    <a:pt x="2482" y="166"/>
                  </a:cubicBezTo>
                  <a:cubicBezTo>
                    <a:pt x="2514" y="184"/>
                    <a:pt x="2514" y="184"/>
                    <a:pt x="2514" y="184"/>
                  </a:cubicBezTo>
                  <a:cubicBezTo>
                    <a:pt x="2534" y="184"/>
                    <a:pt x="2534" y="184"/>
                    <a:pt x="2534" y="184"/>
                  </a:cubicBezTo>
                  <a:cubicBezTo>
                    <a:pt x="2546" y="196"/>
                    <a:pt x="2546" y="196"/>
                    <a:pt x="2546" y="196"/>
                  </a:cubicBezTo>
                  <a:cubicBezTo>
                    <a:pt x="2572" y="199"/>
                    <a:pt x="2572" y="199"/>
                    <a:pt x="2572" y="199"/>
                  </a:cubicBezTo>
                  <a:cubicBezTo>
                    <a:pt x="2553" y="209"/>
                    <a:pt x="2553" y="209"/>
                    <a:pt x="2553" y="209"/>
                  </a:cubicBezTo>
                  <a:cubicBezTo>
                    <a:pt x="2553" y="209"/>
                    <a:pt x="2572" y="240"/>
                    <a:pt x="2576" y="244"/>
                  </a:cubicBezTo>
                  <a:cubicBezTo>
                    <a:pt x="2580" y="248"/>
                    <a:pt x="2597" y="248"/>
                    <a:pt x="2597" y="248"/>
                  </a:cubicBezTo>
                  <a:cubicBezTo>
                    <a:pt x="2595" y="277"/>
                    <a:pt x="2595" y="277"/>
                    <a:pt x="2595" y="277"/>
                  </a:cubicBezTo>
                  <a:cubicBezTo>
                    <a:pt x="2608" y="297"/>
                    <a:pt x="2608" y="297"/>
                    <a:pt x="2608" y="297"/>
                  </a:cubicBezTo>
                  <a:cubicBezTo>
                    <a:pt x="2617" y="320"/>
                    <a:pt x="2617" y="320"/>
                    <a:pt x="2617" y="320"/>
                  </a:cubicBezTo>
                  <a:cubicBezTo>
                    <a:pt x="2596" y="294"/>
                    <a:pt x="2596" y="294"/>
                    <a:pt x="2596" y="294"/>
                  </a:cubicBezTo>
                  <a:cubicBezTo>
                    <a:pt x="2596" y="294"/>
                    <a:pt x="2594" y="323"/>
                    <a:pt x="2593" y="333"/>
                  </a:cubicBezTo>
                  <a:cubicBezTo>
                    <a:pt x="2592" y="343"/>
                    <a:pt x="2581" y="383"/>
                    <a:pt x="2576" y="391"/>
                  </a:cubicBezTo>
                  <a:cubicBezTo>
                    <a:pt x="2572" y="398"/>
                    <a:pt x="2574" y="407"/>
                    <a:pt x="2562" y="409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72" y="407"/>
                    <a:pt x="2578" y="414"/>
                  </a:cubicBezTo>
                  <a:cubicBezTo>
                    <a:pt x="2584" y="421"/>
                    <a:pt x="2578" y="424"/>
                    <a:pt x="2578" y="424"/>
                  </a:cubicBezTo>
                  <a:cubicBezTo>
                    <a:pt x="2578" y="424"/>
                    <a:pt x="2592" y="426"/>
                    <a:pt x="2599" y="427"/>
                  </a:cubicBezTo>
                  <a:cubicBezTo>
                    <a:pt x="2606" y="428"/>
                    <a:pt x="2612" y="437"/>
                    <a:pt x="2612" y="437"/>
                  </a:cubicBezTo>
                  <a:cubicBezTo>
                    <a:pt x="2612" y="437"/>
                    <a:pt x="2622" y="433"/>
                    <a:pt x="2626" y="435"/>
                  </a:cubicBezTo>
                  <a:cubicBezTo>
                    <a:pt x="2630" y="437"/>
                    <a:pt x="2631" y="440"/>
                    <a:pt x="2631" y="440"/>
                  </a:cubicBezTo>
                  <a:cubicBezTo>
                    <a:pt x="2651" y="441"/>
                    <a:pt x="2651" y="441"/>
                    <a:pt x="2651" y="441"/>
                  </a:cubicBezTo>
                  <a:cubicBezTo>
                    <a:pt x="2653" y="449"/>
                    <a:pt x="2653" y="449"/>
                    <a:pt x="2653" y="449"/>
                  </a:cubicBezTo>
                  <a:cubicBezTo>
                    <a:pt x="2666" y="446"/>
                    <a:pt x="2666" y="446"/>
                    <a:pt x="2666" y="446"/>
                  </a:cubicBezTo>
                  <a:cubicBezTo>
                    <a:pt x="2666" y="446"/>
                    <a:pt x="2660" y="434"/>
                    <a:pt x="2673" y="434"/>
                  </a:cubicBezTo>
                  <a:cubicBezTo>
                    <a:pt x="2686" y="434"/>
                    <a:pt x="2686" y="441"/>
                    <a:pt x="2686" y="441"/>
                  </a:cubicBezTo>
                  <a:cubicBezTo>
                    <a:pt x="2695" y="442"/>
                    <a:pt x="2695" y="442"/>
                    <a:pt x="2695" y="442"/>
                  </a:cubicBezTo>
                  <a:cubicBezTo>
                    <a:pt x="2697" y="446"/>
                    <a:pt x="2697" y="446"/>
                    <a:pt x="2697" y="446"/>
                  </a:cubicBezTo>
                  <a:cubicBezTo>
                    <a:pt x="2698" y="445"/>
                    <a:pt x="2700" y="445"/>
                    <a:pt x="2702" y="445"/>
                  </a:cubicBezTo>
                  <a:cubicBezTo>
                    <a:pt x="2712" y="444"/>
                    <a:pt x="2716" y="445"/>
                    <a:pt x="2716" y="445"/>
                  </a:cubicBezTo>
                  <a:cubicBezTo>
                    <a:pt x="2717" y="454"/>
                    <a:pt x="2717" y="454"/>
                    <a:pt x="2717" y="454"/>
                  </a:cubicBezTo>
                  <a:cubicBezTo>
                    <a:pt x="2720" y="455"/>
                    <a:pt x="2722" y="459"/>
                    <a:pt x="2722" y="459"/>
                  </a:cubicBezTo>
                  <a:cubicBezTo>
                    <a:pt x="2722" y="459"/>
                    <a:pt x="2729" y="457"/>
                    <a:pt x="2732" y="456"/>
                  </a:cubicBezTo>
                  <a:cubicBezTo>
                    <a:pt x="2735" y="455"/>
                    <a:pt x="2742" y="463"/>
                    <a:pt x="2742" y="463"/>
                  </a:cubicBezTo>
                  <a:cubicBezTo>
                    <a:pt x="2742" y="463"/>
                    <a:pt x="2743" y="463"/>
                    <a:pt x="2750" y="463"/>
                  </a:cubicBezTo>
                  <a:cubicBezTo>
                    <a:pt x="2757" y="463"/>
                    <a:pt x="2757" y="453"/>
                    <a:pt x="2757" y="453"/>
                  </a:cubicBezTo>
                  <a:cubicBezTo>
                    <a:pt x="2763" y="453"/>
                    <a:pt x="2763" y="453"/>
                    <a:pt x="2763" y="453"/>
                  </a:cubicBezTo>
                  <a:cubicBezTo>
                    <a:pt x="2763" y="452"/>
                    <a:pt x="2763" y="451"/>
                    <a:pt x="2763" y="450"/>
                  </a:cubicBezTo>
                  <a:cubicBezTo>
                    <a:pt x="2763" y="440"/>
                    <a:pt x="2778" y="417"/>
                    <a:pt x="2785" y="413"/>
                  </a:cubicBezTo>
                  <a:cubicBezTo>
                    <a:pt x="2792" y="409"/>
                    <a:pt x="2813" y="392"/>
                    <a:pt x="2822" y="397"/>
                  </a:cubicBezTo>
                  <a:cubicBezTo>
                    <a:pt x="2831" y="402"/>
                    <a:pt x="2839" y="407"/>
                    <a:pt x="2839" y="407"/>
                  </a:cubicBezTo>
                  <a:cubicBezTo>
                    <a:pt x="2839" y="407"/>
                    <a:pt x="2862" y="401"/>
                    <a:pt x="2867" y="406"/>
                  </a:cubicBezTo>
                  <a:cubicBezTo>
                    <a:pt x="2872" y="411"/>
                    <a:pt x="2879" y="419"/>
                    <a:pt x="2882" y="421"/>
                  </a:cubicBezTo>
                  <a:cubicBezTo>
                    <a:pt x="2882" y="421"/>
                    <a:pt x="2907" y="431"/>
                    <a:pt x="2920" y="421"/>
                  </a:cubicBezTo>
                  <a:cubicBezTo>
                    <a:pt x="2933" y="411"/>
                    <a:pt x="2937" y="392"/>
                    <a:pt x="2943" y="390"/>
                  </a:cubicBezTo>
                  <a:cubicBezTo>
                    <a:pt x="2945" y="389"/>
                    <a:pt x="2951" y="389"/>
                    <a:pt x="2957" y="388"/>
                  </a:cubicBezTo>
                  <a:cubicBezTo>
                    <a:pt x="2957" y="385"/>
                    <a:pt x="2958" y="383"/>
                    <a:pt x="2960" y="383"/>
                  </a:cubicBezTo>
                  <a:cubicBezTo>
                    <a:pt x="2964" y="383"/>
                    <a:pt x="2970" y="373"/>
                    <a:pt x="2967" y="369"/>
                  </a:cubicBezTo>
                  <a:cubicBezTo>
                    <a:pt x="2964" y="365"/>
                    <a:pt x="2950" y="367"/>
                    <a:pt x="2950" y="367"/>
                  </a:cubicBezTo>
                  <a:cubicBezTo>
                    <a:pt x="2947" y="361"/>
                    <a:pt x="2947" y="361"/>
                    <a:pt x="2947" y="361"/>
                  </a:cubicBezTo>
                  <a:cubicBezTo>
                    <a:pt x="2947" y="361"/>
                    <a:pt x="2933" y="360"/>
                    <a:pt x="2934" y="350"/>
                  </a:cubicBezTo>
                  <a:cubicBezTo>
                    <a:pt x="2935" y="340"/>
                    <a:pt x="2941" y="340"/>
                    <a:pt x="2940" y="335"/>
                  </a:cubicBezTo>
                  <a:cubicBezTo>
                    <a:pt x="2939" y="330"/>
                    <a:pt x="2935" y="327"/>
                    <a:pt x="2935" y="327"/>
                  </a:cubicBezTo>
                  <a:cubicBezTo>
                    <a:pt x="2928" y="327"/>
                    <a:pt x="2928" y="327"/>
                    <a:pt x="2928" y="327"/>
                  </a:cubicBezTo>
                  <a:cubicBezTo>
                    <a:pt x="2922" y="314"/>
                    <a:pt x="2922" y="314"/>
                    <a:pt x="2922" y="314"/>
                  </a:cubicBezTo>
                  <a:cubicBezTo>
                    <a:pt x="2931" y="312"/>
                    <a:pt x="2931" y="312"/>
                    <a:pt x="2931" y="312"/>
                  </a:cubicBezTo>
                  <a:cubicBezTo>
                    <a:pt x="2931" y="312"/>
                    <a:pt x="2950" y="311"/>
                    <a:pt x="2950" y="302"/>
                  </a:cubicBezTo>
                  <a:cubicBezTo>
                    <a:pt x="2950" y="293"/>
                    <a:pt x="2939" y="289"/>
                    <a:pt x="2939" y="289"/>
                  </a:cubicBezTo>
                  <a:cubicBezTo>
                    <a:pt x="2931" y="281"/>
                    <a:pt x="2931" y="281"/>
                    <a:pt x="2931" y="281"/>
                  </a:cubicBezTo>
                  <a:cubicBezTo>
                    <a:pt x="2931" y="281"/>
                    <a:pt x="2941" y="277"/>
                    <a:pt x="2941" y="273"/>
                  </a:cubicBezTo>
                  <a:cubicBezTo>
                    <a:pt x="2941" y="269"/>
                    <a:pt x="2934" y="263"/>
                    <a:pt x="2934" y="263"/>
                  </a:cubicBezTo>
                  <a:cubicBezTo>
                    <a:pt x="2935" y="245"/>
                    <a:pt x="2935" y="245"/>
                    <a:pt x="2935" y="245"/>
                  </a:cubicBezTo>
                  <a:cubicBezTo>
                    <a:pt x="2935" y="245"/>
                    <a:pt x="2927" y="239"/>
                    <a:pt x="2920" y="243"/>
                  </a:cubicBezTo>
                  <a:cubicBezTo>
                    <a:pt x="2913" y="247"/>
                    <a:pt x="2908" y="260"/>
                    <a:pt x="2902" y="259"/>
                  </a:cubicBezTo>
                  <a:cubicBezTo>
                    <a:pt x="2896" y="258"/>
                    <a:pt x="2906" y="250"/>
                    <a:pt x="2906" y="250"/>
                  </a:cubicBezTo>
                  <a:cubicBezTo>
                    <a:pt x="2900" y="242"/>
                    <a:pt x="2900" y="242"/>
                    <a:pt x="2900" y="242"/>
                  </a:cubicBezTo>
                  <a:cubicBezTo>
                    <a:pt x="2900" y="242"/>
                    <a:pt x="2912" y="233"/>
                    <a:pt x="2918" y="226"/>
                  </a:cubicBezTo>
                  <a:cubicBezTo>
                    <a:pt x="2924" y="219"/>
                    <a:pt x="2921" y="213"/>
                    <a:pt x="2921" y="213"/>
                  </a:cubicBezTo>
                  <a:cubicBezTo>
                    <a:pt x="2921" y="213"/>
                    <a:pt x="2927" y="219"/>
                    <a:pt x="2932" y="213"/>
                  </a:cubicBezTo>
                  <a:cubicBezTo>
                    <a:pt x="2937" y="207"/>
                    <a:pt x="2943" y="198"/>
                    <a:pt x="2943" y="198"/>
                  </a:cubicBezTo>
                  <a:cubicBezTo>
                    <a:pt x="2948" y="189"/>
                    <a:pt x="2948" y="189"/>
                    <a:pt x="2948" y="189"/>
                  </a:cubicBezTo>
                  <a:cubicBezTo>
                    <a:pt x="2961" y="196"/>
                    <a:pt x="2961" y="196"/>
                    <a:pt x="2961" y="196"/>
                  </a:cubicBezTo>
                  <a:cubicBezTo>
                    <a:pt x="2966" y="186"/>
                    <a:pt x="2966" y="186"/>
                    <a:pt x="2966" y="186"/>
                  </a:cubicBezTo>
                  <a:cubicBezTo>
                    <a:pt x="2966" y="186"/>
                    <a:pt x="2962" y="177"/>
                    <a:pt x="2964" y="166"/>
                  </a:cubicBezTo>
                  <a:cubicBezTo>
                    <a:pt x="2966" y="155"/>
                    <a:pt x="2976" y="136"/>
                    <a:pt x="2976" y="136"/>
                  </a:cubicBezTo>
                  <a:cubicBezTo>
                    <a:pt x="2976" y="128"/>
                    <a:pt x="2976" y="128"/>
                    <a:pt x="2976" y="128"/>
                  </a:cubicBezTo>
                  <a:cubicBezTo>
                    <a:pt x="2990" y="117"/>
                    <a:pt x="2990" y="117"/>
                    <a:pt x="2990" y="117"/>
                  </a:cubicBezTo>
                  <a:cubicBezTo>
                    <a:pt x="2992" y="111"/>
                    <a:pt x="2992" y="111"/>
                    <a:pt x="2992" y="111"/>
                  </a:cubicBezTo>
                  <a:cubicBezTo>
                    <a:pt x="2982" y="106"/>
                    <a:pt x="2982" y="106"/>
                    <a:pt x="2982" y="106"/>
                  </a:cubicBezTo>
                  <a:lnTo>
                    <a:pt x="2964" y="107"/>
                  </a:lnTo>
                  <a:close/>
                  <a:moveTo>
                    <a:pt x="106" y="2472"/>
                  </a:moveTo>
                  <a:cubicBezTo>
                    <a:pt x="90" y="2439"/>
                    <a:pt x="90" y="2439"/>
                    <a:pt x="90" y="2439"/>
                  </a:cubicBezTo>
                  <a:cubicBezTo>
                    <a:pt x="67" y="2439"/>
                    <a:pt x="67" y="2439"/>
                    <a:pt x="67" y="2439"/>
                  </a:cubicBezTo>
                  <a:cubicBezTo>
                    <a:pt x="67" y="2439"/>
                    <a:pt x="44" y="2431"/>
                    <a:pt x="36" y="2423"/>
                  </a:cubicBezTo>
                  <a:cubicBezTo>
                    <a:pt x="32" y="2430"/>
                    <a:pt x="32" y="2439"/>
                    <a:pt x="32" y="2444"/>
                  </a:cubicBezTo>
                  <a:cubicBezTo>
                    <a:pt x="32" y="2451"/>
                    <a:pt x="21" y="2450"/>
                    <a:pt x="10" y="2467"/>
                  </a:cubicBezTo>
                  <a:cubicBezTo>
                    <a:pt x="0" y="2483"/>
                    <a:pt x="10" y="2504"/>
                    <a:pt x="11" y="2517"/>
                  </a:cubicBezTo>
                  <a:cubicBezTo>
                    <a:pt x="12" y="2529"/>
                    <a:pt x="31" y="2534"/>
                    <a:pt x="32" y="2544"/>
                  </a:cubicBezTo>
                  <a:cubicBezTo>
                    <a:pt x="33" y="2554"/>
                    <a:pt x="21" y="2559"/>
                    <a:pt x="21" y="2559"/>
                  </a:cubicBezTo>
                  <a:cubicBezTo>
                    <a:pt x="23" y="2587"/>
                    <a:pt x="23" y="2587"/>
                    <a:pt x="23" y="2587"/>
                  </a:cubicBezTo>
                  <a:cubicBezTo>
                    <a:pt x="23" y="2587"/>
                    <a:pt x="12" y="2591"/>
                    <a:pt x="11" y="2594"/>
                  </a:cubicBezTo>
                  <a:cubicBezTo>
                    <a:pt x="10" y="2597"/>
                    <a:pt x="4" y="2611"/>
                    <a:pt x="4" y="2611"/>
                  </a:cubicBezTo>
                  <a:cubicBezTo>
                    <a:pt x="4" y="2611"/>
                    <a:pt x="6" y="2621"/>
                    <a:pt x="20" y="2622"/>
                  </a:cubicBezTo>
                  <a:cubicBezTo>
                    <a:pt x="34" y="2623"/>
                    <a:pt x="32" y="2617"/>
                    <a:pt x="38" y="2611"/>
                  </a:cubicBezTo>
                  <a:cubicBezTo>
                    <a:pt x="44" y="2605"/>
                    <a:pt x="48" y="2613"/>
                    <a:pt x="48" y="2613"/>
                  </a:cubicBezTo>
                  <a:cubicBezTo>
                    <a:pt x="58" y="2615"/>
                    <a:pt x="58" y="2615"/>
                    <a:pt x="58" y="2615"/>
                  </a:cubicBezTo>
                  <a:cubicBezTo>
                    <a:pt x="62" y="2610"/>
                    <a:pt x="62" y="2610"/>
                    <a:pt x="62" y="2610"/>
                  </a:cubicBezTo>
                  <a:cubicBezTo>
                    <a:pt x="62" y="2610"/>
                    <a:pt x="66" y="2618"/>
                    <a:pt x="66" y="2619"/>
                  </a:cubicBezTo>
                  <a:cubicBezTo>
                    <a:pt x="72" y="2619"/>
                    <a:pt x="87" y="2613"/>
                    <a:pt x="87" y="2613"/>
                  </a:cubicBezTo>
                  <a:cubicBezTo>
                    <a:pt x="104" y="2599"/>
                    <a:pt x="105" y="2580"/>
                    <a:pt x="108" y="2570"/>
                  </a:cubicBezTo>
                  <a:cubicBezTo>
                    <a:pt x="111" y="2560"/>
                    <a:pt x="120" y="2545"/>
                    <a:pt x="127" y="2539"/>
                  </a:cubicBezTo>
                  <a:cubicBezTo>
                    <a:pt x="134" y="2533"/>
                    <a:pt x="139" y="2516"/>
                    <a:pt x="139" y="2516"/>
                  </a:cubicBezTo>
                  <a:cubicBezTo>
                    <a:pt x="137" y="2511"/>
                    <a:pt x="125" y="2479"/>
                    <a:pt x="125" y="2479"/>
                  </a:cubicBezTo>
                  <a:lnTo>
                    <a:pt x="106" y="247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395"/>
            <p:cNvSpPr>
              <a:spLocks/>
            </p:cNvSpPr>
            <p:nvPr/>
          </p:nvSpPr>
          <p:spPr bwMode="auto">
            <a:xfrm>
              <a:off x="4449763" y="2814638"/>
              <a:ext cx="19050" cy="19050"/>
            </a:xfrm>
            <a:custGeom>
              <a:avLst/>
              <a:gdLst>
                <a:gd name="T0" fmla="*/ 2147483647 w 34"/>
                <a:gd name="T1" fmla="*/ 2147483647 h 33"/>
                <a:gd name="T2" fmla="*/ 2147483647 w 34"/>
                <a:gd name="T3" fmla="*/ 2147483647 h 33"/>
                <a:gd name="T4" fmla="*/ 2147483647 w 34"/>
                <a:gd name="T5" fmla="*/ 2147483647 h 33"/>
                <a:gd name="T6" fmla="*/ 0 60000 65536"/>
                <a:gd name="T7" fmla="*/ 0 60000 65536"/>
                <a:gd name="T8" fmla="*/ 0 60000 65536"/>
                <a:gd name="T9" fmla="*/ 0 w 34"/>
                <a:gd name="T10" fmla="*/ 0 h 33"/>
                <a:gd name="T11" fmla="*/ 34 w 3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9" name="Freeform 396"/>
            <p:cNvSpPr>
              <a:spLocks/>
            </p:cNvSpPr>
            <p:nvPr/>
          </p:nvSpPr>
          <p:spPr bwMode="auto">
            <a:xfrm>
              <a:off x="3614738" y="1900238"/>
              <a:ext cx="233362" cy="90487"/>
            </a:xfrm>
            <a:custGeom>
              <a:avLst/>
              <a:gdLst>
                <a:gd name="T0" fmla="*/ 2147483647 w 396"/>
                <a:gd name="T1" fmla="*/ 2147483647 h 152"/>
                <a:gd name="T2" fmla="*/ 2147483647 w 396"/>
                <a:gd name="T3" fmla="*/ 2147483647 h 152"/>
                <a:gd name="T4" fmla="*/ 2147483647 w 396"/>
                <a:gd name="T5" fmla="*/ 2147483647 h 152"/>
                <a:gd name="T6" fmla="*/ 2147483647 w 396"/>
                <a:gd name="T7" fmla="*/ 2147483647 h 152"/>
                <a:gd name="T8" fmla="*/ 2147483647 w 396"/>
                <a:gd name="T9" fmla="*/ 2147483647 h 152"/>
                <a:gd name="T10" fmla="*/ 2147483647 w 396"/>
                <a:gd name="T11" fmla="*/ 2147483647 h 152"/>
                <a:gd name="T12" fmla="*/ 2147483647 w 396"/>
                <a:gd name="T13" fmla="*/ 2147483647 h 152"/>
                <a:gd name="T14" fmla="*/ 2147483647 w 396"/>
                <a:gd name="T15" fmla="*/ 2147483647 h 152"/>
                <a:gd name="T16" fmla="*/ 2147483647 w 396"/>
                <a:gd name="T17" fmla="*/ 2147483647 h 152"/>
                <a:gd name="T18" fmla="*/ 2147483647 w 396"/>
                <a:gd name="T19" fmla="*/ 2147483647 h 152"/>
                <a:gd name="T20" fmla="*/ 2147483647 w 396"/>
                <a:gd name="T21" fmla="*/ 2147483647 h 152"/>
                <a:gd name="T22" fmla="*/ 2147483647 w 396"/>
                <a:gd name="T23" fmla="*/ 2147483647 h 152"/>
                <a:gd name="T24" fmla="*/ 2147483647 w 396"/>
                <a:gd name="T25" fmla="*/ 2147483647 h 152"/>
                <a:gd name="T26" fmla="*/ 2147483647 w 396"/>
                <a:gd name="T27" fmla="*/ 2147483647 h 152"/>
                <a:gd name="T28" fmla="*/ 2147483647 w 396"/>
                <a:gd name="T29" fmla="*/ 2147483647 h 152"/>
                <a:gd name="T30" fmla="*/ 2147483647 w 396"/>
                <a:gd name="T31" fmla="*/ 2147483647 h 152"/>
                <a:gd name="T32" fmla="*/ 2147483647 w 396"/>
                <a:gd name="T33" fmla="*/ 2147483647 h 152"/>
                <a:gd name="T34" fmla="*/ 2147483647 w 396"/>
                <a:gd name="T35" fmla="*/ 2147483647 h 152"/>
                <a:gd name="T36" fmla="*/ 2147483647 w 396"/>
                <a:gd name="T37" fmla="*/ 2147483647 h 152"/>
                <a:gd name="T38" fmla="*/ 2147483647 w 396"/>
                <a:gd name="T39" fmla="*/ 2147483647 h 152"/>
                <a:gd name="T40" fmla="*/ 2147483647 w 396"/>
                <a:gd name="T41" fmla="*/ 2147483647 h 152"/>
                <a:gd name="T42" fmla="*/ 2147483647 w 396"/>
                <a:gd name="T43" fmla="*/ 2147483647 h 152"/>
                <a:gd name="T44" fmla="*/ 2147483647 w 396"/>
                <a:gd name="T45" fmla="*/ 2147483647 h 152"/>
                <a:gd name="T46" fmla="*/ 2147483647 w 396"/>
                <a:gd name="T47" fmla="*/ 2147483647 h 152"/>
                <a:gd name="T48" fmla="*/ 2147483647 w 396"/>
                <a:gd name="T49" fmla="*/ 2147483647 h 152"/>
                <a:gd name="T50" fmla="*/ 2147483647 w 396"/>
                <a:gd name="T51" fmla="*/ 2147483647 h 152"/>
                <a:gd name="T52" fmla="*/ 2147483647 w 396"/>
                <a:gd name="T53" fmla="*/ 2147483647 h 152"/>
                <a:gd name="T54" fmla="*/ 2147483647 w 396"/>
                <a:gd name="T55" fmla="*/ 2147483647 h 152"/>
                <a:gd name="T56" fmla="*/ 2147483647 w 396"/>
                <a:gd name="T57" fmla="*/ 2147483647 h 152"/>
                <a:gd name="T58" fmla="*/ 2147483647 w 396"/>
                <a:gd name="T59" fmla="*/ 2147483647 h 152"/>
                <a:gd name="T60" fmla="*/ 2147483647 w 396"/>
                <a:gd name="T61" fmla="*/ 2147483647 h 152"/>
                <a:gd name="T62" fmla="*/ 2147483647 w 396"/>
                <a:gd name="T63" fmla="*/ 2147483647 h 152"/>
                <a:gd name="T64" fmla="*/ 2147483647 w 396"/>
                <a:gd name="T65" fmla="*/ 2147483647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6"/>
                <a:gd name="T100" fmla="*/ 0 h 152"/>
                <a:gd name="T101" fmla="*/ 396 w 396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0" name="Freeform 397"/>
            <p:cNvSpPr>
              <a:spLocks noEditPoints="1"/>
            </p:cNvSpPr>
            <p:nvPr/>
          </p:nvSpPr>
          <p:spPr bwMode="auto">
            <a:xfrm>
              <a:off x="4610100" y="2644775"/>
              <a:ext cx="215900" cy="217488"/>
            </a:xfrm>
            <a:custGeom>
              <a:avLst/>
              <a:gdLst/>
              <a:ahLst/>
              <a:cxnLst>
                <a:cxn ang="0">
                  <a:pos x="190" y="78"/>
                </a:cxn>
                <a:cxn ang="0">
                  <a:pos x="5" y="188"/>
                </a:cxn>
                <a:cxn ang="0">
                  <a:pos x="212" y="277"/>
                </a:cxn>
                <a:cxn ang="0">
                  <a:pos x="210" y="258"/>
                </a:cxn>
                <a:cxn ang="0">
                  <a:pos x="210" y="258"/>
                </a:cxn>
                <a:cxn ang="0">
                  <a:pos x="223" y="213"/>
                </a:cxn>
                <a:cxn ang="0">
                  <a:pos x="97" y="176"/>
                </a:cxn>
                <a:cxn ang="0">
                  <a:pos x="166" y="188"/>
                </a:cxn>
                <a:cxn ang="0">
                  <a:pos x="128" y="152"/>
                </a:cxn>
                <a:cxn ang="0">
                  <a:pos x="153" y="156"/>
                </a:cxn>
                <a:cxn ang="0">
                  <a:pos x="107" y="94"/>
                </a:cxn>
                <a:cxn ang="0">
                  <a:pos x="129" y="78"/>
                </a:cxn>
                <a:cxn ang="0">
                  <a:pos x="140" y="79"/>
                </a:cxn>
                <a:cxn ang="0">
                  <a:pos x="152" y="77"/>
                </a:cxn>
                <a:cxn ang="0">
                  <a:pos x="182" y="49"/>
                </a:cxn>
                <a:cxn ang="0">
                  <a:pos x="258" y="52"/>
                </a:cxn>
                <a:cxn ang="0">
                  <a:pos x="275" y="22"/>
                </a:cxn>
                <a:cxn ang="0">
                  <a:pos x="261" y="0"/>
                </a:cxn>
                <a:cxn ang="0">
                  <a:pos x="237" y="25"/>
                </a:cxn>
                <a:cxn ang="0">
                  <a:pos x="205" y="17"/>
                </a:cxn>
                <a:cxn ang="0">
                  <a:pos x="161" y="9"/>
                </a:cxn>
                <a:cxn ang="0">
                  <a:pos x="123" y="25"/>
                </a:cxn>
                <a:cxn ang="0">
                  <a:pos x="70" y="36"/>
                </a:cxn>
                <a:cxn ang="0">
                  <a:pos x="38" y="50"/>
                </a:cxn>
                <a:cxn ang="0">
                  <a:pos x="21" y="84"/>
                </a:cxn>
                <a:cxn ang="0">
                  <a:pos x="3" y="109"/>
                </a:cxn>
                <a:cxn ang="0">
                  <a:pos x="29" y="156"/>
                </a:cxn>
                <a:cxn ang="0">
                  <a:pos x="266" y="168"/>
                </a:cxn>
                <a:cxn ang="0">
                  <a:pos x="261" y="196"/>
                </a:cxn>
                <a:cxn ang="0">
                  <a:pos x="30" y="220"/>
                </a:cxn>
                <a:cxn ang="0">
                  <a:pos x="255" y="270"/>
                </a:cxn>
                <a:cxn ang="0">
                  <a:pos x="275" y="220"/>
                </a:cxn>
                <a:cxn ang="0">
                  <a:pos x="269" y="127"/>
                </a:cxn>
                <a:cxn ang="0">
                  <a:pos x="278" y="148"/>
                </a:cxn>
                <a:cxn ang="0">
                  <a:pos x="247" y="254"/>
                </a:cxn>
                <a:cxn ang="0">
                  <a:pos x="291" y="220"/>
                </a:cxn>
                <a:cxn ang="0">
                  <a:pos x="307" y="236"/>
                </a:cxn>
                <a:cxn ang="0">
                  <a:pos x="186" y="146"/>
                </a:cxn>
                <a:cxn ang="0">
                  <a:pos x="361" y="281"/>
                </a:cxn>
                <a:cxn ang="0">
                  <a:pos x="310" y="258"/>
                </a:cxn>
                <a:cxn ang="0">
                  <a:pos x="326" y="249"/>
                </a:cxn>
                <a:cxn ang="0">
                  <a:pos x="324" y="339"/>
                </a:cxn>
                <a:cxn ang="0">
                  <a:pos x="186" y="221"/>
                </a:cxn>
                <a:cxn ang="0">
                  <a:pos x="127" y="288"/>
                </a:cxn>
                <a:cxn ang="0">
                  <a:pos x="259" y="352"/>
                </a:cxn>
                <a:cxn ang="0">
                  <a:pos x="209" y="336"/>
                </a:cxn>
                <a:cxn ang="0">
                  <a:pos x="161" y="342"/>
                </a:cxn>
                <a:cxn ang="0">
                  <a:pos x="205" y="352"/>
                </a:cxn>
                <a:cxn ang="0">
                  <a:pos x="241" y="362"/>
                </a:cxn>
                <a:cxn ang="0">
                  <a:pos x="285" y="272"/>
                </a:cxn>
                <a:cxn ang="0">
                  <a:pos x="79" y="186"/>
                </a:cxn>
                <a:cxn ang="0">
                  <a:pos x="47" y="207"/>
                </a:cxn>
                <a:cxn ang="0">
                  <a:pos x="81" y="260"/>
                </a:cxn>
                <a:cxn ang="0">
                  <a:pos x="113" y="262"/>
                </a:cxn>
                <a:cxn ang="0">
                  <a:pos x="129" y="270"/>
                </a:cxn>
                <a:cxn ang="0">
                  <a:pos x="117" y="221"/>
                </a:cxn>
                <a:cxn ang="0">
                  <a:pos x="132" y="212"/>
                </a:cxn>
              </a:cxnLst>
              <a:rect l="0" t="0" r="r" b="b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" name="Freeform 398"/>
            <p:cNvSpPr>
              <a:spLocks/>
            </p:cNvSpPr>
            <p:nvPr/>
          </p:nvSpPr>
          <p:spPr bwMode="auto">
            <a:xfrm>
              <a:off x="4575175" y="2617788"/>
              <a:ext cx="58738" cy="96837"/>
            </a:xfrm>
            <a:custGeom>
              <a:avLst/>
              <a:gdLst/>
              <a:ahLst/>
              <a:cxnLst>
                <a:cxn ang="0">
                  <a:pos x="62" y="142"/>
                </a:cxn>
                <a:cxn ang="0">
                  <a:pos x="72" y="138"/>
                </a:cxn>
                <a:cxn ang="0">
                  <a:pos x="80" y="133"/>
                </a:cxn>
                <a:cxn ang="0">
                  <a:pos x="80" y="119"/>
                </a:cxn>
                <a:cxn ang="0">
                  <a:pos x="95" y="113"/>
                </a:cxn>
                <a:cxn ang="0">
                  <a:pos x="95" y="92"/>
                </a:cxn>
                <a:cxn ang="0">
                  <a:pos x="77" y="99"/>
                </a:cxn>
                <a:cxn ang="0">
                  <a:pos x="77" y="85"/>
                </a:cxn>
                <a:cxn ang="0">
                  <a:pos x="69" y="79"/>
                </a:cxn>
                <a:cxn ang="0">
                  <a:pos x="71" y="67"/>
                </a:cxn>
                <a:cxn ang="0">
                  <a:pos x="66" y="56"/>
                </a:cxn>
                <a:cxn ang="0">
                  <a:pos x="68" y="41"/>
                </a:cxn>
                <a:cxn ang="0">
                  <a:pos x="68" y="29"/>
                </a:cxn>
                <a:cxn ang="0">
                  <a:pos x="64" y="19"/>
                </a:cxn>
                <a:cxn ang="0">
                  <a:pos x="55" y="19"/>
                </a:cxn>
                <a:cxn ang="0">
                  <a:pos x="47" y="4"/>
                </a:cxn>
                <a:cxn ang="0">
                  <a:pos x="41" y="10"/>
                </a:cxn>
                <a:cxn ang="0">
                  <a:pos x="23" y="0"/>
                </a:cxn>
                <a:cxn ang="0">
                  <a:pos x="21" y="14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9" y="25"/>
                </a:cxn>
                <a:cxn ang="0">
                  <a:pos x="15" y="22"/>
                </a:cxn>
                <a:cxn ang="0">
                  <a:pos x="17" y="32"/>
                </a:cxn>
                <a:cxn ang="0">
                  <a:pos x="10" y="41"/>
                </a:cxn>
                <a:cxn ang="0">
                  <a:pos x="14" y="45"/>
                </a:cxn>
                <a:cxn ang="0">
                  <a:pos x="30" y="45"/>
                </a:cxn>
                <a:cxn ang="0">
                  <a:pos x="24" y="96"/>
                </a:cxn>
                <a:cxn ang="0">
                  <a:pos x="17" y="129"/>
                </a:cxn>
                <a:cxn ang="0">
                  <a:pos x="40" y="144"/>
                </a:cxn>
                <a:cxn ang="0">
                  <a:pos x="41" y="163"/>
                </a:cxn>
                <a:cxn ang="0">
                  <a:pos x="64" y="165"/>
                </a:cxn>
                <a:cxn ang="0">
                  <a:pos x="62" y="158"/>
                </a:cxn>
                <a:cxn ang="0">
                  <a:pos x="62" y="142"/>
                </a:cxn>
              </a:cxnLst>
              <a:rect l="0" t="0" r="r" b="b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2" name="Freeform 399"/>
            <p:cNvSpPr>
              <a:spLocks/>
            </p:cNvSpPr>
            <p:nvPr/>
          </p:nvSpPr>
          <p:spPr bwMode="auto">
            <a:xfrm>
              <a:off x="4657725" y="2568575"/>
              <a:ext cx="158750" cy="92075"/>
            </a:xfrm>
            <a:custGeom>
              <a:avLst/>
              <a:gdLst>
                <a:gd name="T0" fmla="*/ 2147483647 w 267"/>
                <a:gd name="T1" fmla="*/ 2147483647 h 155"/>
                <a:gd name="T2" fmla="*/ 2147483647 w 267"/>
                <a:gd name="T3" fmla="*/ 2147483647 h 155"/>
                <a:gd name="T4" fmla="*/ 2147483647 w 267"/>
                <a:gd name="T5" fmla="*/ 2147483647 h 155"/>
                <a:gd name="T6" fmla="*/ 2147483647 w 267"/>
                <a:gd name="T7" fmla="*/ 2147483647 h 155"/>
                <a:gd name="T8" fmla="*/ 2147483647 w 267"/>
                <a:gd name="T9" fmla="*/ 2147483647 h 155"/>
                <a:gd name="T10" fmla="*/ 2147483647 w 267"/>
                <a:gd name="T11" fmla="*/ 2147483647 h 155"/>
                <a:gd name="T12" fmla="*/ 2147483647 w 267"/>
                <a:gd name="T13" fmla="*/ 2147483647 h 155"/>
                <a:gd name="T14" fmla="*/ 2147483647 w 267"/>
                <a:gd name="T15" fmla="*/ 2147483647 h 155"/>
                <a:gd name="T16" fmla="*/ 2147483647 w 267"/>
                <a:gd name="T17" fmla="*/ 2147483647 h 155"/>
                <a:gd name="T18" fmla="*/ 2147483647 w 267"/>
                <a:gd name="T19" fmla="*/ 2147483647 h 155"/>
                <a:gd name="T20" fmla="*/ 2147483647 w 267"/>
                <a:gd name="T21" fmla="*/ 2147483647 h 155"/>
                <a:gd name="T22" fmla="*/ 2147483647 w 267"/>
                <a:gd name="T23" fmla="*/ 2147483647 h 155"/>
                <a:gd name="T24" fmla="*/ 2147483647 w 267"/>
                <a:gd name="T25" fmla="*/ 0 h 155"/>
                <a:gd name="T26" fmla="*/ 0 w 267"/>
                <a:gd name="T27" fmla="*/ 2147483647 h 155"/>
                <a:gd name="T28" fmla="*/ 2147483647 w 267"/>
                <a:gd name="T29" fmla="*/ 2147483647 h 155"/>
                <a:gd name="T30" fmla="*/ 2147483647 w 267"/>
                <a:gd name="T31" fmla="*/ 2147483647 h 155"/>
                <a:gd name="T32" fmla="*/ 2147483647 w 267"/>
                <a:gd name="T33" fmla="*/ 2147483647 h 155"/>
                <a:gd name="T34" fmla="*/ 2147483647 w 267"/>
                <a:gd name="T35" fmla="*/ 2147483647 h 155"/>
                <a:gd name="T36" fmla="*/ 2147483647 w 267"/>
                <a:gd name="T37" fmla="*/ 2147483647 h 155"/>
                <a:gd name="T38" fmla="*/ 2147483647 w 267"/>
                <a:gd name="T39" fmla="*/ 2147483647 h 155"/>
                <a:gd name="T40" fmla="*/ 2147483647 w 267"/>
                <a:gd name="T41" fmla="*/ 2147483647 h 155"/>
                <a:gd name="T42" fmla="*/ 2147483647 w 267"/>
                <a:gd name="T43" fmla="*/ 2147483647 h 155"/>
                <a:gd name="T44" fmla="*/ 2147483647 w 267"/>
                <a:gd name="T45" fmla="*/ 2147483647 h 155"/>
                <a:gd name="T46" fmla="*/ 2147483647 w 267"/>
                <a:gd name="T47" fmla="*/ 2147483647 h 155"/>
                <a:gd name="T48" fmla="*/ 2147483647 w 267"/>
                <a:gd name="T49" fmla="*/ 2147483647 h 155"/>
                <a:gd name="T50" fmla="*/ 2147483647 w 267"/>
                <a:gd name="T51" fmla="*/ 2147483647 h 155"/>
                <a:gd name="T52" fmla="*/ 2147483647 w 267"/>
                <a:gd name="T53" fmla="*/ 2147483647 h 155"/>
                <a:gd name="T54" fmla="*/ 2147483647 w 267"/>
                <a:gd name="T55" fmla="*/ 2147483647 h 155"/>
                <a:gd name="T56" fmla="*/ 2147483647 w 267"/>
                <a:gd name="T57" fmla="*/ 2147483647 h 155"/>
                <a:gd name="T58" fmla="*/ 2147483647 w 267"/>
                <a:gd name="T59" fmla="*/ 2147483647 h 155"/>
                <a:gd name="T60" fmla="*/ 2147483647 w 267"/>
                <a:gd name="T61" fmla="*/ 2147483647 h 155"/>
                <a:gd name="T62" fmla="*/ 2147483647 w 267"/>
                <a:gd name="T63" fmla="*/ 2147483647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7"/>
                <a:gd name="T97" fmla="*/ 0 h 155"/>
                <a:gd name="T98" fmla="*/ 267 w 267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3" name="Freeform 400"/>
            <p:cNvSpPr>
              <a:spLocks/>
            </p:cNvSpPr>
            <p:nvPr/>
          </p:nvSpPr>
          <p:spPr bwMode="auto">
            <a:xfrm>
              <a:off x="4613275" y="2624138"/>
              <a:ext cx="66675" cy="52387"/>
            </a:xfrm>
            <a:custGeom>
              <a:avLst/>
              <a:gdLst/>
              <a:ahLst/>
              <a:cxnLst>
                <a:cxn ang="0">
                  <a:pos x="100" y="26"/>
                </a:cxn>
                <a:cxn ang="0">
                  <a:pos x="88" y="17"/>
                </a:cxn>
                <a:cxn ang="0">
                  <a:pos x="88" y="9"/>
                </a:cxn>
                <a:cxn ang="0">
                  <a:pos x="83" y="9"/>
                </a:cxn>
                <a:cxn ang="0">
                  <a:pos x="77" y="0"/>
                </a:cxn>
                <a:cxn ang="0">
                  <a:pos x="76" y="0"/>
                </a:cxn>
                <a:cxn ang="0">
                  <a:pos x="50" y="2"/>
                </a:cxn>
                <a:cxn ang="0">
                  <a:pos x="46" y="6"/>
                </a:cxn>
                <a:cxn ang="0">
                  <a:pos x="33" y="6"/>
                </a:cxn>
                <a:cxn ang="0">
                  <a:pos x="30" y="14"/>
                </a:cxn>
                <a:cxn ang="0">
                  <a:pos x="18" y="14"/>
                </a:cxn>
                <a:cxn ang="0">
                  <a:pos x="13" y="22"/>
                </a:cxn>
                <a:cxn ang="0">
                  <a:pos x="2" y="26"/>
                </a:cxn>
                <a:cxn ang="0">
                  <a:pos x="0" y="41"/>
                </a:cxn>
                <a:cxn ang="0">
                  <a:pos x="5" y="52"/>
                </a:cxn>
                <a:cxn ang="0">
                  <a:pos x="3" y="64"/>
                </a:cxn>
                <a:cxn ang="0">
                  <a:pos x="11" y="70"/>
                </a:cxn>
                <a:cxn ang="0">
                  <a:pos x="11" y="84"/>
                </a:cxn>
                <a:cxn ang="0">
                  <a:pos x="29" y="77"/>
                </a:cxn>
                <a:cxn ang="0">
                  <a:pos x="31" y="84"/>
                </a:cxn>
                <a:cxn ang="0">
                  <a:pos x="36" y="79"/>
                </a:cxn>
                <a:cxn ang="0">
                  <a:pos x="60" y="81"/>
                </a:cxn>
                <a:cxn ang="0">
                  <a:pos x="63" y="70"/>
                </a:cxn>
                <a:cxn ang="0">
                  <a:pos x="90" y="66"/>
                </a:cxn>
                <a:cxn ang="0">
                  <a:pos x="108" y="44"/>
                </a:cxn>
                <a:cxn ang="0">
                  <a:pos x="100" y="26"/>
                </a:cxn>
              </a:cxnLst>
              <a:rect l="0" t="0" r="r" b="b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4" name="Freeform 401"/>
            <p:cNvSpPr>
              <a:spLocks/>
            </p:cNvSpPr>
            <p:nvPr/>
          </p:nvSpPr>
          <p:spPr bwMode="auto">
            <a:xfrm>
              <a:off x="4757738" y="2433638"/>
              <a:ext cx="84137" cy="93662"/>
            </a:xfrm>
            <a:custGeom>
              <a:avLst/>
              <a:gdLst>
                <a:gd name="T0" fmla="*/ 0 w 143"/>
                <a:gd name="T1" fmla="*/ 2147483647 h 158"/>
                <a:gd name="T2" fmla="*/ 2147483647 w 143"/>
                <a:gd name="T3" fmla="*/ 2147483647 h 158"/>
                <a:gd name="T4" fmla="*/ 2147483647 w 143"/>
                <a:gd name="T5" fmla="*/ 2147483647 h 158"/>
                <a:gd name="T6" fmla="*/ 2147483647 w 143"/>
                <a:gd name="T7" fmla="*/ 2147483647 h 158"/>
                <a:gd name="T8" fmla="*/ 2147483647 w 143"/>
                <a:gd name="T9" fmla="*/ 2147483647 h 158"/>
                <a:gd name="T10" fmla="*/ 2147483647 w 143"/>
                <a:gd name="T11" fmla="*/ 2147483647 h 158"/>
                <a:gd name="T12" fmla="*/ 2147483647 w 143"/>
                <a:gd name="T13" fmla="*/ 2147483647 h 158"/>
                <a:gd name="T14" fmla="*/ 2147483647 w 143"/>
                <a:gd name="T15" fmla="*/ 2147483647 h 158"/>
                <a:gd name="T16" fmla="*/ 2147483647 w 143"/>
                <a:gd name="T17" fmla="*/ 2147483647 h 158"/>
                <a:gd name="T18" fmla="*/ 2147483647 w 143"/>
                <a:gd name="T19" fmla="*/ 2147483647 h 158"/>
                <a:gd name="T20" fmla="*/ 2147483647 w 143"/>
                <a:gd name="T21" fmla="*/ 2147483647 h 158"/>
                <a:gd name="T22" fmla="*/ 2147483647 w 143"/>
                <a:gd name="T23" fmla="*/ 2147483647 h 158"/>
                <a:gd name="T24" fmla="*/ 2147483647 w 143"/>
                <a:gd name="T25" fmla="*/ 2147483647 h 158"/>
                <a:gd name="T26" fmla="*/ 2147483647 w 143"/>
                <a:gd name="T27" fmla="*/ 2147483647 h 158"/>
                <a:gd name="T28" fmla="*/ 2147483647 w 143"/>
                <a:gd name="T29" fmla="*/ 2147483647 h 158"/>
                <a:gd name="T30" fmla="*/ 2147483647 w 143"/>
                <a:gd name="T31" fmla="*/ 2147483647 h 158"/>
                <a:gd name="T32" fmla="*/ 2147483647 w 143"/>
                <a:gd name="T33" fmla="*/ 2147483647 h 158"/>
                <a:gd name="T34" fmla="*/ 2147483647 w 143"/>
                <a:gd name="T35" fmla="*/ 2147483647 h 158"/>
                <a:gd name="T36" fmla="*/ 2147483647 w 143"/>
                <a:gd name="T37" fmla="*/ 2147483647 h 158"/>
                <a:gd name="T38" fmla="*/ 2147483647 w 143"/>
                <a:gd name="T39" fmla="*/ 2147483647 h 158"/>
                <a:gd name="T40" fmla="*/ 2147483647 w 143"/>
                <a:gd name="T41" fmla="*/ 2147483647 h 158"/>
                <a:gd name="T42" fmla="*/ 2147483647 w 143"/>
                <a:gd name="T43" fmla="*/ 2147483647 h 158"/>
                <a:gd name="T44" fmla="*/ 2147483647 w 143"/>
                <a:gd name="T45" fmla="*/ 2147483647 h 158"/>
                <a:gd name="T46" fmla="*/ 2147483647 w 143"/>
                <a:gd name="T47" fmla="*/ 2147483647 h 158"/>
                <a:gd name="T48" fmla="*/ 2147483647 w 143"/>
                <a:gd name="T49" fmla="*/ 2147483647 h 158"/>
                <a:gd name="T50" fmla="*/ 2147483647 w 143"/>
                <a:gd name="T51" fmla="*/ 2147483647 h 158"/>
                <a:gd name="T52" fmla="*/ 2147483647 w 143"/>
                <a:gd name="T53" fmla="*/ 2147483647 h 158"/>
                <a:gd name="T54" fmla="*/ 2147483647 w 143"/>
                <a:gd name="T55" fmla="*/ 2147483647 h 158"/>
                <a:gd name="T56" fmla="*/ 2147483647 w 143"/>
                <a:gd name="T57" fmla="*/ 2147483647 h 158"/>
                <a:gd name="T58" fmla="*/ 2147483647 w 143"/>
                <a:gd name="T59" fmla="*/ 2147483647 h 158"/>
                <a:gd name="T60" fmla="*/ 2147483647 w 143"/>
                <a:gd name="T61" fmla="*/ 2147483647 h 158"/>
                <a:gd name="T62" fmla="*/ 2147483647 w 143"/>
                <a:gd name="T63" fmla="*/ 2147483647 h 158"/>
                <a:gd name="T64" fmla="*/ 2147483647 w 143"/>
                <a:gd name="T65" fmla="*/ 2147483647 h 158"/>
                <a:gd name="T66" fmla="*/ 2147483647 w 143"/>
                <a:gd name="T67" fmla="*/ 2147483647 h 158"/>
                <a:gd name="T68" fmla="*/ 2147483647 w 143"/>
                <a:gd name="T69" fmla="*/ 2147483647 h 158"/>
                <a:gd name="T70" fmla="*/ 2147483647 w 143"/>
                <a:gd name="T71" fmla="*/ 2147483647 h 158"/>
                <a:gd name="T72" fmla="*/ 0 w 143"/>
                <a:gd name="T73" fmla="*/ 2147483647 h 158"/>
                <a:gd name="T74" fmla="*/ 0 w 143"/>
                <a:gd name="T75" fmla="*/ 2147483647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3"/>
                <a:gd name="T115" fmla="*/ 0 h 158"/>
                <a:gd name="T116" fmla="*/ 143 w 143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5" name="Freeform 402"/>
            <p:cNvSpPr>
              <a:spLocks/>
            </p:cNvSpPr>
            <p:nvPr/>
          </p:nvSpPr>
          <p:spPr bwMode="auto">
            <a:xfrm>
              <a:off x="4325938" y="2470150"/>
              <a:ext cx="9525" cy="9525"/>
            </a:xfrm>
            <a:custGeom>
              <a:avLst/>
              <a:gdLst>
                <a:gd name="T0" fmla="*/ 2147483647 w 15"/>
                <a:gd name="T1" fmla="*/ 2147483647 h 16"/>
                <a:gd name="T2" fmla="*/ 2147483647 w 15"/>
                <a:gd name="T3" fmla="*/ 2147483647 h 16"/>
                <a:gd name="T4" fmla="*/ 2147483647 w 15"/>
                <a:gd name="T5" fmla="*/ 2147483647 h 16"/>
                <a:gd name="T6" fmla="*/ 2147483647 w 15"/>
                <a:gd name="T7" fmla="*/ 2147483647 h 16"/>
                <a:gd name="T8" fmla="*/ 2147483647 w 15"/>
                <a:gd name="T9" fmla="*/ 2147483647 h 16"/>
                <a:gd name="T10" fmla="*/ 2147483647 w 15"/>
                <a:gd name="T11" fmla="*/ 0 h 16"/>
                <a:gd name="T12" fmla="*/ 2147483647 w 15"/>
                <a:gd name="T13" fmla="*/ 214748364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6" name="Freeform 403"/>
            <p:cNvSpPr>
              <a:spLocks/>
            </p:cNvSpPr>
            <p:nvPr/>
          </p:nvSpPr>
          <p:spPr bwMode="auto">
            <a:xfrm>
              <a:off x="4602163" y="2439988"/>
              <a:ext cx="242887" cy="147637"/>
            </a:xfrm>
            <a:custGeom>
              <a:avLst/>
              <a:gdLst>
                <a:gd name="T0" fmla="*/ 2147483647 w 411"/>
                <a:gd name="T1" fmla="*/ 2147483647 h 248"/>
                <a:gd name="T2" fmla="*/ 2147483647 w 411"/>
                <a:gd name="T3" fmla="*/ 2147483647 h 248"/>
                <a:gd name="T4" fmla="*/ 2147483647 w 411"/>
                <a:gd name="T5" fmla="*/ 2147483647 h 248"/>
                <a:gd name="T6" fmla="*/ 2147483647 w 411"/>
                <a:gd name="T7" fmla="*/ 2147483647 h 248"/>
                <a:gd name="T8" fmla="*/ 2147483647 w 411"/>
                <a:gd name="T9" fmla="*/ 2147483647 h 248"/>
                <a:gd name="T10" fmla="*/ 2147483647 w 411"/>
                <a:gd name="T11" fmla="*/ 2147483647 h 248"/>
                <a:gd name="T12" fmla="*/ 2147483647 w 411"/>
                <a:gd name="T13" fmla="*/ 2147483647 h 248"/>
                <a:gd name="T14" fmla="*/ 2147483647 w 411"/>
                <a:gd name="T15" fmla="*/ 2147483647 h 248"/>
                <a:gd name="T16" fmla="*/ 2147483647 w 411"/>
                <a:gd name="T17" fmla="*/ 2147483647 h 248"/>
                <a:gd name="T18" fmla="*/ 2147483647 w 411"/>
                <a:gd name="T19" fmla="*/ 2147483647 h 248"/>
                <a:gd name="T20" fmla="*/ 2147483647 w 411"/>
                <a:gd name="T21" fmla="*/ 2147483647 h 248"/>
                <a:gd name="T22" fmla="*/ 2147483647 w 411"/>
                <a:gd name="T23" fmla="*/ 2147483647 h 248"/>
                <a:gd name="T24" fmla="*/ 2147483647 w 411"/>
                <a:gd name="T25" fmla="*/ 2147483647 h 248"/>
                <a:gd name="T26" fmla="*/ 2147483647 w 411"/>
                <a:gd name="T27" fmla="*/ 2147483647 h 248"/>
                <a:gd name="T28" fmla="*/ 2147483647 w 411"/>
                <a:gd name="T29" fmla="*/ 2147483647 h 248"/>
                <a:gd name="T30" fmla="*/ 2147483647 w 411"/>
                <a:gd name="T31" fmla="*/ 2147483647 h 248"/>
                <a:gd name="T32" fmla="*/ 2147483647 w 411"/>
                <a:gd name="T33" fmla="*/ 2147483647 h 248"/>
                <a:gd name="T34" fmla="*/ 2147483647 w 411"/>
                <a:gd name="T35" fmla="*/ 2147483647 h 248"/>
                <a:gd name="T36" fmla="*/ 2147483647 w 411"/>
                <a:gd name="T37" fmla="*/ 2147483647 h 248"/>
                <a:gd name="T38" fmla="*/ 2147483647 w 411"/>
                <a:gd name="T39" fmla="*/ 2147483647 h 248"/>
                <a:gd name="T40" fmla="*/ 2147483647 w 411"/>
                <a:gd name="T41" fmla="*/ 2147483647 h 248"/>
                <a:gd name="T42" fmla="*/ 2147483647 w 411"/>
                <a:gd name="T43" fmla="*/ 2147483647 h 248"/>
                <a:gd name="T44" fmla="*/ 2147483647 w 411"/>
                <a:gd name="T45" fmla="*/ 2147483647 h 248"/>
                <a:gd name="T46" fmla="*/ 2147483647 w 411"/>
                <a:gd name="T47" fmla="*/ 2147483647 h 248"/>
                <a:gd name="T48" fmla="*/ 2147483647 w 411"/>
                <a:gd name="T49" fmla="*/ 2147483647 h 248"/>
                <a:gd name="T50" fmla="*/ 2147483647 w 411"/>
                <a:gd name="T51" fmla="*/ 2147483647 h 248"/>
                <a:gd name="T52" fmla="*/ 2147483647 w 411"/>
                <a:gd name="T53" fmla="*/ 2147483647 h 248"/>
                <a:gd name="T54" fmla="*/ 2147483647 w 411"/>
                <a:gd name="T55" fmla="*/ 2147483647 h 248"/>
                <a:gd name="T56" fmla="*/ 2147483647 w 411"/>
                <a:gd name="T57" fmla="*/ 2147483647 h 248"/>
                <a:gd name="T58" fmla="*/ 2147483647 w 411"/>
                <a:gd name="T59" fmla="*/ 2147483647 h 248"/>
                <a:gd name="T60" fmla="*/ 2147483647 w 411"/>
                <a:gd name="T61" fmla="*/ 2147483647 h 248"/>
                <a:gd name="T62" fmla="*/ 2147483647 w 411"/>
                <a:gd name="T63" fmla="*/ 2147483647 h 248"/>
                <a:gd name="T64" fmla="*/ 2147483647 w 411"/>
                <a:gd name="T65" fmla="*/ 2147483647 h 248"/>
                <a:gd name="T66" fmla="*/ 2147483647 w 411"/>
                <a:gd name="T67" fmla="*/ 2147483647 h 248"/>
                <a:gd name="T68" fmla="*/ 2147483647 w 411"/>
                <a:gd name="T69" fmla="*/ 2147483647 h 248"/>
                <a:gd name="T70" fmla="*/ 2147483647 w 411"/>
                <a:gd name="T71" fmla="*/ 2147483647 h 248"/>
                <a:gd name="T72" fmla="*/ 2147483647 w 411"/>
                <a:gd name="T73" fmla="*/ 2147483647 h 248"/>
                <a:gd name="T74" fmla="*/ 2147483647 w 411"/>
                <a:gd name="T75" fmla="*/ 2147483647 h 2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1"/>
                <a:gd name="T115" fmla="*/ 0 h 248"/>
                <a:gd name="T116" fmla="*/ 411 w 411"/>
                <a:gd name="T117" fmla="*/ 248 h 2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7" name="Freeform 404"/>
            <p:cNvSpPr>
              <a:spLocks/>
            </p:cNvSpPr>
            <p:nvPr/>
          </p:nvSpPr>
          <p:spPr bwMode="auto">
            <a:xfrm>
              <a:off x="4484688" y="2533650"/>
              <a:ext cx="103187" cy="90488"/>
            </a:xfrm>
            <a:custGeom>
              <a:avLst/>
              <a:gdLst/>
              <a:ahLst/>
              <a:cxnLst>
                <a:cxn ang="0">
                  <a:pos x="162" y="51"/>
                </a:cxn>
                <a:cxn ang="0">
                  <a:pos x="151" y="52"/>
                </a:cxn>
                <a:cxn ang="0">
                  <a:pos x="151" y="41"/>
                </a:cxn>
                <a:cxn ang="0">
                  <a:pos x="163" y="22"/>
                </a:cxn>
                <a:cxn ang="0">
                  <a:pos x="144" y="23"/>
                </a:cxn>
                <a:cxn ang="0">
                  <a:pos x="141" y="18"/>
                </a:cxn>
                <a:cxn ang="0">
                  <a:pos x="136" y="19"/>
                </a:cxn>
                <a:cxn ang="0">
                  <a:pos x="126" y="8"/>
                </a:cxn>
                <a:cxn ang="0">
                  <a:pos x="109" y="7"/>
                </a:cxn>
                <a:cxn ang="0">
                  <a:pos x="93" y="8"/>
                </a:cxn>
                <a:cxn ang="0">
                  <a:pos x="80" y="5"/>
                </a:cxn>
                <a:cxn ang="0">
                  <a:pos x="71" y="9"/>
                </a:cxn>
                <a:cxn ang="0">
                  <a:pos x="58" y="2"/>
                </a:cxn>
                <a:cxn ang="0">
                  <a:pos x="43" y="4"/>
                </a:cxn>
                <a:cxn ang="0">
                  <a:pos x="28" y="8"/>
                </a:cxn>
                <a:cxn ang="0">
                  <a:pos x="12" y="1"/>
                </a:cxn>
                <a:cxn ang="0">
                  <a:pos x="9" y="15"/>
                </a:cxn>
                <a:cxn ang="0">
                  <a:pos x="0" y="20"/>
                </a:cxn>
                <a:cxn ang="0">
                  <a:pos x="7" y="27"/>
                </a:cxn>
                <a:cxn ang="0">
                  <a:pos x="19" y="30"/>
                </a:cxn>
                <a:cxn ang="0">
                  <a:pos x="18" y="39"/>
                </a:cxn>
                <a:cxn ang="0">
                  <a:pos x="26" y="43"/>
                </a:cxn>
                <a:cxn ang="0">
                  <a:pos x="26" y="57"/>
                </a:cxn>
                <a:cxn ang="0">
                  <a:pos x="37" y="60"/>
                </a:cxn>
                <a:cxn ang="0">
                  <a:pos x="47" y="80"/>
                </a:cxn>
                <a:cxn ang="0">
                  <a:pos x="75" y="99"/>
                </a:cxn>
                <a:cxn ang="0">
                  <a:pos x="81" y="120"/>
                </a:cxn>
                <a:cxn ang="0">
                  <a:pos x="89" y="121"/>
                </a:cxn>
                <a:cxn ang="0">
                  <a:pos x="125" y="153"/>
                </a:cxn>
                <a:cxn ang="0">
                  <a:pos x="138" y="137"/>
                </a:cxn>
                <a:cxn ang="0">
                  <a:pos x="124" y="128"/>
                </a:cxn>
                <a:cxn ang="0">
                  <a:pos x="125" y="118"/>
                </a:cxn>
                <a:cxn ang="0">
                  <a:pos x="130" y="118"/>
                </a:cxn>
                <a:cxn ang="0">
                  <a:pos x="139" y="103"/>
                </a:cxn>
                <a:cxn ang="0">
                  <a:pos x="150" y="104"/>
                </a:cxn>
                <a:cxn ang="0">
                  <a:pos x="150" y="89"/>
                </a:cxn>
                <a:cxn ang="0">
                  <a:pos x="171" y="86"/>
                </a:cxn>
                <a:cxn ang="0">
                  <a:pos x="159" y="66"/>
                </a:cxn>
                <a:cxn ang="0">
                  <a:pos x="173" y="64"/>
                </a:cxn>
                <a:cxn ang="0">
                  <a:pos x="162" y="51"/>
                </a:cxn>
              </a:cxnLst>
              <a:rect l="0" t="0" r="r" b="b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405"/>
            <p:cNvSpPr>
              <a:spLocks/>
            </p:cNvSpPr>
            <p:nvPr/>
          </p:nvSpPr>
          <p:spPr bwMode="auto">
            <a:xfrm>
              <a:off x="4433888" y="2495550"/>
              <a:ext cx="147637" cy="111125"/>
            </a:xfrm>
            <a:custGeom>
              <a:avLst/>
              <a:gdLst/>
              <a:ahLst/>
              <a:cxnLst>
                <a:cxn ang="0">
                  <a:pos x="232" y="77"/>
                </a:cxn>
                <a:cxn ang="0">
                  <a:pos x="228" y="65"/>
                </a:cxn>
                <a:cxn ang="0">
                  <a:pos x="226" y="52"/>
                </a:cxn>
                <a:cxn ang="0">
                  <a:pos x="217" y="32"/>
                </a:cxn>
                <a:cxn ang="0">
                  <a:pos x="183" y="41"/>
                </a:cxn>
                <a:cxn ang="0">
                  <a:pos x="168" y="34"/>
                </a:cxn>
                <a:cxn ang="0">
                  <a:pos x="139" y="13"/>
                </a:cxn>
                <a:cxn ang="0">
                  <a:pos x="112" y="2"/>
                </a:cxn>
                <a:cxn ang="0">
                  <a:pos x="93" y="14"/>
                </a:cxn>
                <a:cxn ang="0">
                  <a:pos x="87" y="31"/>
                </a:cxn>
                <a:cxn ang="0">
                  <a:pos x="70" y="40"/>
                </a:cxn>
                <a:cxn ang="0">
                  <a:pos x="59" y="53"/>
                </a:cxn>
                <a:cxn ang="0">
                  <a:pos x="40" y="45"/>
                </a:cxn>
                <a:cxn ang="0">
                  <a:pos x="22" y="54"/>
                </a:cxn>
                <a:cxn ang="0">
                  <a:pos x="14" y="57"/>
                </a:cxn>
                <a:cxn ang="0">
                  <a:pos x="1" y="67"/>
                </a:cxn>
                <a:cxn ang="0">
                  <a:pos x="31" y="70"/>
                </a:cxn>
                <a:cxn ang="0">
                  <a:pos x="54" y="87"/>
                </a:cxn>
                <a:cxn ang="0">
                  <a:pos x="68" y="123"/>
                </a:cxn>
                <a:cxn ang="0">
                  <a:pos x="98" y="161"/>
                </a:cxn>
                <a:cxn ang="0">
                  <a:pos x="146" y="171"/>
                </a:cxn>
                <a:cxn ang="0">
                  <a:pos x="165" y="186"/>
                </a:cxn>
                <a:cxn ang="0">
                  <a:pos x="131" y="146"/>
                </a:cxn>
                <a:cxn ang="0">
                  <a:pos x="110" y="123"/>
                </a:cxn>
                <a:cxn ang="0">
                  <a:pos x="102" y="105"/>
                </a:cxn>
                <a:cxn ang="0">
                  <a:pos x="91" y="93"/>
                </a:cxn>
                <a:cxn ang="0">
                  <a:pos x="93" y="81"/>
                </a:cxn>
                <a:cxn ang="0">
                  <a:pos x="112" y="74"/>
                </a:cxn>
                <a:cxn ang="0">
                  <a:pos x="142" y="68"/>
                </a:cxn>
                <a:cxn ang="0">
                  <a:pos x="164" y="71"/>
                </a:cxn>
                <a:cxn ang="0">
                  <a:pos x="193" y="73"/>
                </a:cxn>
                <a:cxn ang="0">
                  <a:pos x="220" y="85"/>
                </a:cxn>
              </a:cxnLst>
              <a:rect l="0" t="0" r="r" b="b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406"/>
            <p:cNvSpPr>
              <a:spLocks/>
            </p:cNvSpPr>
            <p:nvPr/>
          </p:nvSpPr>
          <p:spPr bwMode="auto">
            <a:xfrm>
              <a:off x="4427538" y="2482850"/>
              <a:ext cx="82550" cy="46038"/>
            </a:xfrm>
            <a:custGeom>
              <a:avLst/>
              <a:gdLst/>
              <a:ahLst/>
              <a:cxnLst>
                <a:cxn ang="0">
                  <a:pos x="18" y="80"/>
                </a:cxn>
                <a:cxn ang="0">
                  <a:pos x="27" y="79"/>
                </a:cxn>
                <a:cxn ang="0">
                  <a:pos x="29" y="70"/>
                </a:cxn>
                <a:cxn ang="0">
                  <a:pos x="35" y="76"/>
                </a:cxn>
                <a:cxn ang="0">
                  <a:pos x="47" y="75"/>
                </a:cxn>
                <a:cxn ang="0">
                  <a:pos x="53" y="67"/>
                </a:cxn>
                <a:cxn ang="0">
                  <a:pos x="59" y="75"/>
                </a:cxn>
                <a:cxn ang="0">
                  <a:pos x="72" y="75"/>
                </a:cxn>
                <a:cxn ang="0">
                  <a:pos x="82" y="75"/>
                </a:cxn>
                <a:cxn ang="0">
                  <a:pos x="83" y="62"/>
                </a:cxn>
                <a:cxn ang="0">
                  <a:pos x="93" y="61"/>
                </a:cxn>
                <a:cxn ang="0">
                  <a:pos x="100" y="53"/>
                </a:cxn>
                <a:cxn ang="0">
                  <a:pos x="97" y="40"/>
                </a:cxn>
                <a:cxn ang="0">
                  <a:pos x="106" y="36"/>
                </a:cxn>
                <a:cxn ang="0">
                  <a:pos x="122" y="32"/>
                </a:cxn>
                <a:cxn ang="0">
                  <a:pos x="125" y="24"/>
                </a:cxn>
                <a:cxn ang="0">
                  <a:pos x="138" y="22"/>
                </a:cxn>
                <a:cxn ang="0">
                  <a:pos x="128" y="15"/>
                </a:cxn>
                <a:cxn ang="0">
                  <a:pos x="125" y="5"/>
                </a:cxn>
                <a:cxn ang="0">
                  <a:pos x="118" y="0"/>
                </a:cxn>
                <a:cxn ang="0">
                  <a:pos x="115" y="8"/>
                </a:cxn>
                <a:cxn ang="0">
                  <a:pos x="113" y="20"/>
                </a:cxn>
                <a:cxn ang="0">
                  <a:pos x="97" y="15"/>
                </a:cxn>
                <a:cxn ang="0">
                  <a:pos x="90" y="19"/>
                </a:cxn>
                <a:cxn ang="0">
                  <a:pos x="57" y="18"/>
                </a:cxn>
                <a:cxn ang="0">
                  <a:pos x="50" y="27"/>
                </a:cxn>
                <a:cxn ang="0">
                  <a:pos x="35" y="25"/>
                </a:cxn>
                <a:cxn ang="0">
                  <a:pos x="26" y="21"/>
                </a:cxn>
                <a:cxn ang="0">
                  <a:pos x="14" y="25"/>
                </a:cxn>
                <a:cxn ang="0">
                  <a:pos x="5" y="25"/>
                </a:cxn>
                <a:cxn ang="0">
                  <a:pos x="0" y="34"/>
                </a:cxn>
                <a:cxn ang="0">
                  <a:pos x="8" y="37"/>
                </a:cxn>
                <a:cxn ang="0">
                  <a:pos x="3" y="62"/>
                </a:cxn>
                <a:cxn ang="0">
                  <a:pos x="23" y="70"/>
                </a:cxn>
                <a:cxn ang="0">
                  <a:pos x="18" y="80"/>
                </a:cxn>
              </a:cxnLst>
              <a:rect l="0" t="0" r="r" b="b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407"/>
            <p:cNvSpPr>
              <a:spLocks/>
            </p:cNvSpPr>
            <p:nvPr/>
          </p:nvSpPr>
          <p:spPr bwMode="auto">
            <a:xfrm>
              <a:off x="4513263" y="2400300"/>
              <a:ext cx="139700" cy="58738"/>
            </a:xfrm>
            <a:custGeom>
              <a:avLst/>
              <a:gdLst/>
              <a:ahLst/>
              <a:cxnLst>
                <a:cxn ang="0">
                  <a:pos x="233" y="23"/>
                </a:cxn>
                <a:cxn ang="0">
                  <a:pos x="214" y="19"/>
                </a:cxn>
                <a:cxn ang="0">
                  <a:pos x="194" y="6"/>
                </a:cxn>
                <a:cxn ang="0">
                  <a:pos x="170" y="14"/>
                </a:cxn>
                <a:cxn ang="0">
                  <a:pos x="159" y="10"/>
                </a:cxn>
                <a:cxn ang="0">
                  <a:pos x="140" y="9"/>
                </a:cxn>
                <a:cxn ang="0">
                  <a:pos x="132" y="18"/>
                </a:cxn>
                <a:cxn ang="0">
                  <a:pos x="126" y="11"/>
                </a:cxn>
                <a:cxn ang="0">
                  <a:pos x="119" y="11"/>
                </a:cxn>
                <a:cxn ang="0">
                  <a:pos x="111" y="2"/>
                </a:cxn>
                <a:cxn ang="0">
                  <a:pos x="91" y="8"/>
                </a:cxn>
                <a:cxn ang="0">
                  <a:pos x="83" y="2"/>
                </a:cxn>
                <a:cxn ang="0">
                  <a:pos x="72" y="9"/>
                </a:cxn>
                <a:cxn ang="0">
                  <a:pos x="58" y="15"/>
                </a:cxn>
                <a:cxn ang="0">
                  <a:pos x="58" y="28"/>
                </a:cxn>
                <a:cxn ang="0">
                  <a:pos x="36" y="40"/>
                </a:cxn>
                <a:cxn ang="0">
                  <a:pos x="24" y="39"/>
                </a:cxn>
                <a:cxn ang="0">
                  <a:pos x="12" y="41"/>
                </a:cxn>
                <a:cxn ang="0">
                  <a:pos x="3" y="46"/>
                </a:cxn>
                <a:cxn ang="0">
                  <a:pos x="1" y="60"/>
                </a:cxn>
                <a:cxn ang="0">
                  <a:pos x="0" y="70"/>
                </a:cxn>
                <a:cxn ang="0">
                  <a:pos x="7" y="75"/>
                </a:cxn>
                <a:cxn ang="0">
                  <a:pos x="7" y="87"/>
                </a:cxn>
                <a:cxn ang="0">
                  <a:pos x="7" y="87"/>
                </a:cxn>
                <a:cxn ang="0">
                  <a:pos x="13" y="92"/>
                </a:cxn>
                <a:cxn ang="0">
                  <a:pos x="20" y="81"/>
                </a:cxn>
                <a:cxn ang="0">
                  <a:pos x="40" y="97"/>
                </a:cxn>
                <a:cxn ang="0">
                  <a:pos x="81" y="94"/>
                </a:cxn>
                <a:cxn ang="0">
                  <a:pos x="87" y="78"/>
                </a:cxn>
                <a:cxn ang="0">
                  <a:pos x="111" y="81"/>
                </a:cxn>
                <a:cxn ang="0">
                  <a:pos x="118" y="73"/>
                </a:cxn>
                <a:cxn ang="0">
                  <a:pos x="144" y="69"/>
                </a:cxn>
                <a:cxn ang="0">
                  <a:pos x="155" y="53"/>
                </a:cxn>
                <a:cxn ang="0">
                  <a:pos x="171" y="53"/>
                </a:cxn>
                <a:cxn ang="0">
                  <a:pos x="174" y="63"/>
                </a:cxn>
                <a:cxn ang="0">
                  <a:pos x="183" y="64"/>
                </a:cxn>
                <a:cxn ang="0">
                  <a:pos x="188" y="53"/>
                </a:cxn>
                <a:cxn ang="0">
                  <a:pos x="194" y="63"/>
                </a:cxn>
                <a:cxn ang="0">
                  <a:pos x="223" y="59"/>
                </a:cxn>
                <a:cxn ang="0">
                  <a:pos x="223" y="59"/>
                </a:cxn>
                <a:cxn ang="0">
                  <a:pos x="224" y="51"/>
                </a:cxn>
                <a:cxn ang="0">
                  <a:pos x="234" y="43"/>
                </a:cxn>
                <a:cxn ang="0">
                  <a:pos x="237" y="30"/>
                </a:cxn>
                <a:cxn ang="0">
                  <a:pos x="233" y="23"/>
                </a:cxn>
              </a:cxnLst>
              <a:rect l="0" t="0" r="r" b="b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408"/>
            <p:cNvSpPr>
              <a:spLocks/>
            </p:cNvSpPr>
            <p:nvPr/>
          </p:nvSpPr>
          <p:spPr bwMode="auto">
            <a:xfrm>
              <a:off x="4497388" y="2432050"/>
              <a:ext cx="169862" cy="88900"/>
            </a:xfrm>
            <a:custGeom>
              <a:avLst/>
              <a:gdLst/>
              <a:ahLst/>
              <a:cxnLst>
                <a:cxn ang="0">
                  <a:pos x="31" y="43"/>
                </a:cxn>
                <a:cxn ang="0">
                  <a:pos x="16" y="43"/>
                </a:cxn>
                <a:cxn ang="0">
                  <a:pos x="15" y="52"/>
                </a:cxn>
                <a:cxn ang="0">
                  <a:pos x="23" y="53"/>
                </a:cxn>
                <a:cxn ang="0">
                  <a:pos x="15" y="65"/>
                </a:cxn>
                <a:cxn ang="0">
                  <a:pos x="15" y="79"/>
                </a:cxn>
                <a:cxn ang="0">
                  <a:pos x="2" y="81"/>
                </a:cxn>
                <a:cxn ang="0">
                  <a:pos x="0" y="85"/>
                </a:cxn>
                <a:cxn ang="0">
                  <a:pos x="7" y="90"/>
                </a:cxn>
                <a:cxn ang="0">
                  <a:pos x="10" y="100"/>
                </a:cxn>
                <a:cxn ang="0">
                  <a:pos x="20" y="107"/>
                </a:cxn>
                <a:cxn ang="0">
                  <a:pos x="34" y="120"/>
                </a:cxn>
                <a:cxn ang="0">
                  <a:pos x="54" y="137"/>
                </a:cxn>
                <a:cxn ang="0">
                  <a:pos x="63" y="141"/>
                </a:cxn>
                <a:cxn ang="0">
                  <a:pos x="75" y="141"/>
                </a:cxn>
                <a:cxn ang="0">
                  <a:pos x="78" y="148"/>
                </a:cxn>
                <a:cxn ang="0">
                  <a:pos x="106" y="145"/>
                </a:cxn>
                <a:cxn ang="0">
                  <a:pos x="112" y="139"/>
                </a:cxn>
                <a:cxn ang="0">
                  <a:pos x="115" y="140"/>
                </a:cxn>
                <a:cxn ang="0">
                  <a:pos x="118" y="136"/>
                </a:cxn>
                <a:cxn ang="0">
                  <a:pos x="133" y="136"/>
                </a:cxn>
                <a:cxn ang="0">
                  <a:pos x="145" y="125"/>
                </a:cxn>
                <a:cxn ang="0">
                  <a:pos x="163" y="125"/>
                </a:cxn>
                <a:cxn ang="0">
                  <a:pos x="176" y="131"/>
                </a:cxn>
                <a:cxn ang="0">
                  <a:pos x="192" y="127"/>
                </a:cxn>
                <a:cxn ang="0">
                  <a:pos x="194" y="118"/>
                </a:cxn>
                <a:cxn ang="0">
                  <a:pos x="205" y="120"/>
                </a:cxn>
                <a:cxn ang="0">
                  <a:pos x="221" y="110"/>
                </a:cxn>
                <a:cxn ang="0">
                  <a:pos x="222" y="96"/>
                </a:cxn>
                <a:cxn ang="0">
                  <a:pos x="238" y="83"/>
                </a:cxn>
                <a:cxn ang="0">
                  <a:pos x="245" y="66"/>
                </a:cxn>
                <a:cxn ang="0">
                  <a:pos x="246" y="48"/>
                </a:cxn>
                <a:cxn ang="0">
                  <a:pos x="266" y="41"/>
                </a:cxn>
                <a:cxn ang="0">
                  <a:pos x="286" y="27"/>
                </a:cxn>
                <a:cxn ang="0">
                  <a:pos x="264" y="19"/>
                </a:cxn>
                <a:cxn ang="0">
                  <a:pos x="248" y="6"/>
                </a:cxn>
                <a:cxn ang="0">
                  <a:pos x="219" y="10"/>
                </a:cxn>
                <a:cxn ang="0">
                  <a:pos x="213" y="0"/>
                </a:cxn>
                <a:cxn ang="0">
                  <a:pos x="208" y="11"/>
                </a:cxn>
                <a:cxn ang="0">
                  <a:pos x="199" y="10"/>
                </a:cxn>
                <a:cxn ang="0">
                  <a:pos x="196" y="0"/>
                </a:cxn>
                <a:cxn ang="0">
                  <a:pos x="180" y="0"/>
                </a:cxn>
                <a:cxn ang="0">
                  <a:pos x="169" y="16"/>
                </a:cxn>
                <a:cxn ang="0">
                  <a:pos x="143" y="20"/>
                </a:cxn>
                <a:cxn ang="0">
                  <a:pos x="136" y="28"/>
                </a:cxn>
                <a:cxn ang="0">
                  <a:pos x="112" y="25"/>
                </a:cxn>
                <a:cxn ang="0">
                  <a:pos x="106" y="41"/>
                </a:cxn>
                <a:cxn ang="0">
                  <a:pos x="65" y="44"/>
                </a:cxn>
                <a:cxn ang="0">
                  <a:pos x="45" y="28"/>
                </a:cxn>
                <a:cxn ang="0">
                  <a:pos x="38" y="39"/>
                </a:cxn>
                <a:cxn ang="0">
                  <a:pos x="32" y="34"/>
                </a:cxn>
                <a:cxn ang="0">
                  <a:pos x="31" y="43"/>
                </a:cxn>
              </a:cxnLst>
              <a:rect l="0" t="0" r="r" b="b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409"/>
            <p:cNvSpPr>
              <a:spLocks/>
            </p:cNvSpPr>
            <p:nvPr/>
          </p:nvSpPr>
          <p:spPr bwMode="auto">
            <a:xfrm>
              <a:off x="4602163" y="2189163"/>
              <a:ext cx="136525" cy="79375"/>
            </a:xfrm>
            <a:custGeom>
              <a:avLst/>
              <a:gdLst/>
              <a:ahLst/>
              <a:cxnLst>
                <a:cxn ang="0">
                  <a:pos x="222" y="42"/>
                </a:cxn>
                <a:cxn ang="0">
                  <a:pos x="210" y="38"/>
                </a:cxn>
                <a:cxn ang="0">
                  <a:pos x="195" y="30"/>
                </a:cxn>
                <a:cxn ang="0">
                  <a:pos x="184" y="20"/>
                </a:cxn>
                <a:cxn ang="0">
                  <a:pos x="157" y="17"/>
                </a:cxn>
                <a:cxn ang="0">
                  <a:pos x="145" y="4"/>
                </a:cxn>
                <a:cxn ang="0">
                  <a:pos x="128" y="12"/>
                </a:cxn>
                <a:cxn ang="0">
                  <a:pos x="113" y="8"/>
                </a:cxn>
                <a:cxn ang="0">
                  <a:pos x="104" y="13"/>
                </a:cxn>
                <a:cxn ang="0">
                  <a:pos x="81" y="7"/>
                </a:cxn>
                <a:cxn ang="0">
                  <a:pos x="73" y="9"/>
                </a:cxn>
                <a:cxn ang="0">
                  <a:pos x="60" y="2"/>
                </a:cxn>
                <a:cxn ang="0">
                  <a:pos x="46" y="5"/>
                </a:cxn>
                <a:cxn ang="0">
                  <a:pos x="13" y="11"/>
                </a:cxn>
                <a:cxn ang="0">
                  <a:pos x="0" y="16"/>
                </a:cxn>
                <a:cxn ang="0">
                  <a:pos x="1" y="23"/>
                </a:cxn>
                <a:cxn ang="0">
                  <a:pos x="11" y="60"/>
                </a:cxn>
                <a:cxn ang="0">
                  <a:pos x="14" y="64"/>
                </a:cxn>
                <a:cxn ang="0">
                  <a:pos x="19" y="64"/>
                </a:cxn>
                <a:cxn ang="0">
                  <a:pos x="22" y="70"/>
                </a:cxn>
                <a:cxn ang="0">
                  <a:pos x="30" y="69"/>
                </a:cxn>
                <a:cxn ang="0">
                  <a:pos x="32" y="75"/>
                </a:cxn>
                <a:cxn ang="0">
                  <a:pos x="64" y="71"/>
                </a:cxn>
                <a:cxn ang="0">
                  <a:pos x="74" y="86"/>
                </a:cxn>
                <a:cxn ang="0">
                  <a:pos x="65" y="98"/>
                </a:cxn>
                <a:cxn ang="0">
                  <a:pos x="70" y="108"/>
                </a:cxn>
                <a:cxn ang="0">
                  <a:pos x="74" y="108"/>
                </a:cxn>
                <a:cxn ang="0">
                  <a:pos x="103" y="119"/>
                </a:cxn>
                <a:cxn ang="0">
                  <a:pos x="103" y="132"/>
                </a:cxn>
                <a:cxn ang="0">
                  <a:pos x="127" y="127"/>
                </a:cxn>
                <a:cxn ang="0">
                  <a:pos x="137" y="132"/>
                </a:cxn>
                <a:cxn ang="0">
                  <a:pos x="155" y="132"/>
                </a:cxn>
                <a:cxn ang="0">
                  <a:pos x="157" y="122"/>
                </a:cxn>
                <a:cxn ang="0">
                  <a:pos x="165" y="130"/>
                </a:cxn>
                <a:cxn ang="0">
                  <a:pos x="169" y="122"/>
                </a:cxn>
                <a:cxn ang="0">
                  <a:pos x="187" y="115"/>
                </a:cxn>
                <a:cxn ang="0">
                  <a:pos x="193" y="123"/>
                </a:cxn>
                <a:cxn ang="0">
                  <a:pos x="188" y="103"/>
                </a:cxn>
                <a:cxn ang="0">
                  <a:pos x="195" y="96"/>
                </a:cxn>
                <a:cxn ang="0">
                  <a:pos x="193" y="81"/>
                </a:cxn>
                <a:cxn ang="0">
                  <a:pos x="208" y="79"/>
                </a:cxn>
                <a:cxn ang="0">
                  <a:pos x="204" y="66"/>
                </a:cxn>
                <a:cxn ang="0">
                  <a:pos x="217" y="71"/>
                </a:cxn>
                <a:cxn ang="0">
                  <a:pos x="230" y="65"/>
                </a:cxn>
                <a:cxn ang="0">
                  <a:pos x="216" y="50"/>
                </a:cxn>
                <a:cxn ang="0">
                  <a:pos x="222" y="42"/>
                </a:cxn>
              </a:cxnLst>
              <a:rect l="0" t="0" r="r" b="b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3" name="Freeform 410"/>
            <p:cNvSpPr>
              <a:spLocks/>
            </p:cNvSpPr>
            <p:nvPr/>
          </p:nvSpPr>
          <p:spPr bwMode="auto">
            <a:xfrm>
              <a:off x="4241800" y="2454275"/>
              <a:ext cx="117475" cy="65088"/>
            </a:xfrm>
            <a:custGeom>
              <a:avLst/>
              <a:gdLst/>
              <a:ahLst/>
              <a:cxnLst>
                <a:cxn ang="0">
                  <a:pos x="93" y="17"/>
                </a:cxn>
                <a:cxn ang="0">
                  <a:pos x="81" y="17"/>
                </a:cxn>
                <a:cxn ang="0">
                  <a:pos x="70" y="15"/>
                </a:cxn>
                <a:cxn ang="0">
                  <a:pos x="70" y="16"/>
                </a:cxn>
                <a:cxn ang="0">
                  <a:pos x="65" y="26"/>
                </a:cxn>
                <a:cxn ang="0">
                  <a:pos x="52" y="19"/>
                </a:cxn>
                <a:cxn ang="0">
                  <a:pos x="47" y="28"/>
                </a:cxn>
                <a:cxn ang="0">
                  <a:pos x="36" y="43"/>
                </a:cxn>
                <a:cxn ang="0">
                  <a:pos x="25" y="43"/>
                </a:cxn>
                <a:cxn ang="0">
                  <a:pos x="22" y="56"/>
                </a:cxn>
                <a:cxn ang="0">
                  <a:pos x="4" y="72"/>
                </a:cxn>
                <a:cxn ang="0">
                  <a:pos x="10" y="80"/>
                </a:cxn>
                <a:cxn ang="0">
                  <a:pos x="6" y="89"/>
                </a:cxn>
                <a:cxn ang="0">
                  <a:pos x="24" y="73"/>
                </a:cxn>
                <a:cxn ang="0">
                  <a:pos x="39" y="75"/>
                </a:cxn>
                <a:cxn ang="0">
                  <a:pos x="38" y="93"/>
                </a:cxn>
                <a:cxn ang="0">
                  <a:pos x="45" y="103"/>
                </a:cxn>
                <a:cxn ang="0">
                  <a:pos x="52" y="103"/>
                </a:cxn>
                <a:cxn ang="0">
                  <a:pos x="66" y="96"/>
                </a:cxn>
                <a:cxn ang="0">
                  <a:pos x="86" y="101"/>
                </a:cxn>
                <a:cxn ang="0">
                  <a:pos x="92" y="81"/>
                </a:cxn>
                <a:cxn ang="0">
                  <a:pos x="103" y="75"/>
                </a:cxn>
                <a:cxn ang="0">
                  <a:pos x="111" y="90"/>
                </a:cxn>
                <a:cxn ang="0">
                  <a:pos x="116" y="91"/>
                </a:cxn>
                <a:cxn ang="0">
                  <a:pos x="132" y="108"/>
                </a:cxn>
                <a:cxn ang="0">
                  <a:pos x="133" y="93"/>
                </a:cxn>
                <a:cxn ang="0">
                  <a:pos x="139" y="87"/>
                </a:cxn>
                <a:cxn ang="0">
                  <a:pos x="144" y="71"/>
                </a:cxn>
                <a:cxn ang="0">
                  <a:pos x="150" y="83"/>
                </a:cxn>
                <a:cxn ang="0">
                  <a:pos x="164" y="80"/>
                </a:cxn>
                <a:cxn ang="0">
                  <a:pos x="175" y="85"/>
                </a:cxn>
                <a:cxn ang="0">
                  <a:pos x="180" y="79"/>
                </a:cxn>
                <a:cxn ang="0">
                  <a:pos x="176" y="66"/>
                </a:cxn>
                <a:cxn ang="0">
                  <a:pos x="189" y="68"/>
                </a:cxn>
                <a:cxn ang="0">
                  <a:pos x="191" y="55"/>
                </a:cxn>
                <a:cxn ang="0">
                  <a:pos x="196" y="54"/>
                </a:cxn>
                <a:cxn ang="0">
                  <a:pos x="187" y="43"/>
                </a:cxn>
                <a:cxn ang="0">
                  <a:pos x="171" y="55"/>
                </a:cxn>
                <a:cxn ang="0">
                  <a:pos x="166" y="43"/>
                </a:cxn>
                <a:cxn ang="0">
                  <a:pos x="154" y="44"/>
                </a:cxn>
                <a:cxn ang="0">
                  <a:pos x="146" y="42"/>
                </a:cxn>
                <a:cxn ang="0">
                  <a:pos x="153" y="29"/>
                </a:cxn>
                <a:cxn ang="0">
                  <a:pos x="154" y="19"/>
                </a:cxn>
                <a:cxn ang="0">
                  <a:pos x="150" y="19"/>
                </a:cxn>
                <a:cxn ang="0">
                  <a:pos x="144" y="11"/>
                </a:cxn>
                <a:cxn ang="0">
                  <a:pos x="134" y="8"/>
                </a:cxn>
                <a:cxn ang="0">
                  <a:pos x="125" y="8"/>
                </a:cxn>
                <a:cxn ang="0">
                  <a:pos x="109" y="1"/>
                </a:cxn>
                <a:cxn ang="0">
                  <a:pos x="107" y="14"/>
                </a:cxn>
                <a:cxn ang="0">
                  <a:pos x="103" y="10"/>
                </a:cxn>
                <a:cxn ang="0">
                  <a:pos x="93" y="17"/>
                </a:cxn>
              </a:cxnLst>
              <a:rect l="0" t="0" r="r" b="b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4" name="Freeform 411"/>
            <p:cNvSpPr>
              <a:spLocks noEditPoints="1"/>
            </p:cNvSpPr>
            <p:nvPr/>
          </p:nvSpPr>
          <p:spPr bwMode="auto">
            <a:xfrm>
              <a:off x="4257675" y="2476500"/>
              <a:ext cx="309563" cy="330200"/>
            </a:xfrm>
            <a:custGeom>
              <a:avLst/>
              <a:gdLst>
                <a:gd name="T0" fmla="*/ 2147483647 w 523"/>
                <a:gd name="T1" fmla="*/ 2147483647 h 554"/>
                <a:gd name="T2" fmla="*/ 2147483647 w 523"/>
                <a:gd name="T3" fmla="*/ 2147483647 h 554"/>
                <a:gd name="T4" fmla="*/ 2147483647 w 523"/>
                <a:gd name="T5" fmla="*/ 2147483647 h 554"/>
                <a:gd name="T6" fmla="*/ 2147483647 w 523"/>
                <a:gd name="T7" fmla="*/ 2147483647 h 554"/>
                <a:gd name="T8" fmla="*/ 2147483647 w 523"/>
                <a:gd name="T9" fmla="*/ 2147483647 h 554"/>
                <a:gd name="T10" fmla="*/ 2147483647 w 523"/>
                <a:gd name="T11" fmla="*/ 2147483647 h 554"/>
                <a:gd name="T12" fmla="*/ 2147483647 w 523"/>
                <a:gd name="T13" fmla="*/ 2147483647 h 554"/>
                <a:gd name="T14" fmla="*/ 2147483647 w 523"/>
                <a:gd name="T15" fmla="*/ 2147483647 h 554"/>
                <a:gd name="T16" fmla="*/ 2147483647 w 523"/>
                <a:gd name="T17" fmla="*/ 2147483647 h 554"/>
                <a:gd name="T18" fmla="*/ 2147483647 w 523"/>
                <a:gd name="T19" fmla="*/ 2147483647 h 554"/>
                <a:gd name="T20" fmla="*/ 2147483647 w 523"/>
                <a:gd name="T21" fmla="*/ 2147483647 h 554"/>
                <a:gd name="T22" fmla="*/ 2147483647 w 523"/>
                <a:gd name="T23" fmla="*/ 2147483647 h 554"/>
                <a:gd name="T24" fmla="*/ 2147483647 w 523"/>
                <a:gd name="T25" fmla="*/ 2147483647 h 554"/>
                <a:gd name="T26" fmla="*/ 2147483647 w 523"/>
                <a:gd name="T27" fmla="*/ 2147483647 h 554"/>
                <a:gd name="T28" fmla="*/ 2147483647 w 523"/>
                <a:gd name="T29" fmla="*/ 2147483647 h 554"/>
                <a:gd name="T30" fmla="*/ 2147483647 w 523"/>
                <a:gd name="T31" fmla="*/ 2147483647 h 554"/>
                <a:gd name="T32" fmla="*/ 2147483647 w 523"/>
                <a:gd name="T33" fmla="*/ 2147483647 h 554"/>
                <a:gd name="T34" fmla="*/ 2147483647 w 523"/>
                <a:gd name="T35" fmla="*/ 2147483647 h 554"/>
                <a:gd name="T36" fmla="*/ 2147483647 w 523"/>
                <a:gd name="T37" fmla="*/ 2147483647 h 554"/>
                <a:gd name="T38" fmla="*/ 2147483647 w 523"/>
                <a:gd name="T39" fmla="*/ 2147483647 h 554"/>
                <a:gd name="T40" fmla="*/ 2147483647 w 523"/>
                <a:gd name="T41" fmla="*/ 2147483647 h 554"/>
                <a:gd name="T42" fmla="*/ 2147483647 w 523"/>
                <a:gd name="T43" fmla="*/ 2147483647 h 554"/>
                <a:gd name="T44" fmla="*/ 2147483647 w 523"/>
                <a:gd name="T45" fmla="*/ 2147483647 h 554"/>
                <a:gd name="T46" fmla="*/ 2147483647 w 523"/>
                <a:gd name="T47" fmla="*/ 2147483647 h 554"/>
                <a:gd name="T48" fmla="*/ 2147483647 w 523"/>
                <a:gd name="T49" fmla="*/ 2147483647 h 554"/>
                <a:gd name="T50" fmla="*/ 2147483647 w 523"/>
                <a:gd name="T51" fmla="*/ 2147483647 h 554"/>
                <a:gd name="T52" fmla="*/ 2147483647 w 523"/>
                <a:gd name="T53" fmla="*/ 2147483647 h 554"/>
                <a:gd name="T54" fmla="*/ 2147483647 w 523"/>
                <a:gd name="T55" fmla="*/ 2147483647 h 554"/>
                <a:gd name="T56" fmla="*/ 2147483647 w 523"/>
                <a:gd name="T57" fmla="*/ 2147483647 h 554"/>
                <a:gd name="T58" fmla="*/ 2147483647 w 523"/>
                <a:gd name="T59" fmla="*/ 2147483647 h 554"/>
                <a:gd name="T60" fmla="*/ 2147483647 w 523"/>
                <a:gd name="T61" fmla="*/ 2147483647 h 554"/>
                <a:gd name="T62" fmla="*/ 2147483647 w 523"/>
                <a:gd name="T63" fmla="*/ 2147483647 h 554"/>
                <a:gd name="T64" fmla="*/ 2147483647 w 523"/>
                <a:gd name="T65" fmla="*/ 2147483647 h 554"/>
                <a:gd name="T66" fmla="*/ 2147483647 w 523"/>
                <a:gd name="T67" fmla="*/ 2147483647 h 554"/>
                <a:gd name="T68" fmla="*/ 2147483647 w 523"/>
                <a:gd name="T69" fmla="*/ 2147483647 h 554"/>
                <a:gd name="T70" fmla="*/ 2147483647 w 523"/>
                <a:gd name="T71" fmla="*/ 2147483647 h 554"/>
                <a:gd name="T72" fmla="*/ 2147483647 w 523"/>
                <a:gd name="T73" fmla="*/ 2147483647 h 554"/>
                <a:gd name="T74" fmla="*/ 2147483647 w 523"/>
                <a:gd name="T75" fmla="*/ 2147483647 h 554"/>
                <a:gd name="T76" fmla="*/ 2147483647 w 523"/>
                <a:gd name="T77" fmla="*/ 2147483647 h 554"/>
                <a:gd name="T78" fmla="*/ 2147483647 w 523"/>
                <a:gd name="T79" fmla="*/ 2147483647 h 554"/>
                <a:gd name="T80" fmla="*/ 2147483647 w 523"/>
                <a:gd name="T81" fmla="*/ 2147483647 h 554"/>
                <a:gd name="T82" fmla="*/ 2147483647 w 523"/>
                <a:gd name="T83" fmla="*/ 2147483647 h 554"/>
                <a:gd name="T84" fmla="*/ 2147483647 w 523"/>
                <a:gd name="T85" fmla="*/ 2147483647 h 554"/>
                <a:gd name="T86" fmla="*/ 2147483647 w 523"/>
                <a:gd name="T87" fmla="*/ 2147483647 h 5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23"/>
                <a:gd name="T133" fmla="*/ 0 h 554"/>
                <a:gd name="T134" fmla="*/ 523 w 523"/>
                <a:gd name="T135" fmla="*/ 554 h 5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5" name="Freeform 412"/>
            <p:cNvSpPr>
              <a:spLocks/>
            </p:cNvSpPr>
            <p:nvPr/>
          </p:nvSpPr>
          <p:spPr bwMode="auto">
            <a:xfrm>
              <a:off x="4395788" y="2354263"/>
              <a:ext cx="165100" cy="77787"/>
            </a:xfrm>
            <a:custGeom>
              <a:avLst/>
              <a:gdLst/>
              <a:ahLst/>
              <a:cxnLst>
                <a:cxn ang="0">
                  <a:pos x="268" y="67"/>
                </a:cxn>
                <a:cxn ang="0">
                  <a:pos x="255" y="60"/>
                </a:cxn>
                <a:cxn ang="0">
                  <a:pos x="240" y="57"/>
                </a:cxn>
                <a:cxn ang="0">
                  <a:pos x="219" y="42"/>
                </a:cxn>
                <a:cxn ang="0">
                  <a:pos x="196" y="47"/>
                </a:cxn>
                <a:cxn ang="0">
                  <a:pos x="177" y="35"/>
                </a:cxn>
                <a:cxn ang="0">
                  <a:pos x="178" y="28"/>
                </a:cxn>
                <a:cxn ang="0">
                  <a:pos x="159" y="24"/>
                </a:cxn>
                <a:cxn ang="0">
                  <a:pos x="132" y="13"/>
                </a:cxn>
                <a:cxn ang="0">
                  <a:pos x="116" y="2"/>
                </a:cxn>
                <a:cxn ang="0">
                  <a:pos x="108" y="11"/>
                </a:cxn>
                <a:cxn ang="0">
                  <a:pos x="87" y="11"/>
                </a:cxn>
                <a:cxn ang="0">
                  <a:pos x="72" y="19"/>
                </a:cxn>
                <a:cxn ang="0">
                  <a:pos x="56" y="24"/>
                </a:cxn>
                <a:cxn ang="0">
                  <a:pos x="38" y="36"/>
                </a:cxn>
                <a:cxn ang="0">
                  <a:pos x="21" y="36"/>
                </a:cxn>
                <a:cxn ang="0">
                  <a:pos x="11" y="42"/>
                </a:cxn>
                <a:cxn ang="0">
                  <a:pos x="5" y="50"/>
                </a:cxn>
                <a:cxn ang="0">
                  <a:pos x="17" y="60"/>
                </a:cxn>
                <a:cxn ang="0">
                  <a:pos x="19" y="74"/>
                </a:cxn>
                <a:cxn ang="0">
                  <a:pos x="27" y="82"/>
                </a:cxn>
                <a:cxn ang="0">
                  <a:pos x="42" y="90"/>
                </a:cxn>
                <a:cxn ang="0">
                  <a:pos x="49" y="98"/>
                </a:cxn>
                <a:cxn ang="0">
                  <a:pos x="65" y="108"/>
                </a:cxn>
                <a:cxn ang="0">
                  <a:pos x="87" y="131"/>
                </a:cxn>
                <a:cxn ang="0">
                  <a:pos x="110" y="132"/>
                </a:cxn>
                <a:cxn ang="0">
                  <a:pos x="115" y="119"/>
                </a:cxn>
                <a:cxn ang="0">
                  <a:pos x="142" y="112"/>
                </a:cxn>
                <a:cxn ang="0">
                  <a:pos x="158" y="113"/>
                </a:cxn>
                <a:cxn ang="0">
                  <a:pos x="173" y="120"/>
                </a:cxn>
                <a:cxn ang="0">
                  <a:pos x="200" y="123"/>
                </a:cxn>
                <a:cxn ang="0">
                  <a:pos x="221" y="116"/>
                </a:cxn>
                <a:cxn ang="0">
                  <a:pos x="255" y="105"/>
                </a:cxn>
                <a:cxn ang="0">
                  <a:pos x="269" y="86"/>
                </a:cxn>
                <a:cxn ang="0">
                  <a:pos x="275" y="73"/>
                </a:cxn>
              </a:cxnLst>
              <a:rect l="0" t="0" r="r" b="b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6" name="Freeform 413"/>
            <p:cNvSpPr>
              <a:spLocks/>
            </p:cNvSpPr>
            <p:nvPr/>
          </p:nvSpPr>
          <p:spPr bwMode="auto">
            <a:xfrm>
              <a:off x="4441825" y="2239963"/>
              <a:ext cx="249238" cy="179387"/>
            </a:xfrm>
            <a:custGeom>
              <a:avLst/>
              <a:gdLst/>
              <a:ahLst/>
              <a:cxnLst>
                <a:cxn ang="0">
                  <a:pos x="312" y="276"/>
                </a:cxn>
                <a:cxn ang="0">
                  <a:pos x="351" y="293"/>
                </a:cxn>
                <a:cxn ang="0">
                  <a:pos x="371" y="301"/>
                </a:cxn>
                <a:cxn ang="0">
                  <a:pos x="364" y="265"/>
                </a:cxn>
                <a:cxn ang="0">
                  <a:pos x="417" y="224"/>
                </a:cxn>
                <a:cxn ang="0">
                  <a:pos x="416" y="203"/>
                </a:cxn>
                <a:cxn ang="0">
                  <a:pos x="390" y="180"/>
                </a:cxn>
                <a:cxn ang="0">
                  <a:pos x="389" y="167"/>
                </a:cxn>
                <a:cxn ang="0">
                  <a:pos x="387" y="140"/>
                </a:cxn>
                <a:cxn ang="0">
                  <a:pos x="379" y="123"/>
                </a:cxn>
                <a:cxn ang="0">
                  <a:pos x="394" y="106"/>
                </a:cxn>
                <a:cxn ang="0">
                  <a:pos x="392" y="78"/>
                </a:cxn>
                <a:cxn ang="0">
                  <a:pos x="373" y="46"/>
                </a:cxn>
                <a:cxn ang="0">
                  <a:pos x="344" y="22"/>
                </a:cxn>
                <a:cxn ang="0">
                  <a:pos x="313" y="26"/>
                </a:cxn>
                <a:cxn ang="0">
                  <a:pos x="257" y="20"/>
                </a:cxn>
                <a:cxn ang="0">
                  <a:pos x="231" y="18"/>
                </a:cxn>
                <a:cxn ang="0">
                  <a:pos x="189" y="22"/>
                </a:cxn>
                <a:cxn ang="0">
                  <a:pos x="149" y="0"/>
                </a:cxn>
                <a:cxn ang="0">
                  <a:pos x="81" y="28"/>
                </a:cxn>
                <a:cxn ang="0">
                  <a:pos x="12" y="48"/>
                </a:cxn>
                <a:cxn ang="0">
                  <a:pos x="7" y="58"/>
                </a:cxn>
                <a:cxn ang="0">
                  <a:pos x="14" y="75"/>
                </a:cxn>
                <a:cxn ang="0">
                  <a:pos x="3" y="102"/>
                </a:cxn>
                <a:cxn ang="0">
                  <a:pos x="14" y="111"/>
                </a:cxn>
                <a:cxn ang="0">
                  <a:pos x="24" y="122"/>
                </a:cxn>
                <a:cxn ang="0">
                  <a:pos x="25" y="132"/>
                </a:cxn>
                <a:cxn ang="0">
                  <a:pos x="29" y="142"/>
                </a:cxn>
                <a:cxn ang="0">
                  <a:pos x="30" y="161"/>
                </a:cxn>
                <a:cxn ang="0">
                  <a:pos x="38" y="173"/>
                </a:cxn>
                <a:cxn ang="0">
                  <a:pos x="41" y="187"/>
                </a:cxn>
                <a:cxn ang="0">
                  <a:pos x="50" y="197"/>
                </a:cxn>
                <a:cxn ang="0">
                  <a:pos x="67" y="207"/>
                </a:cxn>
                <a:cxn ang="0">
                  <a:pos x="96" y="216"/>
                </a:cxn>
                <a:cxn ang="0">
                  <a:pos x="92" y="225"/>
                </a:cxn>
                <a:cxn ang="0">
                  <a:pos x="102" y="236"/>
                </a:cxn>
                <a:cxn ang="0">
                  <a:pos x="132" y="232"/>
                </a:cxn>
                <a:cxn ang="0">
                  <a:pos x="148" y="236"/>
                </a:cxn>
                <a:cxn ang="0">
                  <a:pos x="168" y="244"/>
                </a:cxn>
                <a:cxn ang="0">
                  <a:pos x="190" y="255"/>
                </a:cxn>
                <a:cxn ang="0">
                  <a:pos x="196" y="266"/>
                </a:cxn>
                <a:cxn ang="0">
                  <a:pos x="229" y="272"/>
                </a:cxn>
                <a:cxn ang="0">
                  <a:pos x="244" y="281"/>
                </a:cxn>
                <a:cxn ang="0">
                  <a:pos x="258" y="279"/>
                </a:cxn>
                <a:cxn ang="0">
                  <a:pos x="288" y="284"/>
                </a:cxn>
              </a:cxnLst>
              <a:rect l="0" t="0" r="r" b="b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7" name="Freeform 414"/>
            <p:cNvSpPr>
              <a:spLocks/>
            </p:cNvSpPr>
            <p:nvPr/>
          </p:nvSpPr>
          <p:spPr bwMode="auto">
            <a:xfrm>
              <a:off x="4238625" y="2382838"/>
              <a:ext cx="20638" cy="20637"/>
            </a:xfrm>
            <a:custGeom>
              <a:avLst/>
              <a:gdLst>
                <a:gd name="T0" fmla="*/ 2147483647 w 36"/>
                <a:gd name="T1" fmla="*/ 2147483647 h 32"/>
                <a:gd name="T2" fmla="*/ 2147483647 w 36"/>
                <a:gd name="T3" fmla="*/ 2147483647 h 32"/>
                <a:gd name="T4" fmla="*/ 2147483647 w 36"/>
                <a:gd name="T5" fmla="*/ 2147483647 h 32"/>
                <a:gd name="T6" fmla="*/ 2147483647 w 36"/>
                <a:gd name="T7" fmla="*/ 2147483647 h 32"/>
                <a:gd name="T8" fmla="*/ 2147483647 w 36"/>
                <a:gd name="T9" fmla="*/ 2147483647 h 32"/>
                <a:gd name="T10" fmla="*/ 2147483647 w 36"/>
                <a:gd name="T11" fmla="*/ 0 h 32"/>
                <a:gd name="T12" fmla="*/ 2147483647 w 36"/>
                <a:gd name="T13" fmla="*/ 2147483647 h 32"/>
                <a:gd name="T14" fmla="*/ 2147483647 w 36"/>
                <a:gd name="T15" fmla="*/ 2147483647 h 32"/>
                <a:gd name="T16" fmla="*/ 2147483647 w 36"/>
                <a:gd name="T17" fmla="*/ 2147483647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2"/>
                <a:gd name="T29" fmla="*/ 36 w 3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8" name="Freeform 415"/>
            <p:cNvSpPr>
              <a:spLocks/>
            </p:cNvSpPr>
            <p:nvPr/>
          </p:nvSpPr>
          <p:spPr bwMode="auto">
            <a:xfrm>
              <a:off x="4333875" y="2417763"/>
              <a:ext cx="182563" cy="80962"/>
            </a:xfrm>
            <a:custGeom>
              <a:avLst/>
              <a:gdLst/>
              <a:ahLst/>
              <a:cxnLst>
                <a:cxn ang="0">
                  <a:pos x="307" y="48"/>
                </a:cxn>
                <a:cxn ang="0">
                  <a:pos x="301" y="33"/>
                </a:cxn>
                <a:cxn ang="0">
                  <a:pos x="287" y="11"/>
                </a:cxn>
                <a:cxn ang="0">
                  <a:pos x="268" y="17"/>
                </a:cxn>
                <a:cxn ang="0">
                  <a:pos x="254" y="14"/>
                </a:cxn>
                <a:cxn ang="0">
                  <a:pos x="228" y="1"/>
                </a:cxn>
                <a:cxn ang="0">
                  <a:pos x="214" y="16"/>
                </a:cxn>
                <a:cxn ang="0">
                  <a:pos x="204" y="23"/>
                </a:cxn>
                <a:cxn ang="0">
                  <a:pos x="175" y="15"/>
                </a:cxn>
                <a:cxn ang="0">
                  <a:pos x="156" y="27"/>
                </a:cxn>
                <a:cxn ang="0">
                  <a:pos x="160" y="45"/>
                </a:cxn>
                <a:cxn ang="0">
                  <a:pos x="133" y="57"/>
                </a:cxn>
                <a:cxn ang="0">
                  <a:pos x="141" y="68"/>
                </a:cxn>
                <a:cxn ang="0">
                  <a:pos x="131" y="77"/>
                </a:cxn>
                <a:cxn ang="0">
                  <a:pos x="109" y="71"/>
                </a:cxn>
                <a:cxn ang="0">
                  <a:pos x="84" y="78"/>
                </a:cxn>
                <a:cxn ang="0">
                  <a:pos x="63" y="88"/>
                </a:cxn>
                <a:cxn ang="0">
                  <a:pos x="33" y="76"/>
                </a:cxn>
                <a:cxn ang="0">
                  <a:pos x="26" y="91"/>
                </a:cxn>
                <a:cxn ang="0">
                  <a:pos x="0" y="84"/>
                </a:cxn>
                <a:cxn ang="0">
                  <a:pos x="2" y="97"/>
                </a:cxn>
                <a:cxn ang="0">
                  <a:pos x="11" y="106"/>
                </a:cxn>
                <a:cxn ang="0">
                  <a:pos x="32" y="106"/>
                </a:cxn>
                <a:cxn ang="0">
                  <a:pos x="50" y="117"/>
                </a:cxn>
                <a:cxn ang="0">
                  <a:pos x="66" y="109"/>
                </a:cxn>
                <a:cxn ang="0">
                  <a:pos x="104" y="103"/>
                </a:cxn>
                <a:cxn ang="0">
                  <a:pos x="119" y="118"/>
                </a:cxn>
                <a:cxn ang="0">
                  <a:pos x="136" y="131"/>
                </a:cxn>
                <a:cxn ang="0">
                  <a:pos x="162" y="136"/>
                </a:cxn>
                <a:cxn ang="0">
                  <a:pos x="183" y="132"/>
                </a:cxn>
                <a:cxn ang="0">
                  <a:pos x="207" y="138"/>
                </a:cxn>
                <a:cxn ang="0">
                  <a:pos x="247" y="130"/>
                </a:cxn>
                <a:cxn ang="0">
                  <a:pos x="270" y="131"/>
                </a:cxn>
                <a:cxn ang="0">
                  <a:pos x="277" y="107"/>
                </a:cxn>
                <a:cxn ang="0">
                  <a:pos x="290" y="91"/>
                </a:cxn>
                <a:cxn ang="0">
                  <a:pos x="290" y="78"/>
                </a:cxn>
                <a:cxn ang="0">
                  <a:pos x="306" y="69"/>
                </a:cxn>
              </a:cxnLst>
              <a:rect l="0" t="0" r="r" b="b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9" name="Freeform 416"/>
            <p:cNvSpPr>
              <a:spLocks/>
            </p:cNvSpPr>
            <p:nvPr/>
          </p:nvSpPr>
          <p:spPr bwMode="auto">
            <a:xfrm>
              <a:off x="4173538" y="2282825"/>
              <a:ext cx="107950" cy="85725"/>
            </a:xfrm>
            <a:custGeom>
              <a:avLst/>
              <a:gdLst>
                <a:gd name="T0" fmla="*/ 2147483647 w 182"/>
                <a:gd name="T1" fmla="*/ 2147483647 h 145"/>
                <a:gd name="T2" fmla="*/ 0 w 182"/>
                <a:gd name="T3" fmla="*/ 2147483647 h 145"/>
                <a:gd name="T4" fmla="*/ 0 w 182"/>
                <a:gd name="T5" fmla="*/ 2147483647 h 145"/>
                <a:gd name="T6" fmla="*/ 2147483647 w 182"/>
                <a:gd name="T7" fmla="*/ 2147483647 h 145"/>
                <a:gd name="T8" fmla="*/ 2147483647 w 182"/>
                <a:gd name="T9" fmla="*/ 2147483647 h 145"/>
                <a:gd name="T10" fmla="*/ 2147483647 w 182"/>
                <a:gd name="T11" fmla="*/ 2147483647 h 145"/>
                <a:gd name="T12" fmla="*/ 2147483647 w 182"/>
                <a:gd name="T13" fmla="*/ 2147483647 h 145"/>
                <a:gd name="T14" fmla="*/ 2147483647 w 182"/>
                <a:gd name="T15" fmla="*/ 2147483647 h 145"/>
                <a:gd name="T16" fmla="*/ 2147483647 w 182"/>
                <a:gd name="T17" fmla="*/ 2147483647 h 145"/>
                <a:gd name="T18" fmla="*/ 2147483647 w 182"/>
                <a:gd name="T19" fmla="*/ 2147483647 h 145"/>
                <a:gd name="T20" fmla="*/ 2147483647 w 182"/>
                <a:gd name="T21" fmla="*/ 2147483647 h 145"/>
                <a:gd name="T22" fmla="*/ 2147483647 w 182"/>
                <a:gd name="T23" fmla="*/ 2147483647 h 145"/>
                <a:gd name="T24" fmla="*/ 2147483647 w 182"/>
                <a:gd name="T25" fmla="*/ 2147483647 h 145"/>
                <a:gd name="T26" fmla="*/ 2147483647 w 182"/>
                <a:gd name="T27" fmla="*/ 2147483647 h 145"/>
                <a:gd name="T28" fmla="*/ 2147483647 w 182"/>
                <a:gd name="T29" fmla="*/ 2147483647 h 145"/>
                <a:gd name="T30" fmla="*/ 2147483647 w 182"/>
                <a:gd name="T31" fmla="*/ 2147483647 h 145"/>
                <a:gd name="T32" fmla="*/ 2147483647 w 182"/>
                <a:gd name="T33" fmla="*/ 2147483647 h 145"/>
                <a:gd name="T34" fmla="*/ 2147483647 w 182"/>
                <a:gd name="T35" fmla="*/ 2147483647 h 145"/>
                <a:gd name="T36" fmla="*/ 2147483647 w 182"/>
                <a:gd name="T37" fmla="*/ 2147483647 h 145"/>
                <a:gd name="T38" fmla="*/ 2147483647 w 182"/>
                <a:gd name="T39" fmla="*/ 2147483647 h 145"/>
                <a:gd name="T40" fmla="*/ 2147483647 w 182"/>
                <a:gd name="T41" fmla="*/ 2147483647 h 145"/>
                <a:gd name="T42" fmla="*/ 2147483647 w 182"/>
                <a:gd name="T43" fmla="*/ 2147483647 h 145"/>
                <a:gd name="T44" fmla="*/ 2147483647 w 182"/>
                <a:gd name="T45" fmla="*/ 2147483647 h 145"/>
                <a:gd name="T46" fmla="*/ 2147483647 w 182"/>
                <a:gd name="T47" fmla="*/ 2147483647 h 145"/>
                <a:gd name="T48" fmla="*/ 2147483647 w 182"/>
                <a:gd name="T49" fmla="*/ 2147483647 h 145"/>
                <a:gd name="T50" fmla="*/ 2147483647 w 182"/>
                <a:gd name="T51" fmla="*/ 2147483647 h 145"/>
                <a:gd name="T52" fmla="*/ 2147483647 w 182"/>
                <a:gd name="T53" fmla="*/ 2147483647 h 145"/>
                <a:gd name="T54" fmla="*/ 2147483647 w 182"/>
                <a:gd name="T55" fmla="*/ 2147483647 h 145"/>
                <a:gd name="T56" fmla="*/ 2147483647 w 182"/>
                <a:gd name="T57" fmla="*/ 2147483647 h 145"/>
                <a:gd name="T58" fmla="*/ 2147483647 w 182"/>
                <a:gd name="T59" fmla="*/ 2147483647 h 145"/>
                <a:gd name="T60" fmla="*/ 2147483647 w 182"/>
                <a:gd name="T61" fmla="*/ 2147483647 h 145"/>
                <a:gd name="T62" fmla="*/ 2147483647 w 182"/>
                <a:gd name="T63" fmla="*/ 2147483647 h 145"/>
                <a:gd name="T64" fmla="*/ 2147483647 w 182"/>
                <a:gd name="T65" fmla="*/ 2147483647 h 145"/>
                <a:gd name="T66" fmla="*/ 2147483647 w 182"/>
                <a:gd name="T67" fmla="*/ 2147483647 h 145"/>
                <a:gd name="T68" fmla="*/ 2147483647 w 182"/>
                <a:gd name="T69" fmla="*/ 2147483647 h 145"/>
                <a:gd name="T70" fmla="*/ 2147483647 w 182"/>
                <a:gd name="T71" fmla="*/ 2147483647 h 145"/>
                <a:gd name="T72" fmla="*/ 2147483647 w 182"/>
                <a:gd name="T73" fmla="*/ 2147483647 h 145"/>
                <a:gd name="T74" fmla="*/ 2147483647 w 182"/>
                <a:gd name="T75" fmla="*/ 2147483647 h 145"/>
                <a:gd name="T76" fmla="*/ 2147483647 w 182"/>
                <a:gd name="T77" fmla="*/ 2147483647 h 145"/>
                <a:gd name="T78" fmla="*/ 2147483647 w 182"/>
                <a:gd name="T79" fmla="*/ 2147483647 h 145"/>
                <a:gd name="T80" fmla="*/ 2147483647 w 182"/>
                <a:gd name="T81" fmla="*/ 0 h 145"/>
                <a:gd name="T82" fmla="*/ 2147483647 w 182"/>
                <a:gd name="T83" fmla="*/ 2147483647 h 145"/>
                <a:gd name="T84" fmla="*/ 2147483647 w 182"/>
                <a:gd name="T85" fmla="*/ 2147483647 h 145"/>
                <a:gd name="T86" fmla="*/ 2147483647 w 182"/>
                <a:gd name="T87" fmla="*/ 2147483647 h 145"/>
                <a:gd name="T88" fmla="*/ 2147483647 w 182"/>
                <a:gd name="T89" fmla="*/ 2147483647 h 145"/>
                <a:gd name="T90" fmla="*/ 2147483647 w 182"/>
                <a:gd name="T91" fmla="*/ 2147483647 h 145"/>
                <a:gd name="T92" fmla="*/ 2147483647 w 182"/>
                <a:gd name="T93" fmla="*/ 2147483647 h 145"/>
                <a:gd name="T94" fmla="*/ 2147483647 w 182"/>
                <a:gd name="T95" fmla="*/ 2147483647 h 145"/>
                <a:gd name="T96" fmla="*/ 2147483647 w 182"/>
                <a:gd name="T97" fmla="*/ 2147483647 h 145"/>
                <a:gd name="T98" fmla="*/ 2147483647 w 182"/>
                <a:gd name="T99" fmla="*/ 2147483647 h 145"/>
                <a:gd name="T100" fmla="*/ 2147483647 w 182"/>
                <a:gd name="T101" fmla="*/ 2147483647 h 145"/>
                <a:gd name="T102" fmla="*/ 2147483647 w 182"/>
                <a:gd name="T103" fmla="*/ 2147483647 h 145"/>
                <a:gd name="T104" fmla="*/ 2147483647 w 182"/>
                <a:gd name="T105" fmla="*/ 2147483647 h 145"/>
                <a:gd name="T106" fmla="*/ 2147483647 w 182"/>
                <a:gd name="T107" fmla="*/ 2147483647 h 145"/>
                <a:gd name="T108" fmla="*/ 2147483647 w 182"/>
                <a:gd name="T109" fmla="*/ 2147483647 h 145"/>
                <a:gd name="T110" fmla="*/ 2147483647 w 182"/>
                <a:gd name="T111" fmla="*/ 2147483647 h 145"/>
                <a:gd name="T112" fmla="*/ 2147483647 w 182"/>
                <a:gd name="T113" fmla="*/ 2147483647 h 145"/>
                <a:gd name="T114" fmla="*/ 2147483647 w 182"/>
                <a:gd name="T115" fmla="*/ 2147483647 h 1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2"/>
                <a:gd name="T175" fmla="*/ 0 h 145"/>
                <a:gd name="T176" fmla="*/ 182 w 182"/>
                <a:gd name="T177" fmla="*/ 145 h 1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0" name="Freeform 417"/>
            <p:cNvSpPr>
              <a:spLocks/>
            </p:cNvSpPr>
            <p:nvPr/>
          </p:nvSpPr>
          <p:spPr bwMode="auto">
            <a:xfrm>
              <a:off x="4168775" y="2343150"/>
              <a:ext cx="87313" cy="6032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6" y="43"/>
                </a:cxn>
                <a:cxn ang="0">
                  <a:pos x="22" y="47"/>
                </a:cxn>
                <a:cxn ang="0">
                  <a:pos x="29" y="54"/>
                </a:cxn>
                <a:cxn ang="0">
                  <a:pos x="52" y="59"/>
                </a:cxn>
                <a:cxn ang="0">
                  <a:pos x="57" y="78"/>
                </a:cxn>
                <a:cxn ang="0">
                  <a:pos x="72" y="78"/>
                </a:cxn>
                <a:cxn ang="0">
                  <a:pos x="82" y="71"/>
                </a:cxn>
                <a:cxn ang="0">
                  <a:pos x="82" y="87"/>
                </a:cxn>
                <a:cxn ang="0">
                  <a:pos x="106" y="94"/>
                </a:cxn>
                <a:cxn ang="0">
                  <a:pos x="109" y="98"/>
                </a:cxn>
                <a:cxn ang="0">
                  <a:pos x="123" y="98"/>
                </a:cxn>
                <a:cxn ang="0">
                  <a:pos x="128" y="102"/>
                </a:cxn>
                <a:cxn ang="0">
                  <a:pos x="131" y="100"/>
                </a:cxn>
                <a:cxn ang="0">
                  <a:pos x="120" y="86"/>
                </a:cxn>
                <a:cxn ang="0">
                  <a:pos x="130" y="72"/>
                </a:cxn>
                <a:cxn ang="0">
                  <a:pos x="138" y="68"/>
                </a:cxn>
                <a:cxn ang="0">
                  <a:pos x="138" y="68"/>
                </a:cxn>
                <a:cxn ang="0">
                  <a:pos x="140" y="62"/>
                </a:cxn>
                <a:cxn ang="0">
                  <a:pos x="149" y="61"/>
                </a:cxn>
                <a:cxn ang="0">
                  <a:pos x="146" y="48"/>
                </a:cxn>
                <a:cxn ang="0">
                  <a:pos x="136" y="39"/>
                </a:cxn>
                <a:cxn ang="0">
                  <a:pos x="131" y="38"/>
                </a:cxn>
                <a:cxn ang="0">
                  <a:pos x="120" y="38"/>
                </a:cxn>
                <a:cxn ang="0">
                  <a:pos x="122" y="28"/>
                </a:cxn>
                <a:cxn ang="0">
                  <a:pos x="127" y="19"/>
                </a:cxn>
                <a:cxn ang="0">
                  <a:pos x="116" y="12"/>
                </a:cxn>
                <a:cxn ang="0">
                  <a:pos x="102" y="12"/>
                </a:cxn>
                <a:cxn ang="0">
                  <a:pos x="98" y="2"/>
                </a:cxn>
                <a:cxn ang="0">
                  <a:pos x="79" y="2"/>
                </a:cxn>
                <a:cxn ang="0">
                  <a:pos x="73" y="6"/>
                </a:cxn>
                <a:cxn ang="0">
                  <a:pos x="64" y="4"/>
                </a:cxn>
                <a:cxn ang="0">
                  <a:pos x="64" y="10"/>
                </a:cxn>
                <a:cxn ang="0">
                  <a:pos x="54" y="8"/>
                </a:cxn>
                <a:cxn ang="0">
                  <a:pos x="51" y="15"/>
                </a:cxn>
                <a:cxn ang="0">
                  <a:pos x="42" y="10"/>
                </a:cxn>
                <a:cxn ang="0">
                  <a:pos x="30" y="12"/>
                </a:cxn>
                <a:cxn ang="0">
                  <a:pos x="26" y="6"/>
                </a:cxn>
                <a:cxn ang="0">
                  <a:pos x="18" y="8"/>
                </a:cxn>
                <a:cxn ang="0">
                  <a:pos x="17" y="6"/>
                </a:cxn>
                <a:cxn ang="0">
                  <a:pos x="1" y="20"/>
                </a:cxn>
                <a:cxn ang="0">
                  <a:pos x="0" y="29"/>
                </a:cxn>
              </a:cxnLst>
              <a:rect l="0" t="0" r="r" b="b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1" name="Freeform 418"/>
            <p:cNvSpPr>
              <a:spLocks/>
            </p:cNvSpPr>
            <p:nvPr/>
          </p:nvSpPr>
          <p:spPr bwMode="auto">
            <a:xfrm>
              <a:off x="4244975" y="2238375"/>
              <a:ext cx="222250" cy="233363"/>
            </a:xfrm>
            <a:custGeom>
              <a:avLst/>
              <a:gdLst>
                <a:gd name="T0" fmla="*/ 2147483647 w 373"/>
                <a:gd name="T1" fmla="*/ 2147483647 h 393"/>
                <a:gd name="T2" fmla="*/ 2147483647 w 373"/>
                <a:gd name="T3" fmla="*/ 2147483647 h 393"/>
                <a:gd name="T4" fmla="*/ 2147483647 w 373"/>
                <a:gd name="T5" fmla="*/ 2147483647 h 393"/>
                <a:gd name="T6" fmla="*/ 2147483647 w 373"/>
                <a:gd name="T7" fmla="*/ 2147483647 h 393"/>
                <a:gd name="T8" fmla="*/ 2147483647 w 373"/>
                <a:gd name="T9" fmla="*/ 2147483647 h 393"/>
                <a:gd name="T10" fmla="*/ 2147483647 w 373"/>
                <a:gd name="T11" fmla="*/ 2147483647 h 393"/>
                <a:gd name="T12" fmla="*/ 2147483647 w 373"/>
                <a:gd name="T13" fmla="*/ 2147483647 h 393"/>
                <a:gd name="T14" fmla="*/ 2147483647 w 373"/>
                <a:gd name="T15" fmla="*/ 2147483647 h 393"/>
                <a:gd name="T16" fmla="*/ 2147483647 w 373"/>
                <a:gd name="T17" fmla="*/ 2147483647 h 393"/>
                <a:gd name="T18" fmla="*/ 2147483647 w 373"/>
                <a:gd name="T19" fmla="*/ 2147483647 h 393"/>
                <a:gd name="T20" fmla="*/ 2147483647 w 373"/>
                <a:gd name="T21" fmla="*/ 2147483647 h 393"/>
                <a:gd name="T22" fmla="*/ 2147483647 w 373"/>
                <a:gd name="T23" fmla="*/ 2147483647 h 393"/>
                <a:gd name="T24" fmla="*/ 2147483647 w 373"/>
                <a:gd name="T25" fmla="*/ 2147483647 h 393"/>
                <a:gd name="T26" fmla="*/ 2147483647 w 373"/>
                <a:gd name="T27" fmla="*/ 2147483647 h 393"/>
                <a:gd name="T28" fmla="*/ 2147483647 w 373"/>
                <a:gd name="T29" fmla="*/ 2147483647 h 393"/>
                <a:gd name="T30" fmla="*/ 2147483647 w 373"/>
                <a:gd name="T31" fmla="*/ 2147483647 h 393"/>
                <a:gd name="T32" fmla="*/ 2147483647 w 373"/>
                <a:gd name="T33" fmla="*/ 2147483647 h 393"/>
                <a:gd name="T34" fmla="*/ 2147483647 w 373"/>
                <a:gd name="T35" fmla="*/ 2147483647 h 393"/>
                <a:gd name="T36" fmla="*/ 2147483647 w 373"/>
                <a:gd name="T37" fmla="*/ 2147483647 h 393"/>
                <a:gd name="T38" fmla="*/ 2147483647 w 373"/>
                <a:gd name="T39" fmla="*/ 2147483647 h 393"/>
                <a:gd name="T40" fmla="*/ 2147483647 w 373"/>
                <a:gd name="T41" fmla="*/ 2147483647 h 393"/>
                <a:gd name="T42" fmla="*/ 2147483647 w 373"/>
                <a:gd name="T43" fmla="*/ 2147483647 h 393"/>
                <a:gd name="T44" fmla="*/ 2147483647 w 373"/>
                <a:gd name="T45" fmla="*/ 2147483647 h 393"/>
                <a:gd name="T46" fmla="*/ 2147483647 w 373"/>
                <a:gd name="T47" fmla="*/ 2147483647 h 393"/>
                <a:gd name="T48" fmla="*/ 2147483647 w 373"/>
                <a:gd name="T49" fmla="*/ 2147483647 h 393"/>
                <a:gd name="T50" fmla="*/ 2147483647 w 373"/>
                <a:gd name="T51" fmla="*/ 2147483647 h 393"/>
                <a:gd name="T52" fmla="*/ 2147483647 w 373"/>
                <a:gd name="T53" fmla="*/ 2147483647 h 393"/>
                <a:gd name="T54" fmla="*/ 2147483647 w 373"/>
                <a:gd name="T55" fmla="*/ 2147483647 h 393"/>
                <a:gd name="T56" fmla="*/ 2147483647 w 373"/>
                <a:gd name="T57" fmla="*/ 2147483647 h 393"/>
                <a:gd name="T58" fmla="*/ 2147483647 w 373"/>
                <a:gd name="T59" fmla="*/ 2147483647 h 393"/>
                <a:gd name="T60" fmla="*/ 2147483647 w 373"/>
                <a:gd name="T61" fmla="*/ 2147483647 h 393"/>
                <a:gd name="T62" fmla="*/ 2147483647 w 373"/>
                <a:gd name="T63" fmla="*/ 2147483647 h 393"/>
                <a:gd name="T64" fmla="*/ 2147483647 w 373"/>
                <a:gd name="T65" fmla="*/ 2147483647 h 393"/>
                <a:gd name="T66" fmla="*/ 2147483647 w 373"/>
                <a:gd name="T67" fmla="*/ 2147483647 h 393"/>
                <a:gd name="T68" fmla="*/ 2147483647 w 373"/>
                <a:gd name="T69" fmla="*/ 2147483647 h 393"/>
                <a:gd name="T70" fmla="*/ 2147483647 w 373"/>
                <a:gd name="T71" fmla="*/ 2147483647 h 393"/>
                <a:gd name="T72" fmla="*/ 2147483647 w 373"/>
                <a:gd name="T73" fmla="*/ 2147483647 h 393"/>
                <a:gd name="T74" fmla="*/ 2147483647 w 373"/>
                <a:gd name="T75" fmla="*/ 0 h 393"/>
                <a:gd name="T76" fmla="*/ 2147483647 w 373"/>
                <a:gd name="T77" fmla="*/ 2147483647 h 393"/>
                <a:gd name="T78" fmla="*/ 2147483647 w 373"/>
                <a:gd name="T79" fmla="*/ 2147483647 h 393"/>
                <a:gd name="T80" fmla="*/ 2147483647 w 373"/>
                <a:gd name="T81" fmla="*/ 2147483647 h 393"/>
                <a:gd name="T82" fmla="*/ 2147483647 w 373"/>
                <a:gd name="T83" fmla="*/ 2147483647 h 393"/>
                <a:gd name="T84" fmla="*/ 2147483647 w 373"/>
                <a:gd name="T85" fmla="*/ 2147483647 h 393"/>
                <a:gd name="T86" fmla="*/ 2147483647 w 373"/>
                <a:gd name="T87" fmla="*/ 2147483647 h 393"/>
                <a:gd name="T88" fmla="*/ 2147483647 w 373"/>
                <a:gd name="T89" fmla="*/ 2147483647 h 393"/>
                <a:gd name="T90" fmla="*/ 2147483647 w 373"/>
                <a:gd name="T91" fmla="*/ 2147483647 h 393"/>
                <a:gd name="T92" fmla="*/ 0 w 373"/>
                <a:gd name="T93" fmla="*/ 2147483647 h 393"/>
                <a:gd name="T94" fmla="*/ 2147483647 w 373"/>
                <a:gd name="T95" fmla="*/ 2147483647 h 393"/>
                <a:gd name="T96" fmla="*/ 2147483647 w 373"/>
                <a:gd name="T97" fmla="*/ 2147483647 h 393"/>
                <a:gd name="T98" fmla="*/ 2147483647 w 373"/>
                <a:gd name="T99" fmla="*/ 2147483647 h 3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3"/>
                <a:gd name="T151" fmla="*/ 0 h 393"/>
                <a:gd name="T152" fmla="*/ 373 w 373"/>
                <a:gd name="T153" fmla="*/ 393 h 3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2" name="Freeform 419"/>
            <p:cNvSpPr>
              <a:spLocks/>
            </p:cNvSpPr>
            <p:nvPr/>
          </p:nvSpPr>
          <p:spPr bwMode="auto">
            <a:xfrm>
              <a:off x="4124325" y="2617788"/>
              <a:ext cx="11113" cy="6350"/>
            </a:xfrm>
            <a:custGeom>
              <a:avLst/>
              <a:gdLst>
                <a:gd name="T0" fmla="*/ 2147483647 w 20"/>
                <a:gd name="T1" fmla="*/ 2147483647 h 13"/>
                <a:gd name="T2" fmla="*/ 2147483647 w 20"/>
                <a:gd name="T3" fmla="*/ 2147483647 h 13"/>
                <a:gd name="T4" fmla="*/ 2147483647 w 20"/>
                <a:gd name="T5" fmla="*/ 2147483647 h 13"/>
                <a:gd name="T6" fmla="*/ 2147483647 w 20"/>
                <a:gd name="T7" fmla="*/ 2147483647 h 13"/>
                <a:gd name="T8" fmla="*/ 2147483647 w 20"/>
                <a:gd name="T9" fmla="*/ 2147483647 h 13"/>
                <a:gd name="T10" fmla="*/ 0 w 20"/>
                <a:gd name="T11" fmla="*/ 2147483647 h 13"/>
                <a:gd name="T12" fmla="*/ 2147483647 w 2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3"/>
                <a:gd name="T23" fmla="*/ 20 w 2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3" name="Freeform 420"/>
            <p:cNvSpPr>
              <a:spLocks/>
            </p:cNvSpPr>
            <p:nvPr/>
          </p:nvSpPr>
          <p:spPr bwMode="auto">
            <a:xfrm>
              <a:off x="4659313" y="2201863"/>
              <a:ext cx="227012" cy="146050"/>
            </a:xfrm>
            <a:custGeom>
              <a:avLst/>
              <a:gdLst>
                <a:gd name="T0" fmla="*/ 2147483647 w 382"/>
                <a:gd name="T1" fmla="*/ 2147483647 h 250"/>
                <a:gd name="T2" fmla="*/ 2147483647 w 382"/>
                <a:gd name="T3" fmla="*/ 2147483647 h 250"/>
                <a:gd name="T4" fmla="*/ 2147483647 w 382"/>
                <a:gd name="T5" fmla="*/ 2147483647 h 250"/>
                <a:gd name="T6" fmla="*/ 2147483647 w 382"/>
                <a:gd name="T7" fmla="*/ 2147483647 h 250"/>
                <a:gd name="T8" fmla="*/ 2147483647 w 382"/>
                <a:gd name="T9" fmla="*/ 2147483647 h 250"/>
                <a:gd name="T10" fmla="*/ 2147483647 w 382"/>
                <a:gd name="T11" fmla="*/ 2147483647 h 250"/>
                <a:gd name="T12" fmla="*/ 2147483647 w 382"/>
                <a:gd name="T13" fmla="*/ 2147483647 h 250"/>
                <a:gd name="T14" fmla="*/ 2147483647 w 382"/>
                <a:gd name="T15" fmla="*/ 2147483647 h 250"/>
                <a:gd name="T16" fmla="*/ 2147483647 w 382"/>
                <a:gd name="T17" fmla="*/ 2147483647 h 250"/>
                <a:gd name="T18" fmla="*/ 2147483647 w 382"/>
                <a:gd name="T19" fmla="*/ 2147483647 h 250"/>
                <a:gd name="T20" fmla="*/ 2147483647 w 382"/>
                <a:gd name="T21" fmla="*/ 2147483647 h 250"/>
                <a:gd name="T22" fmla="*/ 2147483647 w 382"/>
                <a:gd name="T23" fmla="*/ 2147483647 h 250"/>
                <a:gd name="T24" fmla="*/ 2147483647 w 382"/>
                <a:gd name="T25" fmla="*/ 2147483647 h 250"/>
                <a:gd name="T26" fmla="*/ 2147483647 w 382"/>
                <a:gd name="T27" fmla="*/ 2147483647 h 250"/>
                <a:gd name="T28" fmla="*/ 2147483647 w 382"/>
                <a:gd name="T29" fmla="*/ 2147483647 h 250"/>
                <a:gd name="T30" fmla="*/ 2147483647 w 382"/>
                <a:gd name="T31" fmla="*/ 2147483647 h 250"/>
                <a:gd name="T32" fmla="*/ 2147483647 w 382"/>
                <a:gd name="T33" fmla="*/ 2147483647 h 250"/>
                <a:gd name="T34" fmla="*/ 2147483647 w 382"/>
                <a:gd name="T35" fmla="*/ 2147483647 h 250"/>
                <a:gd name="T36" fmla="*/ 2147483647 w 382"/>
                <a:gd name="T37" fmla="*/ 2147483647 h 250"/>
                <a:gd name="T38" fmla="*/ 2147483647 w 382"/>
                <a:gd name="T39" fmla="*/ 2147483647 h 250"/>
                <a:gd name="T40" fmla="*/ 2147483647 w 382"/>
                <a:gd name="T41" fmla="*/ 2147483647 h 250"/>
                <a:gd name="T42" fmla="*/ 2147483647 w 382"/>
                <a:gd name="T43" fmla="*/ 2147483647 h 250"/>
                <a:gd name="T44" fmla="*/ 2147483647 w 382"/>
                <a:gd name="T45" fmla="*/ 2147483647 h 250"/>
                <a:gd name="T46" fmla="*/ 2147483647 w 382"/>
                <a:gd name="T47" fmla="*/ 2147483647 h 250"/>
                <a:gd name="T48" fmla="*/ 2147483647 w 382"/>
                <a:gd name="T49" fmla="*/ 0 h 250"/>
                <a:gd name="T50" fmla="*/ 2147483647 w 382"/>
                <a:gd name="T51" fmla="*/ 2147483647 h 250"/>
                <a:gd name="T52" fmla="*/ 2147483647 w 382"/>
                <a:gd name="T53" fmla="*/ 2147483647 h 250"/>
                <a:gd name="T54" fmla="*/ 2147483647 w 382"/>
                <a:gd name="T55" fmla="*/ 2147483647 h 250"/>
                <a:gd name="T56" fmla="*/ 2147483647 w 382"/>
                <a:gd name="T57" fmla="*/ 2147483647 h 250"/>
                <a:gd name="T58" fmla="*/ 2147483647 w 382"/>
                <a:gd name="T59" fmla="*/ 2147483647 h 250"/>
                <a:gd name="T60" fmla="*/ 2147483647 w 382"/>
                <a:gd name="T61" fmla="*/ 2147483647 h 250"/>
                <a:gd name="T62" fmla="*/ 2147483647 w 382"/>
                <a:gd name="T63" fmla="*/ 2147483647 h 250"/>
                <a:gd name="T64" fmla="*/ 2147483647 w 382"/>
                <a:gd name="T65" fmla="*/ 2147483647 h 250"/>
                <a:gd name="T66" fmla="*/ 2147483647 w 382"/>
                <a:gd name="T67" fmla="*/ 2147483647 h 250"/>
                <a:gd name="T68" fmla="*/ 2147483647 w 382"/>
                <a:gd name="T69" fmla="*/ 2147483647 h 250"/>
                <a:gd name="T70" fmla="*/ 2147483647 w 382"/>
                <a:gd name="T71" fmla="*/ 2147483647 h 250"/>
                <a:gd name="T72" fmla="*/ 2147483647 w 382"/>
                <a:gd name="T73" fmla="*/ 2147483647 h 250"/>
                <a:gd name="T74" fmla="*/ 2147483647 w 382"/>
                <a:gd name="T75" fmla="*/ 2147483647 h 250"/>
                <a:gd name="T76" fmla="*/ 2147483647 w 382"/>
                <a:gd name="T77" fmla="*/ 2147483647 h 2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2"/>
                <a:gd name="T118" fmla="*/ 0 h 250"/>
                <a:gd name="T119" fmla="*/ 382 w 382"/>
                <a:gd name="T120" fmla="*/ 250 h 2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4" name="Freeform 421"/>
            <p:cNvSpPr>
              <a:spLocks/>
            </p:cNvSpPr>
            <p:nvPr/>
          </p:nvSpPr>
          <p:spPr bwMode="auto">
            <a:xfrm>
              <a:off x="4600575" y="2141538"/>
              <a:ext cx="168275" cy="73025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18" y="92"/>
                </a:cxn>
                <a:cxn ang="0">
                  <a:pos x="51" y="86"/>
                </a:cxn>
                <a:cxn ang="0">
                  <a:pos x="65" y="83"/>
                </a:cxn>
                <a:cxn ang="0">
                  <a:pos x="78" y="90"/>
                </a:cxn>
                <a:cxn ang="0">
                  <a:pos x="86" y="88"/>
                </a:cxn>
                <a:cxn ang="0">
                  <a:pos x="109" y="94"/>
                </a:cxn>
                <a:cxn ang="0">
                  <a:pos x="118" y="89"/>
                </a:cxn>
                <a:cxn ang="0">
                  <a:pos x="133" y="93"/>
                </a:cxn>
                <a:cxn ang="0">
                  <a:pos x="150" y="85"/>
                </a:cxn>
                <a:cxn ang="0">
                  <a:pos x="162" y="98"/>
                </a:cxn>
                <a:cxn ang="0">
                  <a:pos x="189" y="101"/>
                </a:cxn>
                <a:cxn ang="0">
                  <a:pos x="200" y="111"/>
                </a:cxn>
                <a:cxn ang="0">
                  <a:pos x="215" y="119"/>
                </a:cxn>
                <a:cxn ang="0">
                  <a:pos x="227" y="123"/>
                </a:cxn>
                <a:cxn ang="0">
                  <a:pos x="243" y="113"/>
                </a:cxn>
                <a:cxn ang="0">
                  <a:pos x="259" y="119"/>
                </a:cxn>
                <a:cxn ang="0">
                  <a:pos x="264" y="113"/>
                </a:cxn>
                <a:cxn ang="0">
                  <a:pos x="278" y="100"/>
                </a:cxn>
                <a:cxn ang="0">
                  <a:pos x="286" y="101"/>
                </a:cxn>
                <a:cxn ang="0">
                  <a:pos x="280" y="82"/>
                </a:cxn>
                <a:cxn ang="0">
                  <a:pos x="268" y="65"/>
                </a:cxn>
                <a:cxn ang="0">
                  <a:pos x="255" y="61"/>
                </a:cxn>
                <a:cxn ang="0">
                  <a:pos x="256" y="52"/>
                </a:cxn>
                <a:cxn ang="0">
                  <a:pos x="268" y="45"/>
                </a:cxn>
                <a:cxn ang="0">
                  <a:pos x="246" y="30"/>
                </a:cxn>
                <a:cxn ang="0">
                  <a:pos x="238" y="31"/>
                </a:cxn>
                <a:cxn ang="0">
                  <a:pos x="225" y="26"/>
                </a:cxn>
                <a:cxn ang="0">
                  <a:pos x="214" y="32"/>
                </a:cxn>
                <a:cxn ang="0">
                  <a:pos x="194" y="20"/>
                </a:cxn>
                <a:cxn ang="0">
                  <a:pos x="166" y="3"/>
                </a:cxn>
                <a:cxn ang="0">
                  <a:pos x="145" y="4"/>
                </a:cxn>
                <a:cxn ang="0">
                  <a:pos x="124" y="10"/>
                </a:cxn>
                <a:cxn ang="0">
                  <a:pos x="120" y="10"/>
                </a:cxn>
                <a:cxn ang="0">
                  <a:pos x="119" y="12"/>
                </a:cxn>
                <a:cxn ang="0">
                  <a:pos x="123" y="55"/>
                </a:cxn>
                <a:cxn ang="0">
                  <a:pos x="86" y="52"/>
                </a:cxn>
                <a:cxn ang="0">
                  <a:pos x="79" y="37"/>
                </a:cxn>
                <a:cxn ang="0">
                  <a:pos x="56" y="18"/>
                </a:cxn>
                <a:cxn ang="0">
                  <a:pos x="21" y="30"/>
                </a:cxn>
                <a:cxn ang="0">
                  <a:pos x="16" y="46"/>
                </a:cxn>
                <a:cxn ang="0">
                  <a:pos x="0" y="69"/>
                </a:cxn>
                <a:cxn ang="0">
                  <a:pos x="6" y="104"/>
                </a:cxn>
                <a:cxn ang="0">
                  <a:pos x="5" y="97"/>
                </a:cxn>
              </a:cxnLst>
              <a:rect l="0" t="0" r="r" b="b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5" name="Freeform 422"/>
            <p:cNvSpPr>
              <a:spLocks/>
            </p:cNvSpPr>
            <p:nvPr/>
          </p:nvSpPr>
          <p:spPr bwMode="auto">
            <a:xfrm>
              <a:off x="4565650" y="1806575"/>
              <a:ext cx="249238" cy="284163"/>
            </a:xfrm>
            <a:custGeom>
              <a:avLst/>
              <a:gdLst/>
              <a:ahLst/>
              <a:cxnLst>
                <a:cxn ang="0">
                  <a:pos x="88" y="64"/>
                </a:cxn>
                <a:cxn ang="0">
                  <a:pos x="64" y="59"/>
                </a:cxn>
                <a:cxn ang="0">
                  <a:pos x="40" y="47"/>
                </a:cxn>
                <a:cxn ang="0">
                  <a:pos x="16" y="36"/>
                </a:cxn>
                <a:cxn ang="0">
                  <a:pos x="2" y="40"/>
                </a:cxn>
                <a:cxn ang="0">
                  <a:pos x="17" y="56"/>
                </a:cxn>
                <a:cxn ang="0">
                  <a:pos x="48" y="72"/>
                </a:cxn>
                <a:cxn ang="0">
                  <a:pos x="92" y="85"/>
                </a:cxn>
                <a:cxn ang="0">
                  <a:pos x="103" y="114"/>
                </a:cxn>
                <a:cxn ang="0">
                  <a:pos x="107" y="132"/>
                </a:cxn>
                <a:cxn ang="0">
                  <a:pos x="113" y="165"/>
                </a:cxn>
                <a:cxn ang="0">
                  <a:pos x="138" y="204"/>
                </a:cxn>
                <a:cxn ang="0">
                  <a:pos x="179" y="217"/>
                </a:cxn>
                <a:cxn ang="0">
                  <a:pos x="167" y="234"/>
                </a:cxn>
                <a:cxn ang="0">
                  <a:pos x="119" y="283"/>
                </a:cxn>
                <a:cxn ang="0">
                  <a:pos x="81" y="309"/>
                </a:cxn>
                <a:cxn ang="0">
                  <a:pos x="45" y="336"/>
                </a:cxn>
                <a:cxn ang="0">
                  <a:pos x="49" y="364"/>
                </a:cxn>
                <a:cxn ang="0">
                  <a:pos x="62" y="393"/>
                </a:cxn>
                <a:cxn ang="0">
                  <a:pos x="71" y="452"/>
                </a:cxn>
                <a:cxn ang="0">
                  <a:pos x="114" y="460"/>
                </a:cxn>
                <a:cxn ang="0">
                  <a:pos x="180" y="475"/>
                </a:cxn>
                <a:cxn ang="0">
                  <a:pos x="222" y="465"/>
                </a:cxn>
                <a:cxn ang="0">
                  <a:pos x="304" y="451"/>
                </a:cxn>
                <a:cxn ang="0">
                  <a:pos x="305" y="441"/>
                </a:cxn>
                <a:cxn ang="0">
                  <a:pos x="382" y="381"/>
                </a:cxn>
                <a:cxn ang="0">
                  <a:pos x="421" y="340"/>
                </a:cxn>
                <a:cxn ang="0">
                  <a:pos x="360" y="295"/>
                </a:cxn>
                <a:cxn ang="0">
                  <a:pos x="368" y="265"/>
                </a:cxn>
                <a:cxn ang="0">
                  <a:pos x="359" y="247"/>
                </a:cxn>
                <a:cxn ang="0">
                  <a:pos x="339" y="228"/>
                </a:cxn>
                <a:cxn ang="0">
                  <a:pos x="337" y="202"/>
                </a:cxn>
                <a:cxn ang="0">
                  <a:pos x="312" y="156"/>
                </a:cxn>
                <a:cxn ang="0">
                  <a:pos x="316" y="133"/>
                </a:cxn>
                <a:cxn ang="0">
                  <a:pos x="312" y="98"/>
                </a:cxn>
                <a:cxn ang="0">
                  <a:pos x="275" y="82"/>
                </a:cxn>
                <a:cxn ang="0">
                  <a:pos x="282" y="62"/>
                </a:cxn>
                <a:cxn ang="0">
                  <a:pos x="280" y="36"/>
                </a:cxn>
                <a:cxn ang="0">
                  <a:pos x="271" y="13"/>
                </a:cxn>
                <a:cxn ang="0">
                  <a:pos x="240" y="1"/>
                </a:cxn>
                <a:cxn ang="0">
                  <a:pos x="198" y="5"/>
                </a:cxn>
                <a:cxn ang="0">
                  <a:pos x="173" y="30"/>
                </a:cxn>
                <a:cxn ang="0">
                  <a:pos x="157" y="50"/>
                </a:cxn>
                <a:cxn ang="0">
                  <a:pos x="123" y="56"/>
                </a:cxn>
              </a:cxnLst>
              <a:rect l="0" t="0" r="r" b="b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6" name="Freeform 423"/>
            <p:cNvSpPr>
              <a:spLocks noEditPoints="1"/>
            </p:cNvSpPr>
            <p:nvPr/>
          </p:nvSpPr>
          <p:spPr bwMode="auto">
            <a:xfrm>
              <a:off x="4375150" y="1833563"/>
              <a:ext cx="271463" cy="393700"/>
            </a:xfrm>
            <a:custGeom>
              <a:avLst/>
              <a:gdLst>
                <a:gd name="T0" fmla="*/ 2147483647 w 459"/>
                <a:gd name="T1" fmla="*/ 2147483647 h 664"/>
                <a:gd name="T2" fmla="*/ 2147483647 w 459"/>
                <a:gd name="T3" fmla="*/ 2147483647 h 664"/>
                <a:gd name="T4" fmla="*/ 2147483647 w 459"/>
                <a:gd name="T5" fmla="*/ 2147483647 h 664"/>
                <a:gd name="T6" fmla="*/ 2147483647 w 459"/>
                <a:gd name="T7" fmla="*/ 2147483647 h 664"/>
                <a:gd name="T8" fmla="*/ 2147483647 w 459"/>
                <a:gd name="T9" fmla="*/ 2147483647 h 664"/>
                <a:gd name="T10" fmla="*/ 2147483647 w 459"/>
                <a:gd name="T11" fmla="*/ 2147483647 h 664"/>
                <a:gd name="T12" fmla="*/ 2147483647 w 459"/>
                <a:gd name="T13" fmla="*/ 2147483647 h 664"/>
                <a:gd name="T14" fmla="*/ 2147483647 w 459"/>
                <a:gd name="T15" fmla="*/ 2147483647 h 664"/>
                <a:gd name="T16" fmla="*/ 2147483647 w 459"/>
                <a:gd name="T17" fmla="*/ 2147483647 h 664"/>
                <a:gd name="T18" fmla="*/ 2147483647 w 459"/>
                <a:gd name="T19" fmla="*/ 2147483647 h 664"/>
                <a:gd name="T20" fmla="*/ 2147483647 w 459"/>
                <a:gd name="T21" fmla="*/ 2147483647 h 664"/>
                <a:gd name="T22" fmla="*/ 2147483647 w 459"/>
                <a:gd name="T23" fmla="*/ 2147483647 h 664"/>
                <a:gd name="T24" fmla="*/ 2147483647 w 459"/>
                <a:gd name="T25" fmla="*/ 2147483647 h 664"/>
                <a:gd name="T26" fmla="*/ 2147483647 w 459"/>
                <a:gd name="T27" fmla="*/ 2147483647 h 664"/>
                <a:gd name="T28" fmla="*/ 2147483647 w 459"/>
                <a:gd name="T29" fmla="*/ 2147483647 h 664"/>
                <a:gd name="T30" fmla="*/ 2147483647 w 459"/>
                <a:gd name="T31" fmla="*/ 2147483647 h 664"/>
                <a:gd name="T32" fmla="*/ 2147483647 w 459"/>
                <a:gd name="T33" fmla="*/ 2147483647 h 664"/>
                <a:gd name="T34" fmla="*/ 2147483647 w 459"/>
                <a:gd name="T35" fmla="*/ 2147483647 h 664"/>
                <a:gd name="T36" fmla="*/ 2147483647 w 459"/>
                <a:gd name="T37" fmla="*/ 2147483647 h 664"/>
                <a:gd name="T38" fmla="*/ 2147483647 w 459"/>
                <a:gd name="T39" fmla="*/ 2147483647 h 664"/>
                <a:gd name="T40" fmla="*/ 2147483647 w 459"/>
                <a:gd name="T41" fmla="*/ 2147483647 h 664"/>
                <a:gd name="T42" fmla="*/ 0 w 459"/>
                <a:gd name="T43" fmla="*/ 2147483647 h 664"/>
                <a:gd name="T44" fmla="*/ 2147483647 w 459"/>
                <a:gd name="T45" fmla="*/ 2147483647 h 664"/>
                <a:gd name="T46" fmla="*/ 2147483647 w 459"/>
                <a:gd name="T47" fmla="*/ 2147483647 h 664"/>
                <a:gd name="T48" fmla="*/ 2147483647 w 459"/>
                <a:gd name="T49" fmla="*/ 2147483647 h 664"/>
                <a:gd name="T50" fmla="*/ 2147483647 w 459"/>
                <a:gd name="T51" fmla="*/ 2147483647 h 664"/>
                <a:gd name="T52" fmla="*/ 2147483647 w 459"/>
                <a:gd name="T53" fmla="*/ 2147483647 h 664"/>
                <a:gd name="T54" fmla="*/ 2147483647 w 459"/>
                <a:gd name="T55" fmla="*/ 2147483647 h 664"/>
                <a:gd name="T56" fmla="*/ 2147483647 w 459"/>
                <a:gd name="T57" fmla="*/ 2147483647 h 664"/>
                <a:gd name="T58" fmla="*/ 2147483647 w 459"/>
                <a:gd name="T59" fmla="*/ 2147483647 h 664"/>
                <a:gd name="T60" fmla="*/ 2147483647 w 459"/>
                <a:gd name="T61" fmla="*/ 2147483647 h 664"/>
                <a:gd name="T62" fmla="*/ 2147483647 w 459"/>
                <a:gd name="T63" fmla="*/ 2147483647 h 664"/>
                <a:gd name="T64" fmla="*/ 2147483647 w 459"/>
                <a:gd name="T65" fmla="*/ 2147483647 h 664"/>
                <a:gd name="T66" fmla="*/ 2147483647 w 459"/>
                <a:gd name="T67" fmla="*/ 2147483647 h 664"/>
                <a:gd name="T68" fmla="*/ 2147483647 w 459"/>
                <a:gd name="T69" fmla="*/ 2147483647 h 664"/>
                <a:gd name="T70" fmla="*/ 2147483647 w 459"/>
                <a:gd name="T71" fmla="*/ 2147483647 h 664"/>
                <a:gd name="T72" fmla="*/ 2147483647 w 459"/>
                <a:gd name="T73" fmla="*/ 2147483647 h 664"/>
                <a:gd name="T74" fmla="*/ 2147483647 w 459"/>
                <a:gd name="T75" fmla="*/ 2147483647 h 664"/>
                <a:gd name="T76" fmla="*/ 2147483647 w 459"/>
                <a:gd name="T77" fmla="*/ 2147483647 h 664"/>
                <a:gd name="T78" fmla="*/ 2147483647 w 459"/>
                <a:gd name="T79" fmla="*/ 2147483647 h 664"/>
                <a:gd name="T80" fmla="*/ 2147483647 w 459"/>
                <a:gd name="T81" fmla="*/ 2147483647 h 664"/>
                <a:gd name="T82" fmla="*/ 2147483647 w 459"/>
                <a:gd name="T83" fmla="*/ 2147483647 h 664"/>
                <a:gd name="T84" fmla="*/ 2147483647 w 459"/>
                <a:gd name="T85" fmla="*/ 2147483647 h 664"/>
                <a:gd name="T86" fmla="*/ 2147483647 w 459"/>
                <a:gd name="T87" fmla="*/ 2147483647 h 6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9"/>
                <a:gd name="T133" fmla="*/ 0 h 664"/>
                <a:gd name="T134" fmla="*/ 459 w 459"/>
                <a:gd name="T135" fmla="*/ 664 h 6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7" name="Freeform 424"/>
            <p:cNvSpPr>
              <a:spLocks noEditPoints="1"/>
            </p:cNvSpPr>
            <p:nvPr/>
          </p:nvSpPr>
          <p:spPr bwMode="auto">
            <a:xfrm>
              <a:off x="4235450" y="1547813"/>
              <a:ext cx="538163" cy="600075"/>
            </a:xfrm>
            <a:custGeom>
              <a:avLst/>
              <a:gdLst/>
              <a:ahLst/>
              <a:cxnLst>
                <a:cxn ang="0">
                  <a:pos x="453" y="40"/>
                </a:cxn>
                <a:cxn ang="0">
                  <a:pos x="653" y="48"/>
                </a:cxn>
                <a:cxn ang="0">
                  <a:pos x="558" y="4"/>
                </a:cxn>
                <a:cxn ang="0">
                  <a:pos x="429" y="28"/>
                </a:cxn>
                <a:cxn ang="0">
                  <a:pos x="281" y="93"/>
                </a:cxn>
                <a:cxn ang="0">
                  <a:pos x="345" y="111"/>
                </a:cxn>
                <a:cxn ang="0">
                  <a:pos x="432" y="100"/>
                </a:cxn>
                <a:cxn ang="0">
                  <a:pos x="515" y="123"/>
                </a:cxn>
                <a:cxn ang="0">
                  <a:pos x="551" y="82"/>
                </a:cxn>
                <a:cxn ang="0">
                  <a:pos x="453" y="54"/>
                </a:cxn>
                <a:cxn ang="0">
                  <a:pos x="328" y="27"/>
                </a:cxn>
                <a:cxn ang="0">
                  <a:pos x="240" y="24"/>
                </a:cxn>
                <a:cxn ang="0">
                  <a:pos x="417" y="467"/>
                </a:cxn>
                <a:cxn ang="0">
                  <a:pos x="363" y="482"/>
                </a:cxn>
                <a:cxn ang="0">
                  <a:pos x="611" y="404"/>
                </a:cxn>
                <a:cxn ang="0">
                  <a:pos x="320" y="509"/>
                </a:cxn>
                <a:cxn ang="0">
                  <a:pos x="902" y="421"/>
                </a:cxn>
                <a:cxn ang="0">
                  <a:pos x="749" y="425"/>
                </a:cxn>
                <a:cxn ang="0">
                  <a:pos x="683" y="393"/>
                </a:cxn>
                <a:cxn ang="0">
                  <a:pos x="593" y="446"/>
                </a:cxn>
                <a:cxn ang="0">
                  <a:pos x="507" y="444"/>
                </a:cxn>
                <a:cxn ang="0">
                  <a:pos x="494" y="437"/>
                </a:cxn>
                <a:cxn ang="0">
                  <a:pos x="446" y="491"/>
                </a:cxn>
                <a:cxn ang="0">
                  <a:pos x="399" y="505"/>
                </a:cxn>
                <a:cxn ang="0">
                  <a:pos x="360" y="526"/>
                </a:cxn>
                <a:cxn ang="0">
                  <a:pos x="365" y="561"/>
                </a:cxn>
                <a:cxn ang="0">
                  <a:pos x="293" y="606"/>
                </a:cxn>
                <a:cxn ang="0">
                  <a:pos x="266" y="642"/>
                </a:cxn>
                <a:cxn ang="0">
                  <a:pos x="237" y="689"/>
                </a:cxn>
                <a:cxn ang="0">
                  <a:pos x="180" y="715"/>
                </a:cxn>
                <a:cxn ang="0">
                  <a:pos x="118" y="741"/>
                </a:cxn>
                <a:cxn ang="0">
                  <a:pos x="111" y="775"/>
                </a:cxn>
                <a:cxn ang="0">
                  <a:pos x="72" y="808"/>
                </a:cxn>
                <a:cxn ang="0">
                  <a:pos x="20" y="804"/>
                </a:cxn>
                <a:cxn ang="0">
                  <a:pos x="21" y="834"/>
                </a:cxn>
                <a:cxn ang="0">
                  <a:pos x="71" y="854"/>
                </a:cxn>
                <a:cxn ang="0">
                  <a:pos x="0" y="858"/>
                </a:cxn>
                <a:cxn ang="0">
                  <a:pos x="65" y="884"/>
                </a:cxn>
                <a:cxn ang="0">
                  <a:pos x="14" y="926"/>
                </a:cxn>
                <a:cxn ang="0">
                  <a:pos x="36" y="967"/>
                </a:cxn>
                <a:cxn ang="0">
                  <a:pos x="103" y="1004"/>
                </a:cxn>
                <a:cxn ang="0">
                  <a:pos x="207" y="942"/>
                </a:cxn>
                <a:cxn ang="0">
                  <a:pos x="252" y="911"/>
                </a:cxn>
                <a:cxn ang="0">
                  <a:pos x="268" y="857"/>
                </a:cxn>
                <a:cxn ang="0">
                  <a:pos x="262" y="783"/>
                </a:cxn>
                <a:cxn ang="0">
                  <a:pos x="279" y="724"/>
                </a:cxn>
                <a:cxn ang="0">
                  <a:pos x="348" y="629"/>
                </a:cxn>
                <a:cxn ang="0">
                  <a:pos x="386" y="591"/>
                </a:cxn>
                <a:cxn ang="0">
                  <a:pos x="423" y="529"/>
                </a:cxn>
                <a:cxn ang="0">
                  <a:pos x="508" y="505"/>
                </a:cxn>
                <a:cxn ang="0">
                  <a:pos x="557" y="481"/>
                </a:cxn>
                <a:cxn ang="0">
                  <a:pos x="594" y="480"/>
                </a:cxn>
                <a:cxn ang="0">
                  <a:pos x="677" y="489"/>
                </a:cxn>
                <a:cxn ang="0">
                  <a:pos x="752" y="438"/>
                </a:cxn>
                <a:cxn ang="0">
                  <a:pos x="834" y="469"/>
                </a:cxn>
                <a:cxn ang="0">
                  <a:pos x="891" y="456"/>
                </a:cxn>
                <a:cxn ang="0">
                  <a:pos x="380" y="512"/>
                </a:cxn>
                <a:cxn ang="0">
                  <a:pos x="346" y="483"/>
                </a:cxn>
              </a:cxnLst>
              <a:rect l="0" t="0" r="r" b="b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8" name="Freeform 425"/>
            <p:cNvSpPr>
              <a:spLocks noEditPoints="1"/>
            </p:cNvSpPr>
            <p:nvPr/>
          </p:nvSpPr>
          <p:spPr bwMode="auto">
            <a:xfrm>
              <a:off x="3851275" y="2582863"/>
              <a:ext cx="350838" cy="242887"/>
            </a:xfrm>
            <a:custGeom>
              <a:avLst/>
              <a:gdLst>
                <a:gd name="T0" fmla="*/ 2147483647 w 591"/>
                <a:gd name="T1" fmla="*/ 2147483647 h 413"/>
                <a:gd name="T2" fmla="*/ 2147483647 w 591"/>
                <a:gd name="T3" fmla="*/ 2147483647 h 413"/>
                <a:gd name="T4" fmla="*/ 2147483647 w 591"/>
                <a:gd name="T5" fmla="*/ 2147483647 h 413"/>
                <a:gd name="T6" fmla="*/ 2147483647 w 591"/>
                <a:gd name="T7" fmla="*/ 2147483647 h 413"/>
                <a:gd name="T8" fmla="*/ 2147483647 w 591"/>
                <a:gd name="T9" fmla="*/ 2147483647 h 413"/>
                <a:gd name="T10" fmla="*/ 2147483647 w 591"/>
                <a:gd name="T11" fmla="*/ 2147483647 h 413"/>
                <a:gd name="T12" fmla="*/ 2147483647 w 591"/>
                <a:gd name="T13" fmla="*/ 2147483647 h 413"/>
                <a:gd name="T14" fmla="*/ 2147483647 w 591"/>
                <a:gd name="T15" fmla="*/ 2147483647 h 413"/>
                <a:gd name="T16" fmla="*/ 2147483647 w 591"/>
                <a:gd name="T17" fmla="*/ 2147483647 h 413"/>
                <a:gd name="T18" fmla="*/ 2147483647 w 591"/>
                <a:gd name="T19" fmla="*/ 2147483647 h 413"/>
                <a:gd name="T20" fmla="*/ 2147483647 w 591"/>
                <a:gd name="T21" fmla="*/ 2147483647 h 413"/>
                <a:gd name="T22" fmla="*/ 2147483647 w 591"/>
                <a:gd name="T23" fmla="*/ 2147483647 h 413"/>
                <a:gd name="T24" fmla="*/ 2147483647 w 591"/>
                <a:gd name="T25" fmla="*/ 2147483647 h 413"/>
                <a:gd name="T26" fmla="*/ 2147483647 w 591"/>
                <a:gd name="T27" fmla="*/ 2147483647 h 413"/>
                <a:gd name="T28" fmla="*/ 2147483647 w 591"/>
                <a:gd name="T29" fmla="*/ 2147483647 h 413"/>
                <a:gd name="T30" fmla="*/ 2147483647 w 591"/>
                <a:gd name="T31" fmla="*/ 2147483647 h 413"/>
                <a:gd name="T32" fmla="*/ 2147483647 w 591"/>
                <a:gd name="T33" fmla="*/ 2147483647 h 413"/>
                <a:gd name="T34" fmla="*/ 2147483647 w 591"/>
                <a:gd name="T35" fmla="*/ 2147483647 h 413"/>
                <a:gd name="T36" fmla="*/ 2147483647 w 591"/>
                <a:gd name="T37" fmla="*/ 2147483647 h 413"/>
                <a:gd name="T38" fmla="*/ 2147483647 w 591"/>
                <a:gd name="T39" fmla="*/ 2147483647 h 413"/>
                <a:gd name="T40" fmla="*/ 2147483647 w 591"/>
                <a:gd name="T41" fmla="*/ 2147483647 h 413"/>
                <a:gd name="T42" fmla="*/ 2147483647 w 591"/>
                <a:gd name="T43" fmla="*/ 2147483647 h 413"/>
                <a:gd name="T44" fmla="*/ 2147483647 w 591"/>
                <a:gd name="T45" fmla="*/ 2147483647 h 413"/>
                <a:gd name="T46" fmla="*/ 2147483647 w 591"/>
                <a:gd name="T47" fmla="*/ 2147483647 h 413"/>
                <a:gd name="T48" fmla="*/ 2147483647 w 591"/>
                <a:gd name="T49" fmla="*/ 2147483647 h 413"/>
                <a:gd name="T50" fmla="*/ 2147483647 w 591"/>
                <a:gd name="T51" fmla="*/ 2147483647 h 413"/>
                <a:gd name="T52" fmla="*/ 2147483647 w 591"/>
                <a:gd name="T53" fmla="*/ 2147483647 h 413"/>
                <a:gd name="T54" fmla="*/ 2147483647 w 591"/>
                <a:gd name="T55" fmla="*/ 2147483647 h 413"/>
                <a:gd name="T56" fmla="*/ 2147483647 w 591"/>
                <a:gd name="T57" fmla="*/ 2147483647 h 413"/>
                <a:gd name="T58" fmla="*/ 2147483647 w 591"/>
                <a:gd name="T59" fmla="*/ 2147483647 h 413"/>
                <a:gd name="T60" fmla="*/ 2147483647 w 591"/>
                <a:gd name="T61" fmla="*/ 2147483647 h 413"/>
                <a:gd name="T62" fmla="*/ 2147483647 w 591"/>
                <a:gd name="T63" fmla="*/ 2147483647 h 413"/>
                <a:gd name="T64" fmla="*/ 2147483647 w 591"/>
                <a:gd name="T65" fmla="*/ 2147483647 h 413"/>
                <a:gd name="T66" fmla="*/ 2147483647 w 591"/>
                <a:gd name="T67" fmla="*/ 2147483647 h 413"/>
                <a:gd name="T68" fmla="*/ 2147483647 w 591"/>
                <a:gd name="T69" fmla="*/ 2147483647 h 413"/>
                <a:gd name="T70" fmla="*/ 2147483647 w 591"/>
                <a:gd name="T71" fmla="*/ 2147483647 h 413"/>
                <a:gd name="T72" fmla="*/ 2147483647 w 591"/>
                <a:gd name="T73" fmla="*/ 2147483647 h 413"/>
                <a:gd name="T74" fmla="*/ 2147483647 w 591"/>
                <a:gd name="T75" fmla="*/ 2147483647 h 413"/>
                <a:gd name="T76" fmla="*/ 2147483647 w 591"/>
                <a:gd name="T77" fmla="*/ 2147483647 h 413"/>
                <a:gd name="T78" fmla="*/ 2147483647 w 591"/>
                <a:gd name="T79" fmla="*/ 2147483647 h 413"/>
                <a:gd name="T80" fmla="*/ 2147483647 w 591"/>
                <a:gd name="T81" fmla="*/ 2147483647 h 413"/>
                <a:gd name="T82" fmla="*/ 2147483647 w 591"/>
                <a:gd name="T83" fmla="*/ 2147483647 h 413"/>
                <a:gd name="T84" fmla="*/ 2147483647 w 591"/>
                <a:gd name="T85" fmla="*/ 2147483647 h 413"/>
                <a:gd name="T86" fmla="*/ 2147483647 w 591"/>
                <a:gd name="T87" fmla="*/ 2147483647 h 413"/>
                <a:gd name="T88" fmla="*/ 2147483647 w 591"/>
                <a:gd name="T89" fmla="*/ 2147483647 h 413"/>
                <a:gd name="T90" fmla="*/ 2147483647 w 591"/>
                <a:gd name="T91" fmla="*/ 2147483647 h 413"/>
                <a:gd name="T92" fmla="*/ 2147483647 w 591"/>
                <a:gd name="T93" fmla="*/ 2147483647 h 413"/>
                <a:gd name="T94" fmla="*/ 2147483647 w 591"/>
                <a:gd name="T95" fmla="*/ 2147483647 h 413"/>
                <a:gd name="T96" fmla="*/ 2147483647 w 591"/>
                <a:gd name="T97" fmla="*/ 2147483647 h 413"/>
                <a:gd name="T98" fmla="*/ 2147483647 w 591"/>
                <a:gd name="T99" fmla="*/ 2147483647 h 413"/>
                <a:gd name="T100" fmla="*/ 2147483647 w 591"/>
                <a:gd name="T101" fmla="*/ 2147483647 h 413"/>
                <a:gd name="T102" fmla="*/ 2147483647 w 591"/>
                <a:gd name="T103" fmla="*/ 2147483647 h 413"/>
                <a:gd name="T104" fmla="*/ 2147483647 w 591"/>
                <a:gd name="T105" fmla="*/ 2147483647 h 413"/>
                <a:gd name="T106" fmla="*/ 2147483647 w 591"/>
                <a:gd name="T107" fmla="*/ 2147483647 h 4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1"/>
                <a:gd name="T163" fmla="*/ 0 h 413"/>
                <a:gd name="T164" fmla="*/ 591 w 591"/>
                <a:gd name="T165" fmla="*/ 413 h 4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9" name="Freeform 426"/>
            <p:cNvSpPr>
              <a:spLocks/>
            </p:cNvSpPr>
            <p:nvPr/>
          </p:nvSpPr>
          <p:spPr bwMode="auto">
            <a:xfrm>
              <a:off x="3835400" y="2633663"/>
              <a:ext cx="92075" cy="165100"/>
            </a:xfrm>
            <a:custGeom>
              <a:avLst/>
              <a:gdLst>
                <a:gd name="T0" fmla="*/ 2147483647 w 155"/>
                <a:gd name="T1" fmla="*/ 2147483647 h 277"/>
                <a:gd name="T2" fmla="*/ 2147483647 w 155"/>
                <a:gd name="T3" fmla="*/ 2147483647 h 277"/>
                <a:gd name="T4" fmla="*/ 2147483647 w 155"/>
                <a:gd name="T5" fmla="*/ 2147483647 h 277"/>
                <a:gd name="T6" fmla="*/ 2147483647 w 155"/>
                <a:gd name="T7" fmla="*/ 2147483647 h 277"/>
                <a:gd name="T8" fmla="*/ 2147483647 w 155"/>
                <a:gd name="T9" fmla="*/ 2147483647 h 277"/>
                <a:gd name="T10" fmla="*/ 2147483647 w 155"/>
                <a:gd name="T11" fmla="*/ 2147483647 h 277"/>
                <a:gd name="T12" fmla="*/ 2147483647 w 155"/>
                <a:gd name="T13" fmla="*/ 2147483647 h 277"/>
                <a:gd name="T14" fmla="*/ 2147483647 w 155"/>
                <a:gd name="T15" fmla="*/ 0 h 277"/>
                <a:gd name="T16" fmla="*/ 2147483647 w 155"/>
                <a:gd name="T17" fmla="*/ 2147483647 h 277"/>
                <a:gd name="T18" fmla="*/ 2147483647 w 155"/>
                <a:gd name="T19" fmla="*/ 2147483647 h 277"/>
                <a:gd name="T20" fmla="*/ 2147483647 w 155"/>
                <a:gd name="T21" fmla="*/ 2147483647 h 277"/>
                <a:gd name="T22" fmla="*/ 2147483647 w 155"/>
                <a:gd name="T23" fmla="*/ 2147483647 h 277"/>
                <a:gd name="T24" fmla="*/ 2147483647 w 155"/>
                <a:gd name="T25" fmla="*/ 2147483647 h 277"/>
                <a:gd name="T26" fmla="*/ 2147483647 w 155"/>
                <a:gd name="T27" fmla="*/ 2147483647 h 277"/>
                <a:gd name="T28" fmla="*/ 2147483647 w 155"/>
                <a:gd name="T29" fmla="*/ 2147483647 h 277"/>
                <a:gd name="T30" fmla="*/ 2147483647 w 155"/>
                <a:gd name="T31" fmla="*/ 2147483647 h 277"/>
                <a:gd name="T32" fmla="*/ 2147483647 w 155"/>
                <a:gd name="T33" fmla="*/ 2147483647 h 277"/>
                <a:gd name="T34" fmla="*/ 2147483647 w 155"/>
                <a:gd name="T35" fmla="*/ 2147483647 h 277"/>
                <a:gd name="T36" fmla="*/ 2147483647 w 155"/>
                <a:gd name="T37" fmla="*/ 2147483647 h 277"/>
                <a:gd name="T38" fmla="*/ 2147483647 w 155"/>
                <a:gd name="T39" fmla="*/ 2147483647 h 277"/>
                <a:gd name="T40" fmla="*/ 2147483647 w 155"/>
                <a:gd name="T41" fmla="*/ 2147483647 h 277"/>
                <a:gd name="T42" fmla="*/ 2147483647 w 155"/>
                <a:gd name="T43" fmla="*/ 2147483647 h 277"/>
                <a:gd name="T44" fmla="*/ 2147483647 w 155"/>
                <a:gd name="T45" fmla="*/ 2147483647 h 277"/>
                <a:gd name="T46" fmla="*/ 2147483647 w 155"/>
                <a:gd name="T47" fmla="*/ 2147483647 h 277"/>
                <a:gd name="T48" fmla="*/ 2147483647 w 155"/>
                <a:gd name="T49" fmla="*/ 2147483647 h 277"/>
                <a:gd name="T50" fmla="*/ 2147483647 w 155"/>
                <a:gd name="T51" fmla="*/ 2147483647 h 277"/>
                <a:gd name="T52" fmla="*/ 2147483647 w 155"/>
                <a:gd name="T53" fmla="*/ 2147483647 h 277"/>
                <a:gd name="T54" fmla="*/ 2147483647 w 155"/>
                <a:gd name="T55" fmla="*/ 2147483647 h 277"/>
                <a:gd name="T56" fmla="*/ 2147483647 w 155"/>
                <a:gd name="T57" fmla="*/ 2147483647 h 277"/>
                <a:gd name="T58" fmla="*/ 2147483647 w 155"/>
                <a:gd name="T59" fmla="*/ 2147483647 h 277"/>
                <a:gd name="T60" fmla="*/ 2147483647 w 155"/>
                <a:gd name="T61" fmla="*/ 2147483647 h 277"/>
                <a:gd name="T62" fmla="*/ 2147483647 w 155"/>
                <a:gd name="T63" fmla="*/ 2147483647 h 277"/>
                <a:gd name="T64" fmla="*/ 2147483647 w 155"/>
                <a:gd name="T65" fmla="*/ 2147483647 h 277"/>
                <a:gd name="T66" fmla="*/ 2147483647 w 155"/>
                <a:gd name="T67" fmla="*/ 2147483647 h 277"/>
                <a:gd name="T68" fmla="*/ 2147483647 w 155"/>
                <a:gd name="T69" fmla="*/ 2147483647 h 277"/>
                <a:gd name="T70" fmla="*/ 2147483647 w 155"/>
                <a:gd name="T71" fmla="*/ 2147483647 h 277"/>
                <a:gd name="T72" fmla="*/ 2147483647 w 155"/>
                <a:gd name="T73" fmla="*/ 2147483647 h 2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277"/>
                <a:gd name="T113" fmla="*/ 155 w 155"/>
                <a:gd name="T114" fmla="*/ 277 h 2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0" name="Freeform 427"/>
            <p:cNvSpPr>
              <a:spLocks noEditPoints="1"/>
            </p:cNvSpPr>
            <p:nvPr/>
          </p:nvSpPr>
          <p:spPr bwMode="auto">
            <a:xfrm>
              <a:off x="3911600" y="2062163"/>
              <a:ext cx="233363" cy="327025"/>
            </a:xfrm>
            <a:custGeom>
              <a:avLst/>
              <a:gdLst>
                <a:gd name="T0" fmla="*/ 2147483647 w 395"/>
                <a:gd name="T1" fmla="*/ 2147483647 h 549"/>
                <a:gd name="T2" fmla="*/ 2147483647 w 395"/>
                <a:gd name="T3" fmla="*/ 2147483647 h 549"/>
                <a:gd name="T4" fmla="*/ 2147483647 w 395"/>
                <a:gd name="T5" fmla="*/ 2147483647 h 549"/>
                <a:gd name="T6" fmla="*/ 2147483647 w 395"/>
                <a:gd name="T7" fmla="*/ 2147483647 h 549"/>
                <a:gd name="T8" fmla="*/ 2147483647 w 395"/>
                <a:gd name="T9" fmla="*/ 2147483647 h 549"/>
                <a:gd name="T10" fmla="*/ 2147483647 w 395"/>
                <a:gd name="T11" fmla="*/ 2147483647 h 549"/>
                <a:gd name="T12" fmla="*/ 2147483647 w 395"/>
                <a:gd name="T13" fmla="*/ 2147483647 h 549"/>
                <a:gd name="T14" fmla="*/ 2147483647 w 395"/>
                <a:gd name="T15" fmla="*/ 2147483647 h 549"/>
                <a:gd name="T16" fmla="*/ 2147483647 w 395"/>
                <a:gd name="T17" fmla="*/ 2147483647 h 549"/>
                <a:gd name="T18" fmla="*/ 2147483647 w 395"/>
                <a:gd name="T19" fmla="*/ 2147483647 h 549"/>
                <a:gd name="T20" fmla="*/ 2147483647 w 395"/>
                <a:gd name="T21" fmla="*/ 2147483647 h 549"/>
                <a:gd name="T22" fmla="*/ 2147483647 w 395"/>
                <a:gd name="T23" fmla="*/ 2147483647 h 549"/>
                <a:gd name="T24" fmla="*/ 2147483647 w 395"/>
                <a:gd name="T25" fmla="*/ 2147483647 h 549"/>
                <a:gd name="T26" fmla="*/ 2147483647 w 395"/>
                <a:gd name="T27" fmla="*/ 2147483647 h 549"/>
                <a:gd name="T28" fmla="*/ 2147483647 w 395"/>
                <a:gd name="T29" fmla="*/ 2147483647 h 549"/>
                <a:gd name="T30" fmla="*/ 2147483647 w 395"/>
                <a:gd name="T31" fmla="*/ 2147483647 h 549"/>
                <a:gd name="T32" fmla="*/ 2147483647 w 395"/>
                <a:gd name="T33" fmla="*/ 2147483647 h 549"/>
                <a:gd name="T34" fmla="*/ 2147483647 w 395"/>
                <a:gd name="T35" fmla="*/ 2147483647 h 549"/>
                <a:gd name="T36" fmla="*/ 2147483647 w 395"/>
                <a:gd name="T37" fmla="*/ 2147483647 h 549"/>
                <a:gd name="T38" fmla="*/ 2147483647 w 395"/>
                <a:gd name="T39" fmla="*/ 2147483647 h 549"/>
                <a:gd name="T40" fmla="*/ 2147483647 w 395"/>
                <a:gd name="T41" fmla="*/ 2147483647 h 549"/>
                <a:gd name="T42" fmla="*/ 2147483647 w 395"/>
                <a:gd name="T43" fmla="*/ 2147483647 h 549"/>
                <a:gd name="T44" fmla="*/ 2147483647 w 395"/>
                <a:gd name="T45" fmla="*/ 2147483647 h 549"/>
                <a:gd name="T46" fmla="*/ 2147483647 w 395"/>
                <a:gd name="T47" fmla="*/ 2147483647 h 549"/>
                <a:gd name="T48" fmla="*/ 2147483647 w 395"/>
                <a:gd name="T49" fmla="*/ 2147483647 h 549"/>
                <a:gd name="T50" fmla="*/ 2147483647 w 395"/>
                <a:gd name="T51" fmla="*/ 2147483647 h 549"/>
                <a:gd name="T52" fmla="*/ 2147483647 w 395"/>
                <a:gd name="T53" fmla="*/ 2147483647 h 549"/>
                <a:gd name="T54" fmla="*/ 2147483647 w 395"/>
                <a:gd name="T55" fmla="*/ 2147483647 h 549"/>
                <a:gd name="T56" fmla="*/ 2147483647 w 395"/>
                <a:gd name="T57" fmla="*/ 2147483647 h 549"/>
                <a:gd name="T58" fmla="*/ 2147483647 w 395"/>
                <a:gd name="T59" fmla="*/ 2147483647 h 549"/>
                <a:gd name="T60" fmla="*/ 2147483647 w 395"/>
                <a:gd name="T61" fmla="*/ 2147483647 h 549"/>
                <a:gd name="T62" fmla="*/ 2147483647 w 395"/>
                <a:gd name="T63" fmla="*/ 2147483647 h 549"/>
                <a:gd name="T64" fmla="*/ 2147483647 w 395"/>
                <a:gd name="T65" fmla="*/ 2147483647 h 549"/>
                <a:gd name="T66" fmla="*/ 2147483647 w 395"/>
                <a:gd name="T67" fmla="*/ 2147483647 h 549"/>
                <a:gd name="T68" fmla="*/ 2147483647 w 395"/>
                <a:gd name="T69" fmla="*/ 2147483647 h 549"/>
                <a:gd name="T70" fmla="*/ 2147483647 w 395"/>
                <a:gd name="T71" fmla="*/ 2147483647 h 549"/>
                <a:gd name="T72" fmla="*/ 2147483647 w 395"/>
                <a:gd name="T73" fmla="*/ 2147483647 h 549"/>
                <a:gd name="T74" fmla="*/ 2147483647 w 395"/>
                <a:gd name="T75" fmla="*/ 2147483647 h 549"/>
                <a:gd name="T76" fmla="*/ 2147483647 w 395"/>
                <a:gd name="T77" fmla="*/ 2147483647 h 549"/>
                <a:gd name="T78" fmla="*/ 2147483647 w 395"/>
                <a:gd name="T79" fmla="*/ 2147483647 h 549"/>
                <a:gd name="T80" fmla="*/ 2147483647 w 395"/>
                <a:gd name="T81" fmla="*/ 2147483647 h 549"/>
                <a:gd name="T82" fmla="*/ 2147483647 w 395"/>
                <a:gd name="T83" fmla="*/ 2147483647 h 549"/>
                <a:gd name="T84" fmla="*/ 2147483647 w 395"/>
                <a:gd name="T85" fmla="*/ 2147483647 h 549"/>
                <a:gd name="T86" fmla="*/ 2147483647 w 395"/>
                <a:gd name="T87" fmla="*/ 2147483647 h 549"/>
                <a:gd name="T88" fmla="*/ 2147483647 w 395"/>
                <a:gd name="T89" fmla="*/ 2147483647 h 549"/>
                <a:gd name="T90" fmla="*/ 2147483647 w 395"/>
                <a:gd name="T91" fmla="*/ 2147483647 h 549"/>
                <a:gd name="T92" fmla="*/ 2147483647 w 395"/>
                <a:gd name="T93" fmla="*/ 2147483647 h 549"/>
                <a:gd name="T94" fmla="*/ 2147483647 w 395"/>
                <a:gd name="T95" fmla="*/ 2147483647 h 549"/>
                <a:gd name="T96" fmla="*/ 2147483647 w 395"/>
                <a:gd name="T97" fmla="*/ 2147483647 h 549"/>
                <a:gd name="T98" fmla="*/ 2147483647 w 395"/>
                <a:gd name="T99" fmla="*/ 2147483647 h 549"/>
                <a:gd name="T100" fmla="*/ 2147483647 w 395"/>
                <a:gd name="T101" fmla="*/ 2147483647 h 549"/>
                <a:gd name="T102" fmla="*/ 2147483647 w 395"/>
                <a:gd name="T103" fmla="*/ 2147483647 h 549"/>
                <a:gd name="T104" fmla="*/ 2147483647 w 395"/>
                <a:gd name="T105" fmla="*/ 2147483647 h 549"/>
                <a:gd name="T106" fmla="*/ 2147483647 w 395"/>
                <a:gd name="T107" fmla="*/ 2147483647 h 549"/>
                <a:gd name="T108" fmla="*/ 2147483647 w 395"/>
                <a:gd name="T109" fmla="*/ 2147483647 h 549"/>
                <a:gd name="T110" fmla="*/ 2147483647 w 395"/>
                <a:gd name="T111" fmla="*/ 2147483647 h 549"/>
                <a:gd name="T112" fmla="*/ 2147483647 w 395"/>
                <a:gd name="T113" fmla="*/ 2147483647 h 549"/>
                <a:gd name="T114" fmla="*/ 2147483647 w 395"/>
                <a:gd name="T115" fmla="*/ 2147483647 h 549"/>
                <a:gd name="T116" fmla="*/ 2147483647 w 395"/>
                <a:gd name="T117" fmla="*/ 2147483647 h 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5"/>
                <a:gd name="T178" fmla="*/ 0 h 549"/>
                <a:gd name="T179" fmla="*/ 395 w 395"/>
                <a:gd name="T180" fmla="*/ 549 h 5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1" name="Freeform 428"/>
            <p:cNvSpPr>
              <a:spLocks/>
            </p:cNvSpPr>
            <p:nvPr/>
          </p:nvSpPr>
          <p:spPr bwMode="auto">
            <a:xfrm>
              <a:off x="3852863" y="2225675"/>
              <a:ext cx="111125" cy="119063"/>
            </a:xfrm>
            <a:custGeom>
              <a:avLst/>
              <a:gdLst/>
              <a:ahLst/>
              <a:cxnLst>
                <a:cxn ang="0">
                  <a:pos x="186" y="104"/>
                </a:cxn>
                <a:cxn ang="0">
                  <a:pos x="177" y="87"/>
                </a:cxn>
                <a:cxn ang="0">
                  <a:pos x="175" y="73"/>
                </a:cxn>
                <a:cxn ang="0">
                  <a:pos x="189" y="66"/>
                </a:cxn>
                <a:cxn ang="0">
                  <a:pos x="167" y="61"/>
                </a:cxn>
                <a:cxn ang="0">
                  <a:pos x="155" y="45"/>
                </a:cxn>
                <a:cxn ang="0">
                  <a:pos x="138" y="61"/>
                </a:cxn>
                <a:cxn ang="0">
                  <a:pos x="113" y="51"/>
                </a:cxn>
                <a:cxn ang="0">
                  <a:pos x="129" y="38"/>
                </a:cxn>
                <a:cxn ang="0">
                  <a:pos x="128" y="28"/>
                </a:cxn>
                <a:cxn ang="0">
                  <a:pos x="158" y="14"/>
                </a:cxn>
                <a:cxn ang="0">
                  <a:pos x="161" y="7"/>
                </a:cxn>
                <a:cxn ang="0">
                  <a:pos x="153" y="2"/>
                </a:cxn>
                <a:cxn ang="0">
                  <a:pos x="138" y="14"/>
                </a:cxn>
                <a:cxn ang="0">
                  <a:pos x="134" y="4"/>
                </a:cxn>
                <a:cxn ang="0">
                  <a:pos x="107" y="9"/>
                </a:cxn>
                <a:cxn ang="0">
                  <a:pos x="99" y="30"/>
                </a:cxn>
                <a:cxn ang="0">
                  <a:pos x="84" y="35"/>
                </a:cxn>
                <a:cxn ang="0">
                  <a:pos x="102" y="44"/>
                </a:cxn>
                <a:cxn ang="0">
                  <a:pos x="92" y="50"/>
                </a:cxn>
                <a:cxn ang="0">
                  <a:pos x="87" y="57"/>
                </a:cxn>
                <a:cxn ang="0">
                  <a:pos x="69" y="56"/>
                </a:cxn>
                <a:cxn ang="0">
                  <a:pos x="69" y="61"/>
                </a:cxn>
                <a:cxn ang="0">
                  <a:pos x="48" y="51"/>
                </a:cxn>
                <a:cxn ang="0">
                  <a:pos x="30" y="54"/>
                </a:cxn>
                <a:cxn ang="0">
                  <a:pos x="33" y="71"/>
                </a:cxn>
                <a:cxn ang="0">
                  <a:pos x="42" y="79"/>
                </a:cxn>
                <a:cxn ang="0">
                  <a:pos x="31" y="86"/>
                </a:cxn>
                <a:cxn ang="0">
                  <a:pos x="25" y="98"/>
                </a:cxn>
                <a:cxn ang="0">
                  <a:pos x="48" y="107"/>
                </a:cxn>
                <a:cxn ang="0">
                  <a:pos x="66" y="107"/>
                </a:cxn>
                <a:cxn ang="0">
                  <a:pos x="50" y="116"/>
                </a:cxn>
                <a:cxn ang="0">
                  <a:pos x="50" y="130"/>
                </a:cxn>
                <a:cxn ang="0">
                  <a:pos x="35" y="134"/>
                </a:cxn>
                <a:cxn ang="0">
                  <a:pos x="30" y="156"/>
                </a:cxn>
                <a:cxn ang="0">
                  <a:pos x="4" y="161"/>
                </a:cxn>
                <a:cxn ang="0">
                  <a:pos x="15" y="167"/>
                </a:cxn>
                <a:cxn ang="0">
                  <a:pos x="0" y="176"/>
                </a:cxn>
                <a:cxn ang="0">
                  <a:pos x="7" y="183"/>
                </a:cxn>
                <a:cxn ang="0">
                  <a:pos x="30" y="180"/>
                </a:cxn>
                <a:cxn ang="0">
                  <a:pos x="19" y="192"/>
                </a:cxn>
                <a:cxn ang="0">
                  <a:pos x="35" y="190"/>
                </a:cxn>
                <a:cxn ang="0">
                  <a:pos x="29" y="202"/>
                </a:cxn>
                <a:cxn ang="0">
                  <a:pos x="74" y="191"/>
                </a:cxn>
                <a:cxn ang="0">
                  <a:pos x="83" y="178"/>
                </a:cxn>
                <a:cxn ang="0">
                  <a:pos x="102" y="178"/>
                </a:cxn>
                <a:cxn ang="0">
                  <a:pos x="124" y="166"/>
                </a:cxn>
                <a:cxn ang="0">
                  <a:pos x="140" y="165"/>
                </a:cxn>
                <a:cxn ang="0">
                  <a:pos x="143" y="159"/>
                </a:cxn>
                <a:cxn ang="0">
                  <a:pos x="168" y="160"/>
                </a:cxn>
                <a:cxn ang="0">
                  <a:pos x="167" y="148"/>
                </a:cxn>
                <a:cxn ang="0">
                  <a:pos x="179" y="146"/>
                </a:cxn>
                <a:cxn ang="0">
                  <a:pos x="178" y="133"/>
                </a:cxn>
                <a:cxn ang="0">
                  <a:pos x="186" y="104"/>
                </a:cxn>
              </a:cxnLst>
              <a:rect l="0" t="0" r="r" b="b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2" name="Freeform 429"/>
            <p:cNvSpPr>
              <a:spLocks noEditPoints="1"/>
            </p:cNvSpPr>
            <p:nvPr/>
          </p:nvSpPr>
          <p:spPr bwMode="auto">
            <a:xfrm>
              <a:off x="2847975" y="1489075"/>
              <a:ext cx="1566863" cy="758825"/>
            </a:xfrm>
            <a:custGeom>
              <a:avLst/>
              <a:gdLst>
                <a:gd name="T0" fmla="*/ 2147483647 w 2644"/>
                <a:gd name="T1" fmla="*/ 2147483647 h 1282"/>
                <a:gd name="T2" fmla="*/ 2147483647 w 2644"/>
                <a:gd name="T3" fmla="*/ 2147483647 h 1282"/>
                <a:gd name="T4" fmla="*/ 2147483647 w 2644"/>
                <a:gd name="T5" fmla="*/ 2147483647 h 1282"/>
                <a:gd name="T6" fmla="*/ 2147483647 w 2644"/>
                <a:gd name="T7" fmla="*/ 2147483647 h 1282"/>
                <a:gd name="T8" fmla="*/ 2147483647 w 2644"/>
                <a:gd name="T9" fmla="*/ 2147483647 h 1282"/>
                <a:gd name="T10" fmla="*/ 2147483647 w 2644"/>
                <a:gd name="T11" fmla="*/ 2147483647 h 1282"/>
                <a:gd name="T12" fmla="*/ 2147483647 w 2644"/>
                <a:gd name="T13" fmla="*/ 2147483647 h 1282"/>
                <a:gd name="T14" fmla="*/ 2147483647 w 2644"/>
                <a:gd name="T15" fmla="*/ 2147483647 h 1282"/>
                <a:gd name="T16" fmla="*/ 2147483647 w 2644"/>
                <a:gd name="T17" fmla="*/ 2147483647 h 1282"/>
                <a:gd name="T18" fmla="*/ 2147483647 w 2644"/>
                <a:gd name="T19" fmla="*/ 2147483647 h 1282"/>
                <a:gd name="T20" fmla="*/ 2147483647 w 2644"/>
                <a:gd name="T21" fmla="*/ 2147483647 h 1282"/>
                <a:gd name="T22" fmla="*/ 2147483647 w 2644"/>
                <a:gd name="T23" fmla="*/ 2147483647 h 1282"/>
                <a:gd name="T24" fmla="*/ 2147483647 w 2644"/>
                <a:gd name="T25" fmla="*/ 2147483647 h 1282"/>
                <a:gd name="T26" fmla="*/ 2147483647 w 2644"/>
                <a:gd name="T27" fmla="*/ 2147483647 h 1282"/>
                <a:gd name="T28" fmla="*/ 2147483647 w 2644"/>
                <a:gd name="T29" fmla="*/ 2147483647 h 1282"/>
                <a:gd name="T30" fmla="*/ 2147483647 w 2644"/>
                <a:gd name="T31" fmla="*/ 2147483647 h 1282"/>
                <a:gd name="T32" fmla="*/ 2147483647 w 2644"/>
                <a:gd name="T33" fmla="*/ 2147483647 h 1282"/>
                <a:gd name="T34" fmla="*/ 2147483647 w 2644"/>
                <a:gd name="T35" fmla="*/ 2147483647 h 1282"/>
                <a:gd name="T36" fmla="*/ 2147483647 w 2644"/>
                <a:gd name="T37" fmla="*/ 2147483647 h 1282"/>
                <a:gd name="T38" fmla="*/ 2147483647 w 2644"/>
                <a:gd name="T39" fmla="*/ 2147483647 h 1282"/>
                <a:gd name="T40" fmla="*/ 2147483647 w 2644"/>
                <a:gd name="T41" fmla="*/ 2147483647 h 1282"/>
                <a:gd name="T42" fmla="*/ 2147483647 w 2644"/>
                <a:gd name="T43" fmla="*/ 2147483647 h 1282"/>
                <a:gd name="T44" fmla="*/ 2147483647 w 2644"/>
                <a:gd name="T45" fmla="*/ 2147483647 h 1282"/>
                <a:gd name="T46" fmla="*/ 2147483647 w 2644"/>
                <a:gd name="T47" fmla="*/ 2147483647 h 1282"/>
                <a:gd name="T48" fmla="*/ 2147483647 w 2644"/>
                <a:gd name="T49" fmla="*/ 2147483647 h 1282"/>
                <a:gd name="T50" fmla="*/ 2147483647 w 2644"/>
                <a:gd name="T51" fmla="*/ 2147483647 h 1282"/>
                <a:gd name="T52" fmla="*/ 2147483647 w 2644"/>
                <a:gd name="T53" fmla="*/ 2147483647 h 1282"/>
                <a:gd name="T54" fmla="*/ 2147483647 w 2644"/>
                <a:gd name="T55" fmla="*/ 2147483647 h 1282"/>
                <a:gd name="T56" fmla="*/ 2147483647 w 2644"/>
                <a:gd name="T57" fmla="*/ 2147483647 h 1282"/>
                <a:gd name="T58" fmla="*/ 2147483647 w 2644"/>
                <a:gd name="T59" fmla="*/ 2147483647 h 1282"/>
                <a:gd name="T60" fmla="*/ 2147483647 w 2644"/>
                <a:gd name="T61" fmla="*/ 2147483647 h 1282"/>
                <a:gd name="T62" fmla="*/ 2147483647 w 2644"/>
                <a:gd name="T63" fmla="*/ 2147483647 h 1282"/>
                <a:gd name="T64" fmla="*/ 2147483647 w 2644"/>
                <a:gd name="T65" fmla="*/ 2147483647 h 1282"/>
                <a:gd name="T66" fmla="*/ 2147483647 w 2644"/>
                <a:gd name="T67" fmla="*/ 2147483647 h 1282"/>
                <a:gd name="T68" fmla="*/ 2147483647 w 2644"/>
                <a:gd name="T69" fmla="*/ 2147483647 h 1282"/>
                <a:gd name="T70" fmla="*/ 2147483647 w 2644"/>
                <a:gd name="T71" fmla="*/ 2147483647 h 1282"/>
                <a:gd name="T72" fmla="*/ 2147483647 w 2644"/>
                <a:gd name="T73" fmla="*/ 2147483647 h 1282"/>
                <a:gd name="T74" fmla="*/ 2147483647 w 2644"/>
                <a:gd name="T75" fmla="*/ 2147483647 h 1282"/>
                <a:gd name="T76" fmla="*/ 2147483647 w 2644"/>
                <a:gd name="T77" fmla="*/ 2147483647 h 1282"/>
                <a:gd name="T78" fmla="*/ 2147483647 w 2644"/>
                <a:gd name="T79" fmla="*/ 2147483647 h 1282"/>
                <a:gd name="T80" fmla="*/ 2147483647 w 2644"/>
                <a:gd name="T81" fmla="*/ 2147483647 h 1282"/>
                <a:gd name="T82" fmla="*/ 2147483647 w 2644"/>
                <a:gd name="T83" fmla="*/ 2147483647 h 1282"/>
                <a:gd name="T84" fmla="*/ 2147483647 w 2644"/>
                <a:gd name="T85" fmla="*/ 2147483647 h 1282"/>
                <a:gd name="T86" fmla="*/ 2147483647 w 2644"/>
                <a:gd name="T87" fmla="*/ 2147483647 h 1282"/>
                <a:gd name="T88" fmla="*/ 2147483647 w 2644"/>
                <a:gd name="T89" fmla="*/ 2147483647 h 1282"/>
                <a:gd name="T90" fmla="*/ 2147483647 w 2644"/>
                <a:gd name="T91" fmla="*/ 2147483647 h 1282"/>
                <a:gd name="T92" fmla="*/ 2147483647 w 2644"/>
                <a:gd name="T93" fmla="*/ 2147483647 h 1282"/>
                <a:gd name="T94" fmla="*/ 2147483647 w 2644"/>
                <a:gd name="T95" fmla="*/ 2147483647 h 1282"/>
                <a:gd name="T96" fmla="*/ 2147483647 w 2644"/>
                <a:gd name="T97" fmla="*/ 2147483647 h 1282"/>
                <a:gd name="T98" fmla="*/ 2147483647 w 2644"/>
                <a:gd name="T99" fmla="*/ 2147483647 h 1282"/>
                <a:gd name="T100" fmla="*/ 2147483647 w 2644"/>
                <a:gd name="T101" fmla="*/ 2147483647 h 1282"/>
                <a:gd name="T102" fmla="*/ 2147483647 w 2644"/>
                <a:gd name="T103" fmla="*/ 2147483647 h 1282"/>
                <a:gd name="T104" fmla="*/ 2147483647 w 2644"/>
                <a:gd name="T105" fmla="*/ 2147483647 h 1282"/>
                <a:gd name="T106" fmla="*/ 2147483647 w 2644"/>
                <a:gd name="T107" fmla="*/ 2147483647 h 1282"/>
                <a:gd name="T108" fmla="*/ 2147483647 w 2644"/>
                <a:gd name="T109" fmla="*/ 2147483647 h 1282"/>
                <a:gd name="T110" fmla="*/ 2147483647 w 2644"/>
                <a:gd name="T111" fmla="*/ 2147483647 h 1282"/>
                <a:gd name="T112" fmla="*/ 2147483647 w 2644"/>
                <a:gd name="T113" fmla="*/ 2147483647 h 1282"/>
                <a:gd name="T114" fmla="*/ 2147483647 w 2644"/>
                <a:gd name="T115" fmla="*/ 2147483647 h 1282"/>
                <a:gd name="T116" fmla="*/ 2147483647 w 2644"/>
                <a:gd name="T117" fmla="*/ 2147483647 h 12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44"/>
                <a:gd name="T178" fmla="*/ 0 h 1282"/>
                <a:gd name="T179" fmla="*/ 2644 w 2644"/>
                <a:gd name="T180" fmla="*/ 1282 h 12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44" h="1282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  <a:moveTo>
                    <a:pt x="345" y="566"/>
                  </a:moveTo>
                  <a:cubicBezTo>
                    <a:pt x="353" y="568"/>
                    <a:pt x="353" y="568"/>
                    <a:pt x="353" y="568"/>
                  </a:cubicBezTo>
                  <a:cubicBezTo>
                    <a:pt x="353" y="568"/>
                    <a:pt x="371" y="564"/>
                    <a:pt x="377" y="564"/>
                  </a:cubicBezTo>
                  <a:cubicBezTo>
                    <a:pt x="383" y="564"/>
                    <a:pt x="397" y="554"/>
                    <a:pt x="395" y="546"/>
                  </a:cubicBezTo>
                  <a:cubicBezTo>
                    <a:pt x="393" y="538"/>
                    <a:pt x="371" y="534"/>
                    <a:pt x="371" y="534"/>
                  </a:cubicBezTo>
                  <a:cubicBezTo>
                    <a:pt x="371" y="534"/>
                    <a:pt x="361" y="526"/>
                    <a:pt x="351" y="526"/>
                  </a:cubicBezTo>
                  <a:cubicBezTo>
                    <a:pt x="341" y="526"/>
                    <a:pt x="337" y="532"/>
                    <a:pt x="321" y="526"/>
                  </a:cubicBezTo>
                  <a:cubicBezTo>
                    <a:pt x="317" y="542"/>
                    <a:pt x="317" y="542"/>
                    <a:pt x="317" y="542"/>
                  </a:cubicBezTo>
                  <a:cubicBezTo>
                    <a:pt x="317" y="542"/>
                    <a:pt x="309" y="546"/>
                    <a:pt x="309" y="552"/>
                  </a:cubicBezTo>
                  <a:cubicBezTo>
                    <a:pt x="309" y="558"/>
                    <a:pt x="321" y="564"/>
                    <a:pt x="321" y="564"/>
                  </a:cubicBezTo>
                  <a:cubicBezTo>
                    <a:pt x="317" y="572"/>
                    <a:pt x="317" y="572"/>
                    <a:pt x="317" y="572"/>
                  </a:cubicBezTo>
                  <a:lnTo>
                    <a:pt x="345" y="566"/>
                  </a:lnTo>
                  <a:close/>
                  <a:moveTo>
                    <a:pt x="2531" y="1160"/>
                  </a:moveTo>
                  <a:cubicBezTo>
                    <a:pt x="2535" y="1157"/>
                    <a:pt x="2548" y="1143"/>
                    <a:pt x="2545" y="1138"/>
                  </a:cubicBezTo>
                  <a:cubicBezTo>
                    <a:pt x="2542" y="1133"/>
                    <a:pt x="2538" y="1126"/>
                    <a:pt x="2538" y="1126"/>
                  </a:cubicBezTo>
                  <a:cubicBezTo>
                    <a:pt x="2538" y="1126"/>
                    <a:pt x="2520" y="1124"/>
                    <a:pt x="2519" y="1127"/>
                  </a:cubicBezTo>
                  <a:cubicBezTo>
                    <a:pt x="2518" y="1130"/>
                    <a:pt x="2498" y="1155"/>
                    <a:pt x="2498" y="1160"/>
                  </a:cubicBezTo>
                  <a:cubicBezTo>
                    <a:pt x="2498" y="1165"/>
                    <a:pt x="2501" y="1177"/>
                    <a:pt x="2501" y="1177"/>
                  </a:cubicBezTo>
                  <a:cubicBezTo>
                    <a:pt x="2488" y="1166"/>
                    <a:pt x="2488" y="1166"/>
                    <a:pt x="2488" y="1166"/>
                  </a:cubicBezTo>
                  <a:cubicBezTo>
                    <a:pt x="2482" y="1145"/>
                    <a:pt x="2482" y="1145"/>
                    <a:pt x="2482" y="1145"/>
                  </a:cubicBezTo>
                  <a:cubicBezTo>
                    <a:pt x="2482" y="1145"/>
                    <a:pt x="2457" y="1161"/>
                    <a:pt x="2458" y="1164"/>
                  </a:cubicBezTo>
                  <a:cubicBezTo>
                    <a:pt x="2459" y="1167"/>
                    <a:pt x="2472" y="1165"/>
                    <a:pt x="2473" y="1168"/>
                  </a:cubicBezTo>
                  <a:cubicBezTo>
                    <a:pt x="2474" y="1171"/>
                    <a:pt x="2483" y="1185"/>
                    <a:pt x="2483" y="1185"/>
                  </a:cubicBezTo>
                  <a:cubicBezTo>
                    <a:pt x="2460" y="1181"/>
                    <a:pt x="2460" y="1181"/>
                    <a:pt x="2460" y="1181"/>
                  </a:cubicBezTo>
                  <a:cubicBezTo>
                    <a:pt x="2460" y="1181"/>
                    <a:pt x="2448" y="1196"/>
                    <a:pt x="2449" y="1204"/>
                  </a:cubicBezTo>
                  <a:cubicBezTo>
                    <a:pt x="2450" y="1212"/>
                    <a:pt x="2466" y="1214"/>
                    <a:pt x="2466" y="1214"/>
                  </a:cubicBezTo>
                  <a:cubicBezTo>
                    <a:pt x="2466" y="1214"/>
                    <a:pt x="2452" y="1230"/>
                    <a:pt x="2455" y="1232"/>
                  </a:cubicBezTo>
                  <a:cubicBezTo>
                    <a:pt x="2458" y="1234"/>
                    <a:pt x="2472" y="1234"/>
                    <a:pt x="2472" y="1234"/>
                  </a:cubicBezTo>
                  <a:cubicBezTo>
                    <a:pt x="2471" y="1249"/>
                    <a:pt x="2471" y="1249"/>
                    <a:pt x="2471" y="1249"/>
                  </a:cubicBezTo>
                  <a:cubicBezTo>
                    <a:pt x="2463" y="1259"/>
                    <a:pt x="2463" y="1259"/>
                    <a:pt x="2463" y="1259"/>
                  </a:cubicBezTo>
                  <a:cubicBezTo>
                    <a:pt x="2473" y="1264"/>
                    <a:pt x="2473" y="1264"/>
                    <a:pt x="2473" y="1264"/>
                  </a:cubicBezTo>
                  <a:cubicBezTo>
                    <a:pt x="2473" y="1264"/>
                    <a:pt x="2480" y="1264"/>
                    <a:pt x="2484" y="1264"/>
                  </a:cubicBezTo>
                  <a:cubicBezTo>
                    <a:pt x="2488" y="1264"/>
                    <a:pt x="2496" y="1269"/>
                    <a:pt x="2496" y="1269"/>
                  </a:cubicBezTo>
                  <a:cubicBezTo>
                    <a:pt x="2496" y="1269"/>
                    <a:pt x="2498" y="1267"/>
                    <a:pt x="2506" y="1267"/>
                  </a:cubicBezTo>
                  <a:cubicBezTo>
                    <a:pt x="2513" y="1266"/>
                    <a:pt x="2514" y="1270"/>
                    <a:pt x="2514" y="1270"/>
                  </a:cubicBezTo>
                  <a:cubicBezTo>
                    <a:pt x="2514" y="1270"/>
                    <a:pt x="2515" y="1269"/>
                    <a:pt x="2517" y="1268"/>
                  </a:cubicBezTo>
                  <a:cubicBezTo>
                    <a:pt x="2517" y="1268"/>
                    <a:pt x="2517" y="1268"/>
                    <a:pt x="2517" y="1268"/>
                  </a:cubicBezTo>
                  <a:cubicBezTo>
                    <a:pt x="2513" y="1258"/>
                    <a:pt x="2510" y="1252"/>
                    <a:pt x="2510" y="1252"/>
                  </a:cubicBezTo>
                  <a:cubicBezTo>
                    <a:pt x="2521" y="1239"/>
                    <a:pt x="2521" y="1239"/>
                    <a:pt x="2521" y="1239"/>
                  </a:cubicBezTo>
                  <a:cubicBezTo>
                    <a:pt x="2521" y="1239"/>
                    <a:pt x="2503" y="1224"/>
                    <a:pt x="2513" y="1222"/>
                  </a:cubicBezTo>
                  <a:cubicBezTo>
                    <a:pt x="2523" y="1220"/>
                    <a:pt x="2531" y="1213"/>
                    <a:pt x="2531" y="1213"/>
                  </a:cubicBezTo>
                  <a:cubicBezTo>
                    <a:pt x="2535" y="1194"/>
                    <a:pt x="2535" y="1194"/>
                    <a:pt x="2535" y="1194"/>
                  </a:cubicBezTo>
                  <a:cubicBezTo>
                    <a:pt x="2549" y="1194"/>
                    <a:pt x="2549" y="1194"/>
                    <a:pt x="2549" y="1194"/>
                  </a:cubicBezTo>
                  <a:cubicBezTo>
                    <a:pt x="2554" y="1179"/>
                    <a:pt x="2554" y="1179"/>
                    <a:pt x="2554" y="1179"/>
                  </a:cubicBezTo>
                  <a:cubicBezTo>
                    <a:pt x="2531" y="1179"/>
                    <a:pt x="2531" y="1179"/>
                    <a:pt x="2531" y="1179"/>
                  </a:cubicBezTo>
                  <a:cubicBezTo>
                    <a:pt x="2531" y="1179"/>
                    <a:pt x="2527" y="1163"/>
                    <a:pt x="2531" y="1160"/>
                  </a:cubicBezTo>
                  <a:close/>
                  <a:moveTo>
                    <a:pt x="2525" y="1228"/>
                  </a:moveTo>
                  <a:cubicBezTo>
                    <a:pt x="2527" y="1252"/>
                    <a:pt x="2527" y="1252"/>
                    <a:pt x="2527" y="1252"/>
                  </a:cubicBezTo>
                  <a:cubicBezTo>
                    <a:pt x="2533" y="1252"/>
                    <a:pt x="2543" y="1262"/>
                    <a:pt x="2543" y="1262"/>
                  </a:cubicBezTo>
                  <a:cubicBezTo>
                    <a:pt x="2549" y="1244"/>
                    <a:pt x="2549" y="1244"/>
                    <a:pt x="2549" y="1244"/>
                  </a:cubicBezTo>
                  <a:cubicBezTo>
                    <a:pt x="2537" y="1230"/>
                    <a:pt x="2537" y="1230"/>
                    <a:pt x="2537" y="1230"/>
                  </a:cubicBezTo>
                  <a:lnTo>
                    <a:pt x="2525" y="1228"/>
                  </a:lnTo>
                  <a:close/>
                  <a:moveTo>
                    <a:pt x="2577" y="1240"/>
                  </a:moveTo>
                  <a:cubicBezTo>
                    <a:pt x="2576" y="1251"/>
                    <a:pt x="2567" y="1253"/>
                    <a:pt x="2579" y="1254"/>
                  </a:cubicBezTo>
                  <a:cubicBezTo>
                    <a:pt x="2591" y="1255"/>
                    <a:pt x="2596" y="1253"/>
                    <a:pt x="2596" y="1253"/>
                  </a:cubicBezTo>
                  <a:cubicBezTo>
                    <a:pt x="2596" y="1253"/>
                    <a:pt x="2604" y="1272"/>
                    <a:pt x="2605" y="1265"/>
                  </a:cubicBezTo>
                  <a:cubicBezTo>
                    <a:pt x="2607" y="1259"/>
                    <a:pt x="2617" y="1245"/>
                    <a:pt x="2619" y="1244"/>
                  </a:cubicBezTo>
                  <a:cubicBezTo>
                    <a:pt x="2621" y="1244"/>
                    <a:pt x="2630" y="1244"/>
                    <a:pt x="2622" y="1239"/>
                  </a:cubicBezTo>
                  <a:cubicBezTo>
                    <a:pt x="2614" y="1234"/>
                    <a:pt x="2607" y="1227"/>
                    <a:pt x="2610" y="1227"/>
                  </a:cubicBezTo>
                  <a:cubicBezTo>
                    <a:pt x="2613" y="1226"/>
                    <a:pt x="2620" y="1227"/>
                    <a:pt x="2615" y="1224"/>
                  </a:cubicBezTo>
                  <a:cubicBezTo>
                    <a:pt x="2610" y="1220"/>
                    <a:pt x="2624" y="1211"/>
                    <a:pt x="2624" y="1211"/>
                  </a:cubicBezTo>
                  <a:cubicBezTo>
                    <a:pt x="2624" y="1211"/>
                    <a:pt x="2616" y="1199"/>
                    <a:pt x="2615" y="1200"/>
                  </a:cubicBezTo>
                  <a:cubicBezTo>
                    <a:pt x="2614" y="1200"/>
                    <a:pt x="2601" y="1205"/>
                    <a:pt x="2601" y="1210"/>
                  </a:cubicBezTo>
                  <a:cubicBezTo>
                    <a:pt x="2601" y="1215"/>
                    <a:pt x="2601" y="1219"/>
                    <a:pt x="2601" y="1219"/>
                  </a:cubicBezTo>
                  <a:cubicBezTo>
                    <a:pt x="2601" y="1219"/>
                    <a:pt x="2592" y="1207"/>
                    <a:pt x="2590" y="1208"/>
                  </a:cubicBezTo>
                  <a:cubicBezTo>
                    <a:pt x="2588" y="1209"/>
                    <a:pt x="2585" y="1213"/>
                    <a:pt x="2585" y="1213"/>
                  </a:cubicBezTo>
                  <a:cubicBezTo>
                    <a:pt x="2569" y="1224"/>
                    <a:pt x="2569" y="1224"/>
                    <a:pt x="2569" y="1224"/>
                  </a:cubicBezTo>
                  <a:cubicBezTo>
                    <a:pt x="2569" y="1224"/>
                    <a:pt x="2578" y="1229"/>
                    <a:pt x="2577" y="1240"/>
                  </a:cubicBezTo>
                  <a:close/>
                  <a:moveTo>
                    <a:pt x="2629" y="1260"/>
                  </a:moveTo>
                  <a:cubicBezTo>
                    <a:pt x="2612" y="1266"/>
                    <a:pt x="2612" y="1266"/>
                    <a:pt x="2612" y="1266"/>
                  </a:cubicBezTo>
                  <a:cubicBezTo>
                    <a:pt x="2612" y="1266"/>
                    <a:pt x="2602" y="1270"/>
                    <a:pt x="2598" y="1269"/>
                  </a:cubicBezTo>
                  <a:cubicBezTo>
                    <a:pt x="2594" y="1269"/>
                    <a:pt x="2578" y="1262"/>
                    <a:pt x="2573" y="1262"/>
                  </a:cubicBezTo>
                  <a:cubicBezTo>
                    <a:pt x="2563" y="1262"/>
                    <a:pt x="2565" y="1273"/>
                    <a:pt x="2573" y="1272"/>
                  </a:cubicBezTo>
                  <a:cubicBezTo>
                    <a:pt x="2581" y="1270"/>
                    <a:pt x="2592" y="1282"/>
                    <a:pt x="2592" y="1282"/>
                  </a:cubicBezTo>
                  <a:cubicBezTo>
                    <a:pt x="2592" y="1282"/>
                    <a:pt x="2609" y="1279"/>
                    <a:pt x="2626" y="1275"/>
                  </a:cubicBezTo>
                  <a:cubicBezTo>
                    <a:pt x="2644" y="1272"/>
                    <a:pt x="2629" y="1260"/>
                    <a:pt x="2629" y="12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3" name="Freeform 430"/>
            <p:cNvSpPr>
              <a:spLocks noEditPoints="1"/>
            </p:cNvSpPr>
            <p:nvPr/>
          </p:nvSpPr>
          <p:spPr bwMode="auto">
            <a:xfrm>
              <a:off x="4611688" y="2097088"/>
              <a:ext cx="141287" cy="63500"/>
            </a:xfrm>
            <a:custGeom>
              <a:avLst/>
              <a:gdLst>
                <a:gd name="T0" fmla="*/ 2147483647 w 237"/>
                <a:gd name="T1" fmla="*/ 2147483647 h 107"/>
                <a:gd name="T2" fmla="*/ 2147483647 w 237"/>
                <a:gd name="T3" fmla="*/ 2147483647 h 107"/>
                <a:gd name="T4" fmla="*/ 2147483647 w 237"/>
                <a:gd name="T5" fmla="*/ 2147483647 h 107"/>
                <a:gd name="T6" fmla="*/ 2147483647 w 237"/>
                <a:gd name="T7" fmla="*/ 2147483647 h 107"/>
                <a:gd name="T8" fmla="*/ 2147483647 w 237"/>
                <a:gd name="T9" fmla="*/ 2147483647 h 107"/>
                <a:gd name="T10" fmla="*/ 2147483647 w 237"/>
                <a:gd name="T11" fmla="*/ 2147483647 h 107"/>
                <a:gd name="T12" fmla="*/ 2147483647 w 237"/>
                <a:gd name="T13" fmla="*/ 2147483647 h 107"/>
                <a:gd name="T14" fmla="*/ 2147483647 w 237"/>
                <a:gd name="T15" fmla="*/ 2147483647 h 107"/>
                <a:gd name="T16" fmla="*/ 2147483647 w 237"/>
                <a:gd name="T17" fmla="*/ 2147483647 h 107"/>
                <a:gd name="T18" fmla="*/ 2147483647 w 237"/>
                <a:gd name="T19" fmla="*/ 2147483647 h 107"/>
                <a:gd name="T20" fmla="*/ 2147483647 w 237"/>
                <a:gd name="T21" fmla="*/ 2147483647 h 107"/>
                <a:gd name="T22" fmla="*/ 2147483647 w 237"/>
                <a:gd name="T23" fmla="*/ 2147483647 h 107"/>
                <a:gd name="T24" fmla="*/ 2147483647 w 237"/>
                <a:gd name="T25" fmla="*/ 2147483647 h 107"/>
                <a:gd name="T26" fmla="*/ 2147483647 w 237"/>
                <a:gd name="T27" fmla="*/ 2147483647 h 107"/>
                <a:gd name="T28" fmla="*/ 2147483647 w 237"/>
                <a:gd name="T29" fmla="*/ 2147483647 h 107"/>
                <a:gd name="T30" fmla="*/ 2147483647 w 237"/>
                <a:gd name="T31" fmla="*/ 2147483647 h 107"/>
                <a:gd name="T32" fmla="*/ 2147483647 w 237"/>
                <a:gd name="T33" fmla="*/ 2147483647 h 107"/>
                <a:gd name="T34" fmla="*/ 2147483647 w 237"/>
                <a:gd name="T35" fmla="*/ 2147483647 h 107"/>
                <a:gd name="T36" fmla="*/ 2147483647 w 237"/>
                <a:gd name="T37" fmla="*/ 2147483647 h 107"/>
                <a:gd name="T38" fmla="*/ 2147483647 w 237"/>
                <a:gd name="T39" fmla="*/ 2147483647 h 107"/>
                <a:gd name="T40" fmla="*/ 2147483647 w 237"/>
                <a:gd name="T41" fmla="*/ 2147483647 h 107"/>
                <a:gd name="T42" fmla="*/ 2147483647 w 237"/>
                <a:gd name="T43" fmla="*/ 2147483647 h 107"/>
                <a:gd name="T44" fmla="*/ 2147483647 w 237"/>
                <a:gd name="T45" fmla="*/ 2147483647 h 107"/>
                <a:gd name="T46" fmla="*/ 2147483647 w 237"/>
                <a:gd name="T47" fmla="*/ 2147483647 h 107"/>
                <a:gd name="T48" fmla="*/ 2147483647 w 237"/>
                <a:gd name="T49" fmla="*/ 2147483647 h 107"/>
                <a:gd name="T50" fmla="*/ 2147483647 w 237"/>
                <a:gd name="T51" fmla="*/ 2147483647 h 107"/>
                <a:gd name="T52" fmla="*/ 2147483647 w 237"/>
                <a:gd name="T53" fmla="*/ 2147483647 h 107"/>
                <a:gd name="T54" fmla="*/ 2147483647 w 237"/>
                <a:gd name="T55" fmla="*/ 2147483647 h 107"/>
                <a:gd name="T56" fmla="*/ 2147483647 w 237"/>
                <a:gd name="T57" fmla="*/ 2147483647 h 107"/>
                <a:gd name="T58" fmla="*/ 2147483647 w 237"/>
                <a:gd name="T59" fmla="*/ 2147483647 h 107"/>
                <a:gd name="T60" fmla="*/ 2147483647 w 237"/>
                <a:gd name="T61" fmla="*/ 2147483647 h 107"/>
                <a:gd name="T62" fmla="*/ 2147483647 w 237"/>
                <a:gd name="T63" fmla="*/ 2147483647 h 107"/>
                <a:gd name="T64" fmla="*/ 2147483647 w 237"/>
                <a:gd name="T65" fmla="*/ 2147483647 h 107"/>
                <a:gd name="T66" fmla="*/ 2147483647 w 237"/>
                <a:gd name="T67" fmla="*/ 2147483647 h 107"/>
                <a:gd name="T68" fmla="*/ 2147483647 w 237"/>
                <a:gd name="T69" fmla="*/ 2147483647 h 107"/>
                <a:gd name="T70" fmla="*/ 2147483647 w 237"/>
                <a:gd name="T71" fmla="*/ 2147483647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07"/>
                <a:gd name="T110" fmla="*/ 237 w 237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4" name="Freeform 431"/>
            <p:cNvSpPr>
              <a:spLocks/>
            </p:cNvSpPr>
            <p:nvPr/>
          </p:nvSpPr>
          <p:spPr bwMode="auto">
            <a:xfrm>
              <a:off x="4556125" y="2587625"/>
              <a:ext cx="49213" cy="52388"/>
            </a:xfrm>
            <a:custGeom>
              <a:avLst/>
              <a:gdLst/>
              <a:ahLst/>
              <a:cxnLst>
                <a:cxn ang="0">
                  <a:pos x="79" y="27"/>
                </a:cxn>
                <a:cxn ang="0">
                  <a:pos x="73" y="31"/>
                </a:cxn>
                <a:cxn ang="0">
                  <a:pos x="65" y="17"/>
                </a:cxn>
                <a:cxn ang="0">
                  <a:pos x="56" y="10"/>
                </a:cxn>
                <a:cxn ang="0">
                  <a:pos x="46" y="0"/>
                </a:cxn>
                <a:cxn ang="0">
                  <a:pos x="29" y="0"/>
                </a:cxn>
                <a:cxn ang="0">
                  <a:pos x="29" y="15"/>
                </a:cxn>
                <a:cxn ang="0">
                  <a:pos x="18" y="14"/>
                </a:cxn>
                <a:cxn ang="0">
                  <a:pos x="9" y="29"/>
                </a:cxn>
                <a:cxn ang="0">
                  <a:pos x="4" y="29"/>
                </a:cxn>
                <a:cxn ang="0">
                  <a:pos x="3" y="39"/>
                </a:cxn>
                <a:cxn ang="0">
                  <a:pos x="17" y="48"/>
                </a:cxn>
                <a:cxn ang="0">
                  <a:pos x="4" y="64"/>
                </a:cxn>
                <a:cxn ang="0">
                  <a:pos x="6" y="65"/>
                </a:cxn>
                <a:cxn ang="0">
                  <a:pos x="24" y="62"/>
                </a:cxn>
                <a:cxn ang="0">
                  <a:pos x="24" y="74"/>
                </a:cxn>
                <a:cxn ang="0">
                  <a:pos x="41" y="90"/>
                </a:cxn>
                <a:cxn ang="0">
                  <a:pos x="48" y="81"/>
                </a:cxn>
                <a:cxn ang="0">
                  <a:pos x="46" y="71"/>
                </a:cxn>
                <a:cxn ang="0">
                  <a:pos x="40" y="74"/>
                </a:cxn>
                <a:cxn ang="0">
                  <a:pos x="31" y="68"/>
                </a:cxn>
                <a:cxn ang="0">
                  <a:pos x="46" y="68"/>
                </a:cxn>
                <a:cxn ang="0">
                  <a:pos x="52" y="63"/>
                </a:cxn>
                <a:cxn ang="0">
                  <a:pos x="54" y="49"/>
                </a:cxn>
                <a:cxn ang="0">
                  <a:pos x="72" y="59"/>
                </a:cxn>
                <a:cxn ang="0">
                  <a:pos x="78" y="53"/>
                </a:cxn>
                <a:cxn ang="0">
                  <a:pos x="80" y="56"/>
                </a:cxn>
                <a:cxn ang="0">
                  <a:pos x="79" y="27"/>
                </a:cxn>
              </a:cxnLst>
              <a:rect l="0" t="0" r="r" b="b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5" name="Freeform 432"/>
            <p:cNvSpPr>
              <a:spLocks noEditPoints="1"/>
            </p:cNvSpPr>
            <p:nvPr/>
          </p:nvSpPr>
          <p:spPr bwMode="auto">
            <a:xfrm>
              <a:off x="4565650" y="2503488"/>
              <a:ext cx="109538" cy="136525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60" y="140"/>
                </a:cxn>
                <a:cxn ang="0">
                  <a:pos x="166" y="120"/>
                </a:cxn>
                <a:cxn ang="0">
                  <a:pos x="161" y="102"/>
                </a:cxn>
                <a:cxn ang="0">
                  <a:pos x="171" y="88"/>
                </a:cxn>
                <a:cxn ang="0">
                  <a:pos x="139" y="91"/>
                </a:cxn>
                <a:cxn ang="0">
                  <a:pos x="117" y="82"/>
                </a:cxn>
                <a:cxn ang="0">
                  <a:pos x="115" y="56"/>
                </a:cxn>
                <a:cxn ang="0">
                  <a:pos x="91" y="48"/>
                </a:cxn>
                <a:cxn ang="0">
                  <a:pos x="77" y="27"/>
                </a:cxn>
                <a:cxn ang="0">
                  <a:pos x="48" y="6"/>
                </a:cxn>
                <a:cxn ang="0">
                  <a:pos x="18" y="17"/>
                </a:cxn>
                <a:cxn ang="0">
                  <a:pos x="0" y="21"/>
                </a:cxn>
                <a:cxn ang="0">
                  <a:pos x="6" y="40"/>
                </a:cxn>
                <a:cxn ang="0">
                  <a:pos x="8" y="53"/>
                </a:cxn>
                <a:cxn ang="0">
                  <a:pos x="12" y="65"/>
                </a:cxn>
                <a:cxn ang="0">
                  <a:pos x="5" y="72"/>
                </a:cxn>
                <a:cxn ang="0">
                  <a:pos x="27" y="76"/>
                </a:cxn>
                <a:cxn ang="0">
                  <a:pos x="15" y="106"/>
                </a:cxn>
                <a:cxn ang="0">
                  <a:pos x="37" y="118"/>
                </a:cxn>
                <a:cxn ang="0">
                  <a:pos x="35" y="140"/>
                </a:cxn>
                <a:cxn ang="0">
                  <a:pos x="41" y="153"/>
                </a:cxn>
                <a:cxn ang="0">
                  <a:pos x="58" y="174"/>
                </a:cxn>
                <a:cxn ang="0">
                  <a:pos x="65" y="199"/>
                </a:cxn>
                <a:cxn ang="0">
                  <a:pos x="71" y="211"/>
                </a:cxn>
                <a:cxn ang="0">
                  <a:pos x="84" y="221"/>
                </a:cxn>
                <a:cxn ang="0">
                  <a:pos x="95" y="229"/>
                </a:cxn>
                <a:cxn ang="0">
                  <a:pos x="112" y="221"/>
                </a:cxn>
                <a:cxn ang="0">
                  <a:pos x="128" y="213"/>
                </a:cxn>
                <a:cxn ang="0">
                  <a:pos x="158" y="207"/>
                </a:cxn>
                <a:cxn ang="0">
                  <a:pos x="165" y="192"/>
                </a:cxn>
                <a:cxn ang="0">
                  <a:pos x="177" y="180"/>
                </a:cxn>
                <a:cxn ang="0">
                  <a:pos x="180" y="159"/>
                </a:cxn>
                <a:cxn ang="0">
                  <a:pos x="27" y="144"/>
                </a:cxn>
                <a:cxn ang="0">
                  <a:pos x="24" y="144"/>
                </a:cxn>
                <a:cxn ang="0">
                  <a:pos x="24" y="144"/>
                </a:cxn>
              </a:cxnLst>
              <a:rect l="0" t="0" r="r" b="b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6" name="Freeform 435"/>
            <p:cNvSpPr>
              <a:spLocks/>
            </p:cNvSpPr>
            <p:nvPr/>
          </p:nvSpPr>
          <p:spPr bwMode="auto">
            <a:xfrm>
              <a:off x="5243513" y="4364038"/>
              <a:ext cx="242887" cy="441325"/>
            </a:xfrm>
            <a:custGeom>
              <a:avLst/>
              <a:gdLst>
                <a:gd name="T0" fmla="*/ 2147483647 w 409"/>
                <a:gd name="T1" fmla="*/ 2147483647 h 746"/>
                <a:gd name="T2" fmla="*/ 2147483647 w 409"/>
                <a:gd name="T3" fmla="*/ 2147483647 h 746"/>
                <a:gd name="T4" fmla="*/ 2147483647 w 409"/>
                <a:gd name="T5" fmla="*/ 2147483647 h 746"/>
                <a:gd name="T6" fmla="*/ 2147483647 w 409"/>
                <a:gd name="T7" fmla="*/ 2147483647 h 746"/>
                <a:gd name="T8" fmla="*/ 2147483647 w 409"/>
                <a:gd name="T9" fmla="*/ 2147483647 h 746"/>
                <a:gd name="T10" fmla="*/ 2147483647 w 409"/>
                <a:gd name="T11" fmla="*/ 2147483647 h 746"/>
                <a:gd name="T12" fmla="*/ 2147483647 w 409"/>
                <a:gd name="T13" fmla="*/ 2147483647 h 746"/>
                <a:gd name="T14" fmla="*/ 2147483647 w 409"/>
                <a:gd name="T15" fmla="*/ 2147483647 h 746"/>
                <a:gd name="T16" fmla="*/ 2147483647 w 409"/>
                <a:gd name="T17" fmla="*/ 2147483647 h 746"/>
                <a:gd name="T18" fmla="*/ 2147483647 w 409"/>
                <a:gd name="T19" fmla="*/ 2147483647 h 746"/>
                <a:gd name="T20" fmla="*/ 2147483647 w 409"/>
                <a:gd name="T21" fmla="*/ 2147483647 h 746"/>
                <a:gd name="T22" fmla="*/ 2147483647 w 409"/>
                <a:gd name="T23" fmla="*/ 2147483647 h 746"/>
                <a:gd name="T24" fmla="*/ 2147483647 w 409"/>
                <a:gd name="T25" fmla="*/ 2147483647 h 746"/>
                <a:gd name="T26" fmla="*/ 2147483647 w 409"/>
                <a:gd name="T27" fmla="*/ 2147483647 h 746"/>
                <a:gd name="T28" fmla="*/ 2147483647 w 409"/>
                <a:gd name="T29" fmla="*/ 2147483647 h 746"/>
                <a:gd name="T30" fmla="*/ 2147483647 w 409"/>
                <a:gd name="T31" fmla="*/ 2147483647 h 746"/>
                <a:gd name="T32" fmla="*/ 2147483647 w 409"/>
                <a:gd name="T33" fmla="*/ 2147483647 h 746"/>
                <a:gd name="T34" fmla="*/ 2147483647 w 409"/>
                <a:gd name="T35" fmla="*/ 2147483647 h 746"/>
                <a:gd name="T36" fmla="*/ 2147483647 w 409"/>
                <a:gd name="T37" fmla="*/ 2147483647 h 746"/>
                <a:gd name="T38" fmla="*/ 2147483647 w 409"/>
                <a:gd name="T39" fmla="*/ 0 h 746"/>
                <a:gd name="T40" fmla="*/ 2147483647 w 409"/>
                <a:gd name="T41" fmla="*/ 2147483647 h 746"/>
                <a:gd name="T42" fmla="*/ 2147483647 w 409"/>
                <a:gd name="T43" fmla="*/ 2147483647 h 746"/>
                <a:gd name="T44" fmla="*/ 2147483647 w 409"/>
                <a:gd name="T45" fmla="*/ 2147483647 h 746"/>
                <a:gd name="T46" fmla="*/ 2147483647 w 409"/>
                <a:gd name="T47" fmla="*/ 2147483647 h 746"/>
                <a:gd name="T48" fmla="*/ 2147483647 w 409"/>
                <a:gd name="T49" fmla="*/ 2147483647 h 746"/>
                <a:gd name="T50" fmla="*/ 2147483647 w 409"/>
                <a:gd name="T51" fmla="*/ 2147483647 h 746"/>
                <a:gd name="T52" fmla="*/ 2147483647 w 409"/>
                <a:gd name="T53" fmla="*/ 2147483647 h 746"/>
                <a:gd name="T54" fmla="*/ 2147483647 w 409"/>
                <a:gd name="T55" fmla="*/ 2147483647 h 746"/>
                <a:gd name="T56" fmla="*/ 2147483647 w 409"/>
                <a:gd name="T57" fmla="*/ 2147483647 h 746"/>
                <a:gd name="T58" fmla="*/ 2147483647 w 409"/>
                <a:gd name="T59" fmla="*/ 2147483647 h 746"/>
                <a:gd name="T60" fmla="*/ 2147483647 w 409"/>
                <a:gd name="T61" fmla="*/ 2147483647 h 746"/>
                <a:gd name="T62" fmla="*/ 2147483647 w 409"/>
                <a:gd name="T63" fmla="*/ 2147483647 h 746"/>
                <a:gd name="T64" fmla="*/ 2147483647 w 409"/>
                <a:gd name="T65" fmla="*/ 2147483647 h 746"/>
                <a:gd name="T66" fmla="*/ 2147483647 w 409"/>
                <a:gd name="T67" fmla="*/ 2147483647 h 746"/>
                <a:gd name="T68" fmla="*/ 2147483647 w 409"/>
                <a:gd name="T69" fmla="*/ 2147483647 h 746"/>
                <a:gd name="T70" fmla="*/ 2147483647 w 409"/>
                <a:gd name="T71" fmla="*/ 2147483647 h 746"/>
                <a:gd name="T72" fmla="*/ 2147483647 w 409"/>
                <a:gd name="T73" fmla="*/ 2147483647 h 746"/>
                <a:gd name="T74" fmla="*/ 2147483647 w 409"/>
                <a:gd name="T75" fmla="*/ 2147483647 h 746"/>
                <a:gd name="T76" fmla="*/ 2147483647 w 409"/>
                <a:gd name="T77" fmla="*/ 2147483647 h 746"/>
                <a:gd name="T78" fmla="*/ 2147483647 w 409"/>
                <a:gd name="T79" fmla="*/ 2147483647 h 746"/>
                <a:gd name="T80" fmla="*/ 2147483647 w 409"/>
                <a:gd name="T81" fmla="*/ 2147483647 h 746"/>
                <a:gd name="T82" fmla="*/ 2147483647 w 409"/>
                <a:gd name="T83" fmla="*/ 2147483647 h 746"/>
                <a:gd name="T84" fmla="*/ 2147483647 w 409"/>
                <a:gd name="T85" fmla="*/ 2147483647 h 746"/>
                <a:gd name="T86" fmla="*/ 2147483647 w 409"/>
                <a:gd name="T87" fmla="*/ 2147483647 h 746"/>
                <a:gd name="T88" fmla="*/ 2147483647 w 409"/>
                <a:gd name="T89" fmla="*/ 2147483647 h 7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09"/>
                <a:gd name="T136" fmla="*/ 0 h 746"/>
                <a:gd name="T137" fmla="*/ 409 w 409"/>
                <a:gd name="T138" fmla="*/ 746 h 7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7" name="Freeform 441"/>
            <p:cNvSpPr>
              <a:spLocks/>
            </p:cNvSpPr>
            <p:nvPr/>
          </p:nvSpPr>
          <p:spPr bwMode="auto">
            <a:xfrm>
              <a:off x="3600450" y="3094038"/>
              <a:ext cx="236538" cy="203200"/>
            </a:xfrm>
            <a:custGeom>
              <a:avLst/>
              <a:gdLst>
                <a:gd name="T0" fmla="*/ 2147483647 w 401"/>
                <a:gd name="T1" fmla="*/ 0 h 343"/>
                <a:gd name="T2" fmla="*/ 2147483647 w 401"/>
                <a:gd name="T3" fmla="*/ 0 h 343"/>
                <a:gd name="T4" fmla="*/ 2147483647 w 401"/>
                <a:gd name="T5" fmla="*/ 2147483647 h 343"/>
                <a:gd name="T6" fmla="*/ 2147483647 w 401"/>
                <a:gd name="T7" fmla="*/ 2147483647 h 343"/>
                <a:gd name="T8" fmla="*/ 2147483647 w 401"/>
                <a:gd name="T9" fmla="*/ 2147483647 h 343"/>
                <a:gd name="T10" fmla="*/ 2147483647 w 401"/>
                <a:gd name="T11" fmla="*/ 2147483647 h 343"/>
                <a:gd name="T12" fmla="*/ 2147483647 w 401"/>
                <a:gd name="T13" fmla="*/ 2147483647 h 343"/>
                <a:gd name="T14" fmla="*/ 2147483647 w 401"/>
                <a:gd name="T15" fmla="*/ 2147483647 h 343"/>
                <a:gd name="T16" fmla="*/ 2147483647 w 401"/>
                <a:gd name="T17" fmla="*/ 2147483647 h 343"/>
                <a:gd name="T18" fmla="*/ 2147483647 w 401"/>
                <a:gd name="T19" fmla="*/ 2147483647 h 343"/>
                <a:gd name="T20" fmla="*/ 2147483647 w 401"/>
                <a:gd name="T21" fmla="*/ 2147483647 h 343"/>
                <a:gd name="T22" fmla="*/ 2147483647 w 401"/>
                <a:gd name="T23" fmla="*/ 2147483647 h 343"/>
                <a:gd name="T24" fmla="*/ 2147483647 w 401"/>
                <a:gd name="T25" fmla="*/ 2147483647 h 343"/>
                <a:gd name="T26" fmla="*/ 2147483647 w 401"/>
                <a:gd name="T27" fmla="*/ 2147483647 h 343"/>
                <a:gd name="T28" fmla="*/ 2147483647 w 401"/>
                <a:gd name="T29" fmla="*/ 2147483647 h 343"/>
                <a:gd name="T30" fmla="*/ 2147483647 w 401"/>
                <a:gd name="T31" fmla="*/ 2147483647 h 343"/>
                <a:gd name="T32" fmla="*/ 2147483647 w 401"/>
                <a:gd name="T33" fmla="*/ 2147483647 h 343"/>
                <a:gd name="T34" fmla="*/ 2147483647 w 401"/>
                <a:gd name="T35" fmla="*/ 2147483647 h 343"/>
                <a:gd name="T36" fmla="*/ 2147483647 w 401"/>
                <a:gd name="T37" fmla="*/ 2147483647 h 343"/>
                <a:gd name="T38" fmla="*/ 2147483647 w 401"/>
                <a:gd name="T39" fmla="*/ 2147483647 h 343"/>
                <a:gd name="T40" fmla="*/ 2147483647 w 401"/>
                <a:gd name="T41" fmla="*/ 2147483647 h 343"/>
                <a:gd name="T42" fmla="*/ 0 w 401"/>
                <a:gd name="T43" fmla="*/ 2147483647 h 343"/>
                <a:gd name="T44" fmla="*/ 2147483647 w 401"/>
                <a:gd name="T45" fmla="*/ 2147483647 h 343"/>
                <a:gd name="T46" fmla="*/ 2147483647 w 401"/>
                <a:gd name="T47" fmla="*/ 2147483647 h 343"/>
                <a:gd name="T48" fmla="*/ 2147483647 w 401"/>
                <a:gd name="T49" fmla="*/ 2147483647 h 343"/>
                <a:gd name="T50" fmla="*/ 2147483647 w 401"/>
                <a:gd name="T51" fmla="*/ 2147483647 h 343"/>
                <a:gd name="T52" fmla="*/ 2147483647 w 401"/>
                <a:gd name="T53" fmla="*/ 2147483647 h 343"/>
                <a:gd name="T54" fmla="*/ 2147483647 w 401"/>
                <a:gd name="T55" fmla="*/ 2147483647 h 343"/>
                <a:gd name="T56" fmla="*/ 2147483647 w 401"/>
                <a:gd name="T57" fmla="*/ 2147483647 h 343"/>
                <a:gd name="T58" fmla="*/ 2147483647 w 401"/>
                <a:gd name="T59" fmla="*/ 2147483647 h 343"/>
                <a:gd name="T60" fmla="*/ 2147483647 w 401"/>
                <a:gd name="T61" fmla="*/ 2147483647 h 343"/>
                <a:gd name="T62" fmla="*/ 2147483647 w 401"/>
                <a:gd name="T63" fmla="*/ 2147483647 h 343"/>
                <a:gd name="T64" fmla="*/ 2147483647 w 401"/>
                <a:gd name="T65" fmla="*/ 2147483647 h 343"/>
                <a:gd name="T66" fmla="*/ 2147483647 w 401"/>
                <a:gd name="T67" fmla="*/ 2147483647 h 343"/>
                <a:gd name="T68" fmla="*/ 2147483647 w 401"/>
                <a:gd name="T69" fmla="*/ 0 h 3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1"/>
                <a:gd name="T106" fmla="*/ 0 h 343"/>
                <a:gd name="T107" fmla="*/ 401 w 401"/>
                <a:gd name="T108" fmla="*/ 343 h 3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8" name="Freeform 442"/>
            <p:cNvSpPr>
              <a:spLocks/>
            </p:cNvSpPr>
            <p:nvPr/>
          </p:nvSpPr>
          <p:spPr bwMode="auto">
            <a:xfrm>
              <a:off x="3609975" y="3568700"/>
              <a:ext cx="73025" cy="60325"/>
            </a:xfrm>
            <a:custGeom>
              <a:avLst/>
              <a:gdLst>
                <a:gd name="T0" fmla="*/ 2147483647 w 125"/>
                <a:gd name="T1" fmla="*/ 2147483647 h 103"/>
                <a:gd name="T2" fmla="*/ 2147483647 w 125"/>
                <a:gd name="T3" fmla="*/ 2147483647 h 103"/>
                <a:gd name="T4" fmla="*/ 2147483647 w 125"/>
                <a:gd name="T5" fmla="*/ 2147483647 h 103"/>
                <a:gd name="T6" fmla="*/ 2147483647 w 125"/>
                <a:gd name="T7" fmla="*/ 2147483647 h 103"/>
                <a:gd name="T8" fmla="*/ 2147483647 w 125"/>
                <a:gd name="T9" fmla="*/ 2147483647 h 103"/>
                <a:gd name="T10" fmla="*/ 2147483647 w 125"/>
                <a:gd name="T11" fmla="*/ 2147483647 h 103"/>
                <a:gd name="T12" fmla="*/ 2147483647 w 125"/>
                <a:gd name="T13" fmla="*/ 0 h 103"/>
                <a:gd name="T14" fmla="*/ 2147483647 w 125"/>
                <a:gd name="T15" fmla="*/ 2147483647 h 103"/>
                <a:gd name="T16" fmla="*/ 2147483647 w 125"/>
                <a:gd name="T17" fmla="*/ 2147483647 h 103"/>
                <a:gd name="T18" fmla="*/ 2147483647 w 125"/>
                <a:gd name="T19" fmla="*/ 2147483647 h 103"/>
                <a:gd name="T20" fmla="*/ 0 w 125"/>
                <a:gd name="T21" fmla="*/ 2147483647 h 103"/>
                <a:gd name="T22" fmla="*/ 2147483647 w 125"/>
                <a:gd name="T23" fmla="*/ 2147483647 h 103"/>
                <a:gd name="T24" fmla="*/ 2147483647 w 125"/>
                <a:gd name="T25" fmla="*/ 2147483647 h 103"/>
                <a:gd name="T26" fmla="*/ 2147483647 w 125"/>
                <a:gd name="T27" fmla="*/ 2147483647 h 103"/>
                <a:gd name="T28" fmla="*/ 2147483647 w 125"/>
                <a:gd name="T29" fmla="*/ 2147483647 h 103"/>
                <a:gd name="T30" fmla="*/ 2147483647 w 125"/>
                <a:gd name="T31" fmla="*/ 2147483647 h 103"/>
                <a:gd name="T32" fmla="*/ 2147483647 w 125"/>
                <a:gd name="T33" fmla="*/ 2147483647 h 103"/>
                <a:gd name="T34" fmla="*/ 2147483647 w 125"/>
                <a:gd name="T35" fmla="*/ 2147483647 h 103"/>
                <a:gd name="T36" fmla="*/ 2147483647 w 125"/>
                <a:gd name="T37" fmla="*/ 2147483647 h 103"/>
                <a:gd name="T38" fmla="*/ 2147483647 w 125"/>
                <a:gd name="T39" fmla="*/ 2147483647 h 103"/>
                <a:gd name="T40" fmla="*/ 2147483647 w 125"/>
                <a:gd name="T41" fmla="*/ 2147483647 h 103"/>
                <a:gd name="T42" fmla="*/ 2147483647 w 125"/>
                <a:gd name="T43" fmla="*/ 2147483647 h 103"/>
                <a:gd name="T44" fmla="*/ 2147483647 w 125"/>
                <a:gd name="T45" fmla="*/ 2147483647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5"/>
                <a:gd name="T70" fmla="*/ 0 h 103"/>
                <a:gd name="T71" fmla="*/ 125 w 125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9" name="Freeform 443"/>
            <p:cNvSpPr>
              <a:spLocks/>
            </p:cNvSpPr>
            <p:nvPr/>
          </p:nvSpPr>
          <p:spPr bwMode="auto">
            <a:xfrm>
              <a:off x="3597275" y="3532188"/>
              <a:ext cx="90488" cy="23812"/>
            </a:xfrm>
            <a:custGeom>
              <a:avLst/>
              <a:gdLst>
                <a:gd name="T0" fmla="*/ 2147483647 w 154"/>
                <a:gd name="T1" fmla="*/ 2147483647 h 39"/>
                <a:gd name="T2" fmla="*/ 0 w 154"/>
                <a:gd name="T3" fmla="*/ 2147483647 h 39"/>
                <a:gd name="T4" fmla="*/ 0 w 154"/>
                <a:gd name="T5" fmla="*/ 2147483647 h 39"/>
                <a:gd name="T6" fmla="*/ 2147483647 w 154"/>
                <a:gd name="T7" fmla="*/ 2147483647 h 39"/>
                <a:gd name="T8" fmla="*/ 2147483647 w 154"/>
                <a:gd name="T9" fmla="*/ 2147483647 h 39"/>
                <a:gd name="T10" fmla="*/ 2147483647 w 154"/>
                <a:gd name="T11" fmla="*/ 2147483647 h 39"/>
                <a:gd name="T12" fmla="*/ 2147483647 w 154"/>
                <a:gd name="T13" fmla="*/ 2147483647 h 39"/>
                <a:gd name="T14" fmla="*/ 2147483647 w 154"/>
                <a:gd name="T15" fmla="*/ 2147483647 h 39"/>
                <a:gd name="T16" fmla="*/ 2147483647 w 154"/>
                <a:gd name="T17" fmla="*/ 2147483647 h 39"/>
                <a:gd name="T18" fmla="*/ 2147483647 w 154"/>
                <a:gd name="T19" fmla="*/ 2147483647 h 39"/>
                <a:gd name="T20" fmla="*/ 2147483647 w 154"/>
                <a:gd name="T21" fmla="*/ 2147483647 h 39"/>
                <a:gd name="T22" fmla="*/ 2147483647 w 154"/>
                <a:gd name="T23" fmla="*/ 2147483647 h 39"/>
                <a:gd name="T24" fmla="*/ 2147483647 w 154"/>
                <a:gd name="T25" fmla="*/ 2147483647 h 39"/>
                <a:gd name="T26" fmla="*/ 2147483647 w 154"/>
                <a:gd name="T27" fmla="*/ 2147483647 h 39"/>
                <a:gd name="T28" fmla="*/ 2147483647 w 154"/>
                <a:gd name="T29" fmla="*/ 2147483647 h 39"/>
                <a:gd name="T30" fmla="*/ 2147483647 w 154"/>
                <a:gd name="T31" fmla="*/ 2147483647 h 39"/>
                <a:gd name="T32" fmla="*/ 2147483647 w 154"/>
                <a:gd name="T33" fmla="*/ 214748364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"/>
                <a:gd name="T52" fmla="*/ 0 h 39"/>
                <a:gd name="T53" fmla="*/ 154 w 154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0" name="Freeform 444"/>
            <p:cNvSpPr>
              <a:spLocks/>
            </p:cNvSpPr>
            <p:nvPr/>
          </p:nvSpPr>
          <p:spPr bwMode="auto">
            <a:xfrm>
              <a:off x="3733800" y="3697288"/>
              <a:ext cx="122238" cy="138112"/>
            </a:xfrm>
            <a:custGeom>
              <a:avLst/>
              <a:gdLst>
                <a:gd name="T0" fmla="*/ 2147483647 w 207"/>
                <a:gd name="T1" fmla="*/ 2147483647 h 236"/>
                <a:gd name="T2" fmla="*/ 2147483647 w 207"/>
                <a:gd name="T3" fmla="*/ 2147483647 h 236"/>
                <a:gd name="T4" fmla="*/ 2147483647 w 207"/>
                <a:gd name="T5" fmla="*/ 2147483647 h 236"/>
                <a:gd name="T6" fmla="*/ 2147483647 w 207"/>
                <a:gd name="T7" fmla="*/ 2147483647 h 236"/>
                <a:gd name="T8" fmla="*/ 2147483647 w 207"/>
                <a:gd name="T9" fmla="*/ 2147483647 h 236"/>
                <a:gd name="T10" fmla="*/ 2147483647 w 207"/>
                <a:gd name="T11" fmla="*/ 2147483647 h 236"/>
                <a:gd name="T12" fmla="*/ 2147483647 w 207"/>
                <a:gd name="T13" fmla="*/ 2147483647 h 236"/>
                <a:gd name="T14" fmla="*/ 2147483647 w 207"/>
                <a:gd name="T15" fmla="*/ 2147483647 h 236"/>
                <a:gd name="T16" fmla="*/ 2147483647 w 207"/>
                <a:gd name="T17" fmla="*/ 2147483647 h 236"/>
                <a:gd name="T18" fmla="*/ 2147483647 w 207"/>
                <a:gd name="T19" fmla="*/ 2147483647 h 236"/>
                <a:gd name="T20" fmla="*/ 2147483647 w 207"/>
                <a:gd name="T21" fmla="*/ 2147483647 h 236"/>
                <a:gd name="T22" fmla="*/ 2147483647 w 207"/>
                <a:gd name="T23" fmla="*/ 2147483647 h 236"/>
                <a:gd name="T24" fmla="*/ 2147483647 w 207"/>
                <a:gd name="T25" fmla="*/ 2147483647 h 236"/>
                <a:gd name="T26" fmla="*/ 2147483647 w 207"/>
                <a:gd name="T27" fmla="*/ 2147483647 h 236"/>
                <a:gd name="T28" fmla="*/ 2147483647 w 207"/>
                <a:gd name="T29" fmla="*/ 2147483647 h 236"/>
                <a:gd name="T30" fmla="*/ 2147483647 w 207"/>
                <a:gd name="T31" fmla="*/ 2147483647 h 236"/>
                <a:gd name="T32" fmla="*/ 2147483647 w 207"/>
                <a:gd name="T33" fmla="*/ 2147483647 h 236"/>
                <a:gd name="T34" fmla="*/ 2147483647 w 207"/>
                <a:gd name="T35" fmla="*/ 2147483647 h 236"/>
                <a:gd name="T36" fmla="*/ 2147483647 w 207"/>
                <a:gd name="T37" fmla="*/ 2147483647 h 236"/>
                <a:gd name="T38" fmla="*/ 2147483647 w 207"/>
                <a:gd name="T39" fmla="*/ 2147483647 h 236"/>
                <a:gd name="T40" fmla="*/ 0 w 207"/>
                <a:gd name="T41" fmla="*/ 2147483647 h 236"/>
                <a:gd name="T42" fmla="*/ 0 w 207"/>
                <a:gd name="T43" fmla="*/ 2147483647 h 236"/>
                <a:gd name="T44" fmla="*/ 2147483647 w 207"/>
                <a:gd name="T45" fmla="*/ 2147483647 h 236"/>
                <a:gd name="T46" fmla="*/ 2147483647 w 207"/>
                <a:gd name="T47" fmla="*/ 2147483647 h 236"/>
                <a:gd name="T48" fmla="*/ 2147483647 w 207"/>
                <a:gd name="T49" fmla="*/ 2147483647 h 236"/>
                <a:gd name="T50" fmla="*/ 2147483647 w 207"/>
                <a:gd name="T51" fmla="*/ 2147483647 h 236"/>
                <a:gd name="T52" fmla="*/ 2147483647 w 207"/>
                <a:gd name="T53" fmla="*/ 2147483647 h 236"/>
                <a:gd name="T54" fmla="*/ 2147483647 w 207"/>
                <a:gd name="T55" fmla="*/ 2147483647 h 236"/>
                <a:gd name="T56" fmla="*/ 2147483647 w 207"/>
                <a:gd name="T57" fmla="*/ 2147483647 h 236"/>
                <a:gd name="T58" fmla="*/ 2147483647 w 207"/>
                <a:gd name="T59" fmla="*/ 2147483647 h 236"/>
                <a:gd name="T60" fmla="*/ 2147483647 w 207"/>
                <a:gd name="T61" fmla="*/ 2147483647 h 236"/>
                <a:gd name="T62" fmla="*/ 2147483647 w 207"/>
                <a:gd name="T63" fmla="*/ 2147483647 h 2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7"/>
                <a:gd name="T97" fmla="*/ 0 h 236"/>
                <a:gd name="T98" fmla="*/ 207 w 207"/>
                <a:gd name="T99" fmla="*/ 236 h 2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5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1" name="Freeform 445"/>
            <p:cNvSpPr>
              <a:spLocks/>
            </p:cNvSpPr>
            <p:nvPr/>
          </p:nvSpPr>
          <p:spPr bwMode="auto">
            <a:xfrm>
              <a:off x="3692525" y="3652838"/>
              <a:ext cx="82550" cy="104775"/>
            </a:xfrm>
            <a:custGeom>
              <a:avLst/>
              <a:gdLst>
                <a:gd name="T0" fmla="*/ 2147483647 w 140"/>
                <a:gd name="T1" fmla="*/ 2147483647 h 179"/>
                <a:gd name="T2" fmla="*/ 2147483647 w 140"/>
                <a:gd name="T3" fmla="*/ 2147483647 h 179"/>
                <a:gd name="T4" fmla="*/ 2147483647 w 140"/>
                <a:gd name="T5" fmla="*/ 2147483647 h 179"/>
                <a:gd name="T6" fmla="*/ 2147483647 w 140"/>
                <a:gd name="T7" fmla="*/ 2147483647 h 179"/>
                <a:gd name="T8" fmla="*/ 2147483647 w 140"/>
                <a:gd name="T9" fmla="*/ 2147483647 h 179"/>
                <a:gd name="T10" fmla="*/ 2147483647 w 140"/>
                <a:gd name="T11" fmla="*/ 2147483647 h 179"/>
                <a:gd name="T12" fmla="*/ 2147483647 w 140"/>
                <a:gd name="T13" fmla="*/ 2147483647 h 179"/>
                <a:gd name="T14" fmla="*/ 2147483647 w 140"/>
                <a:gd name="T15" fmla="*/ 2147483647 h 179"/>
                <a:gd name="T16" fmla="*/ 2147483647 w 140"/>
                <a:gd name="T17" fmla="*/ 2147483647 h 179"/>
                <a:gd name="T18" fmla="*/ 2147483647 w 140"/>
                <a:gd name="T19" fmla="*/ 0 h 179"/>
                <a:gd name="T20" fmla="*/ 2147483647 w 140"/>
                <a:gd name="T21" fmla="*/ 0 h 179"/>
                <a:gd name="T22" fmla="*/ 2147483647 w 140"/>
                <a:gd name="T23" fmla="*/ 2147483647 h 179"/>
                <a:gd name="T24" fmla="*/ 2147483647 w 140"/>
                <a:gd name="T25" fmla="*/ 2147483647 h 179"/>
                <a:gd name="T26" fmla="*/ 2147483647 w 140"/>
                <a:gd name="T27" fmla="*/ 2147483647 h 179"/>
                <a:gd name="T28" fmla="*/ 0 w 140"/>
                <a:gd name="T29" fmla="*/ 2147483647 h 179"/>
                <a:gd name="T30" fmla="*/ 2147483647 w 140"/>
                <a:gd name="T31" fmla="*/ 2147483647 h 179"/>
                <a:gd name="T32" fmla="*/ 2147483647 w 140"/>
                <a:gd name="T33" fmla="*/ 2147483647 h 179"/>
                <a:gd name="T34" fmla="*/ 2147483647 w 140"/>
                <a:gd name="T35" fmla="*/ 2147483647 h 179"/>
                <a:gd name="T36" fmla="*/ 2147483647 w 140"/>
                <a:gd name="T37" fmla="*/ 2147483647 h 179"/>
                <a:gd name="T38" fmla="*/ 2147483647 w 140"/>
                <a:gd name="T39" fmla="*/ 2147483647 h 179"/>
                <a:gd name="T40" fmla="*/ 2147483647 w 140"/>
                <a:gd name="T41" fmla="*/ 2147483647 h 179"/>
                <a:gd name="T42" fmla="*/ 2147483647 w 140"/>
                <a:gd name="T43" fmla="*/ 2147483647 h 179"/>
                <a:gd name="T44" fmla="*/ 2147483647 w 140"/>
                <a:gd name="T45" fmla="*/ 2147483647 h 179"/>
                <a:gd name="T46" fmla="*/ 2147483647 w 140"/>
                <a:gd name="T47" fmla="*/ 2147483647 h 179"/>
                <a:gd name="T48" fmla="*/ 2147483647 w 140"/>
                <a:gd name="T49" fmla="*/ 2147483647 h 1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0"/>
                <a:gd name="T76" fmla="*/ 0 h 179"/>
                <a:gd name="T77" fmla="*/ 140 w 140"/>
                <a:gd name="T78" fmla="*/ 179 h 1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2" name="Freeform 446"/>
            <p:cNvSpPr>
              <a:spLocks/>
            </p:cNvSpPr>
            <p:nvPr/>
          </p:nvSpPr>
          <p:spPr bwMode="auto">
            <a:xfrm>
              <a:off x="4803775" y="4883150"/>
              <a:ext cx="65088" cy="66675"/>
            </a:xfrm>
            <a:custGeom>
              <a:avLst/>
              <a:gdLst>
                <a:gd name="T0" fmla="*/ 0 w 111"/>
                <a:gd name="T1" fmla="*/ 2147483647 h 114"/>
                <a:gd name="T2" fmla="*/ 2147483647 w 111"/>
                <a:gd name="T3" fmla="*/ 2147483647 h 114"/>
                <a:gd name="T4" fmla="*/ 2147483647 w 111"/>
                <a:gd name="T5" fmla="*/ 2147483647 h 114"/>
                <a:gd name="T6" fmla="*/ 2147483647 w 111"/>
                <a:gd name="T7" fmla="*/ 2147483647 h 114"/>
                <a:gd name="T8" fmla="*/ 2147483647 w 111"/>
                <a:gd name="T9" fmla="*/ 2147483647 h 114"/>
                <a:gd name="T10" fmla="*/ 2147483647 w 111"/>
                <a:gd name="T11" fmla="*/ 2147483647 h 114"/>
                <a:gd name="T12" fmla="*/ 2147483647 w 111"/>
                <a:gd name="T13" fmla="*/ 2147483647 h 114"/>
                <a:gd name="T14" fmla="*/ 2147483647 w 111"/>
                <a:gd name="T15" fmla="*/ 2147483647 h 114"/>
                <a:gd name="T16" fmla="*/ 2147483647 w 111"/>
                <a:gd name="T17" fmla="*/ 2147483647 h 114"/>
                <a:gd name="T18" fmla="*/ 2147483647 w 111"/>
                <a:gd name="T19" fmla="*/ 2147483647 h 114"/>
                <a:gd name="T20" fmla="*/ 2147483647 w 111"/>
                <a:gd name="T21" fmla="*/ 2147483647 h 114"/>
                <a:gd name="T22" fmla="*/ 2147483647 w 111"/>
                <a:gd name="T23" fmla="*/ 2147483647 h 114"/>
                <a:gd name="T24" fmla="*/ 2147483647 w 111"/>
                <a:gd name="T25" fmla="*/ 2147483647 h 114"/>
                <a:gd name="T26" fmla="*/ 2147483647 w 111"/>
                <a:gd name="T27" fmla="*/ 2147483647 h 114"/>
                <a:gd name="T28" fmla="*/ 2147483647 w 111"/>
                <a:gd name="T29" fmla="*/ 2147483647 h 114"/>
                <a:gd name="T30" fmla="*/ 2147483647 w 111"/>
                <a:gd name="T31" fmla="*/ 2147483647 h 114"/>
                <a:gd name="T32" fmla="*/ 2147483647 w 111"/>
                <a:gd name="T33" fmla="*/ 2147483647 h 114"/>
                <a:gd name="T34" fmla="*/ 2147483647 w 111"/>
                <a:gd name="T35" fmla="*/ 2147483647 h 114"/>
                <a:gd name="T36" fmla="*/ 2147483647 w 111"/>
                <a:gd name="T37" fmla="*/ 2147483647 h 114"/>
                <a:gd name="T38" fmla="*/ 2147483647 w 111"/>
                <a:gd name="T39" fmla="*/ 2147483647 h 114"/>
                <a:gd name="T40" fmla="*/ 0 w 111"/>
                <a:gd name="T41" fmla="*/ 2147483647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14"/>
                <a:gd name="T65" fmla="*/ 111 w 111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3" name="Freeform 447"/>
            <p:cNvSpPr>
              <a:spLocks/>
            </p:cNvSpPr>
            <p:nvPr/>
          </p:nvSpPr>
          <p:spPr bwMode="auto">
            <a:xfrm>
              <a:off x="4308475" y="3898900"/>
              <a:ext cx="165100" cy="201613"/>
            </a:xfrm>
            <a:custGeom>
              <a:avLst/>
              <a:gdLst>
                <a:gd name="T0" fmla="*/ 2147483647 w 281"/>
                <a:gd name="T1" fmla="*/ 2147483647 h 339"/>
                <a:gd name="T2" fmla="*/ 2147483647 w 281"/>
                <a:gd name="T3" fmla="*/ 2147483647 h 339"/>
                <a:gd name="T4" fmla="*/ 2147483647 w 281"/>
                <a:gd name="T5" fmla="*/ 2147483647 h 339"/>
                <a:gd name="T6" fmla="*/ 2147483647 w 281"/>
                <a:gd name="T7" fmla="*/ 2147483647 h 339"/>
                <a:gd name="T8" fmla="*/ 2147483647 w 281"/>
                <a:gd name="T9" fmla="*/ 2147483647 h 339"/>
                <a:gd name="T10" fmla="*/ 2147483647 w 281"/>
                <a:gd name="T11" fmla="*/ 2147483647 h 339"/>
                <a:gd name="T12" fmla="*/ 2147483647 w 281"/>
                <a:gd name="T13" fmla="*/ 2147483647 h 339"/>
                <a:gd name="T14" fmla="*/ 2147483647 w 281"/>
                <a:gd name="T15" fmla="*/ 2147483647 h 339"/>
                <a:gd name="T16" fmla="*/ 2147483647 w 281"/>
                <a:gd name="T17" fmla="*/ 2147483647 h 339"/>
                <a:gd name="T18" fmla="*/ 2147483647 w 281"/>
                <a:gd name="T19" fmla="*/ 2147483647 h 339"/>
                <a:gd name="T20" fmla="*/ 2147483647 w 281"/>
                <a:gd name="T21" fmla="*/ 2147483647 h 339"/>
                <a:gd name="T22" fmla="*/ 2147483647 w 281"/>
                <a:gd name="T23" fmla="*/ 2147483647 h 339"/>
                <a:gd name="T24" fmla="*/ 2147483647 w 281"/>
                <a:gd name="T25" fmla="*/ 2147483647 h 339"/>
                <a:gd name="T26" fmla="*/ 2147483647 w 281"/>
                <a:gd name="T27" fmla="*/ 2147483647 h 339"/>
                <a:gd name="T28" fmla="*/ 2147483647 w 281"/>
                <a:gd name="T29" fmla="*/ 2147483647 h 339"/>
                <a:gd name="T30" fmla="*/ 2147483647 w 281"/>
                <a:gd name="T31" fmla="*/ 2147483647 h 339"/>
                <a:gd name="T32" fmla="*/ 0 w 281"/>
                <a:gd name="T33" fmla="*/ 2147483647 h 339"/>
                <a:gd name="T34" fmla="*/ 2147483647 w 281"/>
                <a:gd name="T35" fmla="*/ 2147483647 h 339"/>
                <a:gd name="T36" fmla="*/ 2147483647 w 281"/>
                <a:gd name="T37" fmla="*/ 2147483647 h 339"/>
                <a:gd name="T38" fmla="*/ 2147483647 w 281"/>
                <a:gd name="T39" fmla="*/ 2147483647 h 339"/>
                <a:gd name="T40" fmla="*/ 2147483647 w 281"/>
                <a:gd name="T41" fmla="*/ 2147483647 h 339"/>
                <a:gd name="T42" fmla="*/ 2147483647 w 281"/>
                <a:gd name="T43" fmla="*/ 2147483647 h 339"/>
                <a:gd name="T44" fmla="*/ 2147483647 w 281"/>
                <a:gd name="T45" fmla="*/ 2147483647 h 339"/>
                <a:gd name="T46" fmla="*/ 2147483647 w 281"/>
                <a:gd name="T47" fmla="*/ 2147483647 h 339"/>
                <a:gd name="T48" fmla="*/ 2147483647 w 281"/>
                <a:gd name="T49" fmla="*/ 2147483647 h 339"/>
                <a:gd name="T50" fmla="*/ 2147483647 w 281"/>
                <a:gd name="T51" fmla="*/ 2147483647 h 339"/>
                <a:gd name="T52" fmla="*/ 2147483647 w 281"/>
                <a:gd name="T53" fmla="*/ 2147483647 h 339"/>
                <a:gd name="T54" fmla="*/ 2147483647 w 281"/>
                <a:gd name="T55" fmla="*/ 2147483647 h 339"/>
                <a:gd name="T56" fmla="*/ 2147483647 w 281"/>
                <a:gd name="T57" fmla="*/ 2147483647 h 339"/>
                <a:gd name="T58" fmla="*/ 2147483647 w 281"/>
                <a:gd name="T59" fmla="*/ 2147483647 h 339"/>
                <a:gd name="T60" fmla="*/ 2147483647 w 281"/>
                <a:gd name="T61" fmla="*/ 2147483647 h 339"/>
                <a:gd name="T62" fmla="*/ 2147483647 w 281"/>
                <a:gd name="T63" fmla="*/ 2147483647 h 339"/>
                <a:gd name="T64" fmla="*/ 2147483647 w 281"/>
                <a:gd name="T65" fmla="*/ 2147483647 h 339"/>
                <a:gd name="T66" fmla="*/ 2147483647 w 281"/>
                <a:gd name="T67" fmla="*/ 2147483647 h 3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1"/>
                <a:gd name="T103" fmla="*/ 0 h 339"/>
                <a:gd name="T104" fmla="*/ 281 w 281"/>
                <a:gd name="T105" fmla="*/ 339 h 33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4" name="Freeform 448"/>
            <p:cNvSpPr>
              <a:spLocks/>
            </p:cNvSpPr>
            <p:nvPr/>
          </p:nvSpPr>
          <p:spPr bwMode="auto">
            <a:xfrm>
              <a:off x="4910138" y="4794250"/>
              <a:ext cx="44450" cy="50800"/>
            </a:xfrm>
            <a:custGeom>
              <a:avLst/>
              <a:gdLst>
                <a:gd name="T0" fmla="*/ 2147483647 w 73"/>
                <a:gd name="T1" fmla="*/ 2147483647 h 87"/>
                <a:gd name="T2" fmla="*/ 2147483647 w 73"/>
                <a:gd name="T3" fmla="*/ 2147483647 h 87"/>
                <a:gd name="T4" fmla="*/ 2147483647 w 73"/>
                <a:gd name="T5" fmla="*/ 2147483647 h 87"/>
                <a:gd name="T6" fmla="*/ 2147483647 w 73"/>
                <a:gd name="T7" fmla="*/ 0 h 87"/>
                <a:gd name="T8" fmla="*/ 2147483647 w 73"/>
                <a:gd name="T9" fmla="*/ 2147483647 h 87"/>
                <a:gd name="T10" fmla="*/ 2147483647 w 73"/>
                <a:gd name="T11" fmla="*/ 2147483647 h 87"/>
                <a:gd name="T12" fmla="*/ 2147483647 w 73"/>
                <a:gd name="T13" fmla="*/ 2147483647 h 87"/>
                <a:gd name="T14" fmla="*/ 2147483647 w 73"/>
                <a:gd name="T15" fmla="*/ 2147483647 h 87"/>
                <a:gd name="T16" fmla="*/ 2147483647 w 73"/>
                <a:gd name="T17" fmla="*/ 2147483647 h 87"/>
                <a:gd name="T18" fmla="*/ 2147483647 w 73"/>
                <a:gd name="T19" fmla="*/ 2147483647 h 87"/>
                <a:gd name="T20" fmla="*/ 2147483647 w 73"/>
                <a:gd name="T21" fmla="*/ 2147483647 h 87"/>
                <a:gd name="T22" fmla="*/ 2147483647 w 73"/>
                <a:gd name="T23" fmla="*/ 2147483647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87"/>
                <a:gd name="T38" fmla="*/ 73 w 73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5" name="Freeform 449"/>
            <p:cNvSpPr>
              <a:spLocks/>
            </p:cNvSpPr>
            <p:nvPr/>
          </p:nvSpPr>
          <p:spPr bwMode="auto">
            <a:xfrm>
              <a:off x="4391025" y="4513263"/>
              <a:ext cx="376238" cy="384175"/>
            </a:xfrm>
            <a:custGeom>
              <a:avLst/>
              <a:gdLst>
                <a:gd name="T0" fmla="*/ 2147483647 w 635"/>
                <a:gd name="T1" fmla="*/ 2147483647 h 648"/>
                <a:gd name="T2" fmla="*/ 2147483647 w 635"/>
                <a:gd name="T3" fmla="*/ 2147483647 h 648"/>
                <a:gd name="T4" fmla="*/ 2147483647 w 635"/>
                <a:gd name="T5" fmla="*/ 2147483647 h 648"/>
                <a:gd name="T6" fmla="*/ 2147483647 w 635"/>
                <a:gd name="T7" fmla="*/ 2147483647 h 648"/>
                <a:gd name="T8" fmla="*/ 2147483647 w 635"/>
                <a:gd name="T9" fmla="*/ 2147483647 h 648"/>
                <a:gd name="T10" fmla="*/ 2147483647 w 635"/>
                <a:gd name="T11" fmla="*/ 2147483647 h 648"/>
                <a:gd name="T12" fmla="*/ 2147483647 w 635"/>
                <a:gd name="T13" fmla="*/ 2147483647 h 648"/>
                <a:gd name="T14" fmla="*/ 2147483647 w 635"/>
                <a:gd name="T15" fmla="*/ 2147483647 h 648"/>
                <a:gd name="T16" fmla="*/ 2147483647 w 635"/>
                <a:gd name="T17" fmla="*/ 2147483647 h 648"/>
                <a:gd name="T18" fmla="*/ 2147483647 w 635"/>
                <a:gd name="T19" fmla="*/ 2147483647 h 648"/>
                <a:gd name="T20" fmla="*/ 2147483647 w 635"/>
                <a:gd name="T21" fmla="*/ 2147483647 h 648"/>
                <a:gd name="T22" fmla="*/ 2147483647 w 635"/>
                <a:gd name="T23" fmla="*/ 2147483647 h 648"/>
                <a:gd name="T24" fmla="*/ 2147483647 w 635"/>
                <a:gd name="T25" fmla="*/ 2147483647 h 648"/>
                <a:gd name="T26" fmla="*/ 2147483647 w 635"/>
                <a:gd name="T27" fmla="*/ 2147483647 h 648"/>
                <a:gd name="T28" fmla="*/ 2147483647 w 635"/>
                <a:gd name="T29" fmla="*/ 2147483647 h 648"/>
                <a:gd name="T30" fmla="*/ 2147483647 w 635"/>
                <a:gd name="T31" fmla="*/ 2147483647 h 648"/>
                <a:gd name="T32" fmla="*/ 2147483647 w 635"/>
                <a:gd name="T33" fmla="*/ 2147483647 h 648"/>
                <a:gd name="T34" fmla="*/ 2147483647 w 635"/>
                <a:gd name="T35" fmla="*/ 2147483647 h 648"/>
                <a:gd name="T36" fmla="*/ 2147483647 w 635"/>
                <a:gd name="T37" fmla="*/ 2147483647 h 648"/>
                <a:gd name="T38" fmla="*/ 2147483647 w 635"/>
                <a:gd name="T39" fmla="*/ 2147483647 h 648"/>
                <a:gd name="T40" fmla="*/ 2147483647 w 635"/>
                <a:gd name="T41" fmla="*/ 2147483647 h 648"/>
                <a:gd name="T42" fmla="*/ 2147483647 w 635"/>
                <a:gd name="T43" fmla="*/ 0 h 648"/>
                <a:gd name="T44" fmla="*/ 2147483647 w 635"/>
                <a:gd name="T45" fmla="*/ 2147483647 h 648"/>
                <a:gd name="T46" fmla="*/ 2147483647 w 635"/>
                <a:gd name="T47" fmla="*/ 2147483647 h 648"/>
                <a:gd name="T48" fmla="*/ 2147483647 w 635"/>
                <a:gd name="T49" fmla="*/ 2147483647 h 648"/>
                <a:gd name="T50" fmla="*/ 2147483647 w 635"/>
                <a:gd name="T51" fmla="*/ 2147483647 h 648"/>
                <a:gd name="T52" fmla="*/ 2147483647 w 635"/>
                <a:gd name="T53" fmla="*/ 2147483647 h 648"/>
                <a:gd name="T54" fmla="*/ 2147483647 w 635"/>
                <a:gd name="T55" fmla="*/ 2147483647 h 648"/>
                <a:gd name="T56" fmla="*/ 2147483647 w 635"/>
                <a:gd name="T57" fmla="*/ 2147483647 h 648"/>
                <a:gd name="T58" fmla="*/ 2147483647 w 635"/>
                <a:gd name="T59" fmla="*/ 2147483647 h 648"/>
                <a:gd name="T60" fmla="*/ 2147483647 w 635"/>
                <a:gd name="T61" fmla="*/ 2147483647 h 648"/>
                <a:gd name="T62" fmla="*/ 2147483647 w 635"/>
                <a:gd name="T63" fmla="*/ 2147483647 h 648"/>
                <a:gd name="T64" fmla="*/ 2147483647 w 635"/>
                <a:gd name="T65" fmla="*/ 2147483647 h 648"/>
                <a:gd name="T66" fmla="*/ 2147483647 w 635"/>
                <a:gd name="T67" fmla="*/ 2147483647 h 648"/>
                <a:gd name="T68" fmla="*/ 2147483647 w 635"/>
                <a:gd name="T69" fmla="*/ 2147483647 h 6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5"/>
                <a:gd name="T106" fmla="*/ 0 h 648"/>
                <a:gd name="T107" fmla="*/ 635 w 635"/>
                <a:gd name="T108" fmla="*/ 648 h 6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6" name="Freeform 450"/>
            <p:cNvSpPr>
              <a:spLocks/>
            </p:cNvSpPr>
            <p:nvPr/>
          </p:nvSpPr>
          <p:spPr bwMode="auto">
            <a:xfrm>
              <a:off x="4767263" y="4471988"/>
              <a:ext cx="220662" cy="217487"/>
            </a:xfrm>
            <a:custGeom>
              <a:avLst/>
              <a:gdLst>
                <a:gd name="T0" fmla="*/ 2147483647 w 372"/>
                <a:gd name="T1" fmla="*/ 2147483647 h 366"/>
                <a:gd name="T2" fmla="*/ 2147483647 w 372"/>
                <a:gd name="T3" fmla="*/ 2147483647 h 366"/>
                <a:gd name="T4" fmla="*/ 2147483647 w 372"/>
                <a:gd name="T5" fmla="*/ 2147483647 h 366"/>
                <a:gd name="T6" fmla="*/ 2147483647 w 372"/>
                <a:gd name="T7" fmla="*/ 2147483647 h 366"/>
                <a:gd name="T8" fmla="*/ 2147483647 w 372"/>
                <a:gd name="T9" fmla="*/ 2147483647 h 366"/>
                <a:gd name="T10" fmla="*/ 2147483647 w 372"/>
                <a:gd name="T11" fmla="*/ 2147483647 h 366"/>
                <a:gd name="T12" fmla="*/ 2147483647 w 372"/>
                <a:gd name="T13" fmla="*/ 2147483647 h 366"/>
                <a:gd name="T14" fmla="*/ 2147483647 w 372"/>
                <a:gd name="T15" fmla="*/ 2147483647 h 366"/>
                <a:gd name="T16" fmla="*/ 2147483647 w 372"/>
                <a:gd name="T17" fmla="*/ 2147483647 h 366"/>
                <a:gd name="T18" fmla="*/ 2147483647 w 372"/>
                <a:gd name="T19" fmla="*/ 2147483647 h 366"/>
                <a:gd name="T20" fmla="*/ 2147483647 w 372"/>
                <a:gd name="T21" fmla="*/ 2147483647 h 366"/>
                <a:gd name="T22" fmla="*/ 2147483647 w 372"/>
                <a:gd name="T23" fmla="*/ 2147483647 h 366"/>
                <a:gd name="T24" fmla="*/ 2147483647 w 372"/>
                <a:gd name="T25" fmla="*/ 2147483647 h 366"/>
                <a:gd name="T26" fmla="*/ 2147483647 w 372"/>
                <a:gd name="T27" fmla="*/ 2147483647 h 366"/>
                <a:gd name="T28" fmla="*/ 2147483647 w 372"/>
                <a:gd name="T29" fmla="*/ 2147483647 h 366"/>
                <a:gd name="T30" fmla="*/ 2147483647 w 372"/>
                <a:gd name="T31" fmla="*/ 2147483647 h 366"/>
                <a:gd name="T32" fmla="*/ 2147483647 w 372"/>
                <a:gd name="T33" fmla="*/ 2147483647 h 366"/>
                <a:gd name="T34" fmla="*/ 2147483647 w 372"/>
                <a:gd name="T35" fmla="*/ 2147483647 h 366"/>
                <a:gd name="T36" fmla="*/ 2147483647 w 372"/>
                <a:gd name="T37" fmla="*/ 2147483647 h 366"/>
                <a:gd name="T38" fmla="*/ 2147483647 w 372"/>
                <a:gd name="T39" fmla="*/ 2147483647 h 366"/>
                <a:gd name="T40" fmla="*/ 2147483647 w 372"/>
                <a:gd name="T41" fmla="*/ 2147483647 h 366"/>
                <a:gd name="T42" fmla="*/ 2147483647 w 372"/>
                <a:gd name="T43" fmla="*/ 2147483647 h 366"/>
                <a:gd name="T44" fmla="*/ 2147483647 w 372"/>
                <a:gd name="T45" fmla="*/ 2147483647 h 366"/>
                <a:gd name="T46" fmla="*/ 2147483647 w 372"/>
                <a:gd name="T47" fmla="*/ 2147483647 h 366"/>
                <a:gd name="T48" fmla="*/ 2147483647 w 372"/>
                <a:gd name="T49" fmla="*/ 2147483647 h 366"/>
                <a:gd name="T50" fmla="*/ 2147483647 w 372"/>
                <a:gd name="T51" fmla="*/ 2147483647 h 366"/>
                <a:gd name="T52" fmla="*/ 2147483647 w 372"/>
                <a:gd name="T53" fmla="*/ 2147483647 h 366"/>
                <a:gd name="T54" fmla="*/ 2147483647 w 372"/>
                <a:gd name="T55" fmla="*/ 2147483647 h 366"/>
                <a:gd name="T56" fmla="*/ 2147483647 w 372"/>
                <a:gd name="T57" fmla="*/ 2147483647 h 366"/>
                <a:gd name="T58" fmla="*/ 2147483647 w 372"/>
                <a:gd name="T59" fmla="*/ 2147483647 h 366"/>
                <a:gd name="T60" fmla="*/ 2147483647 w 372"/>
                <a:gd name="T61" fmla="*/ 2147483647 h 366"/>
                <a:gd name="T62" fmla="*/ 2147483647 w 372"/>
                <a:gd name="T63" fmla="*/ 2147483647 h 366"/>
                <a:gd name="T64" fmla="*/ 2147483647 w 372"/>
                <a:gd name="T65" fmla="*/ 2147483647 h 366"/>
                <a:gd name="T66" fmla="*/ 2147483647 w 372"/>
                <a:gd name="T67" fmla="*/ 2147483647 h 366"/>
                <a:gd name="T68" fmla="*/ 2147483647 w 372"/>
                <a:gd name="T69" fmla="*/ 2147483647 h 366"/>
                <a:gd name="T70" fmla="*/ 2147483647 w 372"/>
                <a:gd name="T71" fmla="*/ 2147483647 h 366"/>
                <a:gd name="T72" fmla="*/ 2147483647 w 372"/>
                <a:gd name="T73" fmla="*/ 2147483647 h 366"/>
                <a:gd name="T74" fmla="*/ 2147483647 w 372"/>
                <a:gd name="T75" fmla="*/ 2147483647 h 366"/>
                <a:gd name="T76" fmla="*/ 2147483647 w 372"/>
                <a:gd name="T77" fmla="*/ 2147483647 h 366"/>
                <a:gd name="T78" fmla="*/ 2147483647 w 372"/>
                <a:gd name="T79" fmla="*/ 2147483647 h 366"/>
                <a:gd name="T80" fmla="*/ 2147483647 w 372"/>
                <a:gd name="T81" fmla="*/ 2147483647 h 366"/>
                <a:gd name="T82" fmla="*/ 2147483647 w 372"/>
                <a:gd name="T83" fmla="*/ 2147483647 h 366"/>
                <a:gd name="T84" fmla="*/ 2147483647 w 372"/>
                <a:gd name="T85" fmla="*/ 2147483647 h 366"/>
                <a:gd name="T86" fmla="*/ 2147483647 w 372"/>
                <a:gd name="T87" fmla="*/ 2147483647 h 366"/>
                <a:gd name="T88" fmla="*/ 2147483647 w 372"/>
                <a:gd name="T89" fmla="*/ 2147483647 h 366"/>
                <a:gd name="T90" fmla="*/ 2147483647 w 372"/>
                <a:gd name="T91" fmla="*/ 2147483647 h 366"/>
                <a:gd name="T92" fmla="*/ 2147483647 w 372"/>
                <a:gd name="T93" fmla="*/ 2147483647 h 366"/>
                <a:gd name="T94" fmla="*/ 2147483647 w 372"/>
                <a:gd name="T95" fmla="*/ 2147483647 h 366"/>
                <a:gd name="T96" fmla="*/ 2147483647 w 372"/>
                <a:gd name="T97" fmla="*/ 2147483647 h 366"/>
                <a:gd name="T98" fmla="*/ 2147483647 w 372"/>
                <a:gd name="T99" fmla="*/ 2147483647 h 366"/>
                <a:gd name="T100" fmla="*/ 2147483647 w 372"/>
                <a:gd name="T101" fmla="*/ 2147483647 h 366"/>
                <a:gd name="T102" fmla="*/ 2147483647 w 372"/>
                <a:gd name="T103" fmla="*/ 2147483647 h 366"/>
                <a:gd name="T104" fmla="*/ 2147483647 w 372"/>
                <a:gd name="T105" fmla="*/ 2147483647 h 366"/>
                <a:gd name="T106" fmla="*/ 2147483647 w 372"/>
                <a:gd name="T107" fmla="*/ 2147483647 h 366"/>
                <a:gd name="T108" fmla="*/ 2147483647 w 372"/>
                <a:gd name="T109" fmla="*/ 2147483647 h 366"/>
                <a:gd name="T110" fmla="*/ 2147483647 w 372"/>
                <a:gd name="T111" fmla="*/ 2147483647 h 366"/>
                <a:gd name="T112" fmla="*/ 2147483647 w 372"/>
                <a:gd name="T113" fmla="*/ 2147483647 h 366"/>
                <a:gd name="T114" fmla="*/ 2147483647 w 372"/>
                <a:gd name="T115" fmla="*/ 2147483647 h 366"/>
                <a:gd name="T116" fmla="*/ 0 w 372"/>
                <a:gd name="T117" fmla="*/ 2147483647 h 366"/>
                <a:gd name="T118" fmla="*/ 2147483647 w 372"/>
                <a:gd name="T119" fmla="*/ 2147483647 h 366"/>
                <a:gd name="T120" fmla="*/ 2147483647 w 372"/>
                <a:gd name="T121" fmla="*/ 2147483647 h 3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2"/>
                <a:gd name="T184" fmla="*/ 0 h 366"/>
                <a:gd name="T185" fmla="*/ 372 w 372"/>
                <a:gd name="T186" fmla="*/ 366 h 3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7" name="Freeform 451"/>
            <p:cNvSpPr>
              <a:spLocks/>
            </p:cNvSpPr>
            <p:nvPr/>
          </p:nvSpPr>
          <p:spPr bwMode="auto">
            <a:xfrm>
              <a:off x="4616450" y="4540250"/>
              <a:ext cx="257175" cy="290513"/>
            </a:xfrm>
            <a:custGeom>
              <a:avLst/>
              <a:gdLst>
                <a:gd name="T0" fmla="*/ 0 w 433"/>
                <a:gd name="T1" fmla="*/ 2147483647 h 490"/>
                <a:gd name="T2" fmla="*/ 2147483647 w 433"/>
                <a:gd name="T3" fmla="*/ 2147483647 h 490"/>
                <a:gd name="T4" fmla="*/ 2147483647 w 433"/>
                <a:gd name="T5" fmla="*/ 2147483647 h 490"/>
                <a:gd name="T6" fmla="*/ 2147483647 w 433"/>
                <a:gd name="T7" fmla="*/ 2147483647 h 490"/>
                <a:gd name="T8" fmla="*/ 2147483647 w 433"/>
                <a:gd name="T9" fmla="*/ 2147483647 h 490"/>
                <a:gd name="T10" fmla="*/ 2147483647 w 433"/>
                <a:gd name="T11" fmla="*/ 2147483647 h 490"/>
                <a:gd name="T12" fmla="*/ 2147483647 w 433"/>
                <a:gd name="T13" fmla="*/ 2147483647 h 490"/>
                <a:gd name="T14" fmla="*/ 2147483647 w 433"/>
                <a:gd name="T15" fmla="*/ 2147483647 h 490"/>
                <a:gd name="T16" fmla="*/ 2147483647 w 433"/>
                <a:gd name="T17" fmla="*/ 2147483647 h 490"/>
                <a:gd name="T18" fmla="*/ 2147483647 w 433"/>
                <a:gd name="T19" fmla="*/ 2147483647 h 490"/>
                <a:gd name="T20" fmla="*/ 2147483647 w 433"/>
                <a:gd name="T21" fmla="*/ 2147483647 h 490"/>
                <a:gd name="T22" fmla="*/ 2147483647 w 433"/>
                <a:gd name="T23" fmla="*/ 2147483647 h 490"/>
                <a:gd name="T24" fmla="*/ 2147483647 w 433"/>
                <a:gd name="T25" fmla="*/ 2147483647 h 490"/>
                <a:gd name="T26" fmla="*/ 2147483647 w 433"/>
                <a:gd name="T27" fmla="*/ 2147483647 h 490"/>
                <a:gd name="T28" fmla="*/ 2147483647 w 433"/>
                <a:gd name="T29" fmla="*/ 2147483647 h 490"/>
                <a:gd name="T30" fmla="*/ 2147483647 w 433"/>
                <a:gd name="T31" fmla="*/ 2147483647 h 490"/>
                <a:gd name="T32" fmla="*/ 2147483647 w 433"/>
                <a:gd name="T33" fmla="*/ 2147483647 h 490"/>
                <a:gd name="T34" fmla="*/ 2147483647 w 433"/>
                <a:gd name="T35" fmla="*/ 2147483647 h 490"/>
                <a:gd name="T36" fmla="*/ 2147483647 w 433"/>
                <a:gd name="T37" fmla="*/ 2147483647 h 490"/>
                <a:gd name="T38" fmla="*/ 2147483647 w 433"/>
                <a:gd name="T39" fmla="*/ 2147483647 h 490"/>
                <a:gd name="T40" fmla="*/ 2147483647 w 433"/>
                <a:gd name="T41" fmla="*/ 2147483647 h 490"/>
                <a:gd name="T42" fmla="*/ 2147483647 w 433"/>
                <a:gd name="T43" fmla="*/ 2147483647 h 490"/>
                <a:gd name="T44" fmla="*/ 2147483647 w 433"/>
                <a:gd name="T45" fmla="*/ 2147483647 h 490"/>
                <a:gd name="T46" fmla="*/ 2147483647 w 433"/>
                <a:gd name="T47" fmla="*/ 2147483647 h 490"/>
                <a:gd name="T48" fmla="*/ 2147483647 w 433"/>
                <a:gd name="T49" fmla="*/ 2147483647 h 490"/>
                <a:gd name="T50" fmla="*/ 2147483647 w 433"/>
                <a:gd name="T51" fmla="*/ 2147483647 h 490"/>
                <a:gd name="T52" fmla="*/ 2147483647 w 433"/>
                <a:gd name="T53" fmla="*/ 2147483647 h 490"/>
                <a:gd name="T54" fmla="*/ 2147483647 w 433"/>
                <a:gd name="T55" fmla="*/ 2147483647 h 490"/>
                <a:gd name="T56" fmla="*/ 2147483647 w 433"/>
                <a:gd name="T57" fmla="*/ 2147483647 h 490"/>
                <a:gd name="T58" fmla="*/ 2147483647 w 433"/>
                <a:gd name="T59" fmla="*/ 2147483647 h 490"/>
                <a:gd name="T60" fmla="*/ 2147483647 w 433"/>
                <a:gd name="T61" fmla="*/ 2147483647 h 490"/>
                <a:gd name="T62" fmla="*/ 2147483647 w 433"/>
                <a:gd name="T63" fmla="*/ 2147483647 h 490"/>
                <a:gd name="T64" fmla="*/ 2147483647 w 433"/>
                <a:gd name="T65" fmla="*/ 2147483647 h 490"/>
                <a:gd name="T66" fmla="*/ 2147483647 w 433"/>
                <a:gd name="T67" fmla="*/ 2147483647 h 490"/>
                <a:gd name="T68" fmla="*/ 2147483647 w 433"/>
                <a:gd name="T69" fmla="*/ 2147483647 h 490"/>
                <a:gd name="T70" fmla="*/ 2147483647 w 433"/>
                <a:gd name="T71" fmla="*/ 2147483647 h 490"/>
                <a:gd name="T72" fmla="*/ 2147483647 w 433"/>
                <a:gd name="T73" fmla="*/ 2147483647 h 490"/>
                <a:gd name="T74" fmla="*/ 2147483647 w 433"/>
                <a:gd name="T75" fmla="*/ 2147483647 h 490"/>
                <a:gd name="T76" fmla="*/ 2147483647 w 433"/>
                <a:gd name="T77" fmla="*/ 2147483647 h 490"/>
                <a:gd name="T78" fmla="*/ 2147483647 w 433"/>
                <a:gd name="T79" fmla="*/ 2147483647 h 490"/>
                <a:gd name="T80" fmla="*/ 2147483647 w 433"/>
                <a:gd name="T81" fmla="*/ 2147483647 h 490"/>
                <a:gd name="T82" fmla="*/ 2147483647 w 433"/>
                <a:gd name="T83" fmla="*/ 2147483647 h 490"/>
                <a:gd name="T84" fmla="*/ 2147483647 w 433"/>
                <a:gd name="T85" fmla="*/ 2147483647 h 490"/>
                <a:gd name="T86" fmla="*/ 2147483647 w 433"/>
                <a:gd name="T87" fmla="*/ 2147483647 h 490"/>
                <a:gd name="T88" fmla="*/ 2147483647 w 433"/>
                <a:gd name="T89" fmla="*/ 0 h 490"/>
                <a:gd name="T90" fmla="*/ 2147483647 w 433"/>
                <a:gd name="T91" fmla="*/ 2147483647 h 490"/>
                <a:gd name="T92" fmla="*/ 2147483647 w 433"/>
                <a:gd name="T93" fmla="*/ 2147483647 h 490"/>
                <a:gd name="T94" fmla="*/ 2147483647 w 433"/>
                <a:gd name="T95" fmla="*/ 2147483647 h 490"/>
                <a:gd name="T96" fmla="*/ 2147483647 w 433"/>
                <a:gd name="T97" fmla="*/ 2147483647 h 490"/>
                <a:gd name="T98" fmla="*/ 2147483647 w 433"/>
                <a:gd name="T99" fmla="*/ 2147483647 h 490"/>
                <a:gd name="T100" fmla="*/ 2147483647 w 433"/>
                <a:gd name="T101" fmla="*/ 2147483647 h 490"/>
                <a:gd name="T102" fmla="*/ 2147483647 w 433"/>
                <a:gd name="T103" fmla="*/ 2147483647 h 490"/>
                <a:gd name="T104" fmla="*/ 2147483647 w 433"/>
                <a:gd name="T105" fmla="*/ 2147483647 h 490"/>
                <a:gd name="T106" fmla="*/ 2147483647 w 433"/>
                <a:gd name="T107" fmla="*/ 2147483647 h 490"/>
                <a:gd name="T108" fmla="*/ 2147483647 w 433"/>
                <a:gd name="T109" fmla="*/ 2147483647 h 490"/>
                <a:gd name="T110" fmla="*/ 2147483647 w 433"/>
                <a:gd name="T111" fmla="*/ 2147483647 h 490"/>
                <a:gd name="T112" fmla="*/ 2147483647 w 433"/>
                <a:gd name="T113" fmla="*/ 2147483647 h 490"/>
                <a:gd name="T114" fmla="*/ 2147483647 w 433"/>
                <a:gd name="T115" fmla="*/ 2147483647 h 490"/>
                <a:gd name="T116" fmla="*/ 2147483647 w 433"/>
                <a:gd name="T117" fmla="*/ 2147483647 h 490"/>
                <a:gd name="T118" fmla="*/ 0 w 433"/>
                <a:gd name="T119" fmla="*/ 2147483647 h 4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490"/>
                <a:gd name="T182" fmla="*/ 433 w 433"/>
                <a:gd name="T183" fmla="*/ 490 h 4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8" name="Freeform 452"/>
            <p:cNvSpPr>
              <a:spLocks/>
            </p:cNvSpPr>
            <p:nvPr/>
          </p:nvSpPr>
          <p:spPr bwMode="auto">
            <a:xfrm>
              <a:off x="5216525" y="3590925"/>
              <a:ext cx="284163" cy="436563"/>
            </a:xfrm>
            <a:custGeom>
              <a:avLst/>
              <a:gdLst>
                <a:gd name="T0" fmla="*/ 2147483647 w 480"/>
                <a:gd name="T1" fmla="*/ 2147483647 h 739"/>
                <a:gd name="T2" fmla="*/ 2147483647 w 480"/>
                <a:gd name="T3" fmla="*/ 2147483647 h 739"/>
                <a:gd name="T4" fmla="*/ 2147483647 w 480"/>
                <a:gd name="T5" fmla="*/ 2147483647 h 739"/>
                <a:gd name="T6" fmla="*/ 2147483647 w 480"/>
                <a:gd name="T7" fmla="*/ 2147483647 h 739"/>
                <a:gd name="T8" fmla="*/ 2147483647 w 480"/>
                <a:gd name="T9" fmla="*/ 2147483647 h 739"/>
                <a:gd name="T10" fmla="*/ 2147483647 w 480"/>
                <a:gd name="T11" fmla="*/ 2147483647 h 739"/>
                <a:gd name="T12" fmla="*/ 2147483647 w 480"/>
                <a:gd name="T13" fmla="*/ 2147483647 h 739"/>
                <a:gd name="T14" fmla="*/ 2147483647 w 480"/>
                <a:gd name="T15" fmla="*/ 2147483647 h 739"/>
                <a:gd name="T16" fmla="*/ 2147483647 w 480"/>
                <a:gd name="T17" fmla="*/ 2147483647 h 739"/>
                <a:gd name="T18" fmla="*/ 2147483647 w 480"/>
                <a:gd name="T19" fmla="*/ 2147483647 h 739"/>
                <a:gd name="T20" fmla="*/ 2147483647 w 480"/>
                <a:gd name="T21" fmla="*/ 2147483647 h 739"/>
                <a:gd name="T22" fmla="*/ 2147483647 w 480"/>
                <a:gd name="T23" fmla="*/ 2147483647 h 739"/>
                <a:gd name="T24" fmla="*/ 2147483647 w 480"/>
                <a:gd name="T25" fmla="*/ 2147483647 h 739"/>
                <a:gd name="T26" fmla="*/ 2147483647 w 480"/>
                <a:gd name="T27" fmla="*/ 2147483647 h 739"/>
                <a:gd name="T28" fmla="*/ 2147483647 w 480"/>
                <a:gd name="T29" fmla="*/ 2147483647 h 739"/>
                <a:gd name="T30" fmla="*/ 2147483647 w 480"/>
                <a:gd name="T31" fmla="*/ 2147483647 h 739"/>
                <a:gd name="T32" fmla="*/ 2147483647 w 480"/>
                <a:gd name="T33" fmla="*/ 2147483647 h 739"/>
                <a:gd name="T34" fmla="*/ 2147483647 w 480"/>
                <a:gd name="T35" fmla="*/ 2147483647 h 739"/>
                <a:gd name="T36" fmla="*/ 0 w 480"/>
                <a:gd name="T37" fmla="*/ 2147483647 h 739"/>
                <a:gd name="T38" fmla="*/ 2147483647 w 480"/>
                <a:gd name="T39" fmla="*/ 2147483647 h 739"/>
                <a:gd name="T40" fmla="*/ 2147483647 w 480"/>
                <a:gd name="T41" fmla="*/ 2147483647 h 739"/>
                <a:gd name="T42" fmla="*/ 2147483647 w 480"/>
                <a:gd name="T43" fmla="*/ 2147483647 h 739"/>
                <a:gd name="T44" fmla="*/ 2147483647 w 480"/>
                <a:gd name="T45" fmla="*/ 2147483647 h 739"/>
                <a:gd name="T46" fmla="*/ 2147483647 w 480"/>
                <a:gd name="T47" fmla="*/ 2147483647 h 739"/>
                <a:gd name="T48" fmla="*/ 2147483647 w 480"/>
                <a:gd name="T49" fmla="*/ 2147483647 h 739"/>
                <a:gd name="T50" fmla="*/ 2147483647 w 480"/>
                <a:gd name="T51" fmla="*/ 2147483647 h 739"/>
                <a:gd name="T52" fmla="*/ 2147483647 w 480"/>
                <a:gd name="T53" fmla="*/ 2147483647 h 739"/>
                <a:gd name="T54" fmla="*/ 2147483647 w 480"/>
                <a:gd name="T55" fmla="*/ 2147483647 h 739"/>
                <a:gd name="T56" fmla="*/ 2147483647 w 480"/>
                <a:gd name="T57" fmla="*/ 2147483647 h 739"/>
                <a:gd name="T58" fmla="*/ 2147483647 w 480"/>
                <a:gd name="T59" fmla="*/ 2147483647 h 739"/>
                <a:gd name="T60" fmla="*/ 2147483647 w 480"/>
                <a:gd name="T61" fmla="*/ 2147483647 h 739"/>
                <a:gd name="T62" fmla="*/ 2147483647 w 480"/>
                <a:gd name="T63" fmla="*/ 2147483647 h 739"/>
                <a:gd name="T64" fmla="*/ 2147483647 w 480"/>
                <a:gd name="T65" fmla="*/ 2147483647 h 739"/>
                <a:gd name="T66" fmla="*/ 2147483647 w 480"/>
                <a:gd name="T67" fmla="*/ 2147483647 h 739"/>
                <a:gd name="T68" fmla="*/ 2147483647 w 480"/>
                <a:gd name="T69" fmla="*/ 2147483647 h 739"/>
                <a:gd name="T70" fmla="*/ 2147483647 w 480"/>
                <a:gd name="T71" fmla="*/ 2147483647 h 739"/>
                <a:gd name="T72" fmla="*/ 2147483647 w 480"/>
                <a:gd name="T73" fmla="*/ 2147483647 h 739"/>
                <a:gd name="T74" fmla="*/ 2147483647 w 480"/>
                <a:gd name="T75" fmla="*/ 2147483647 h 739"/>
                <a:gd name="T76" fmla="*/ 2147483647 w 480"/>
                <a:gd name="T77" fmla="*/ 2147483647 h 739"/>
                <a:gd name="T78" fmla="*/ 2147483647 w 480"/>
                <a:gd name="T79" fmla="*/ 0 h 739"/>
                <a:gd name="T80" fmla="*/ 2147483647 w 480"/>
                <a:gd name="T81" fmla="*/ 2147483647 h 739"/>
                <a:gd name="T82" fmla="*/ 2147483647 w 480"/>
                <a:gd name="T83" fmla="*/ 2147483647 h 739"/>
                <a:gd name="T84" fmla="*/ 2147483647 w 480"/>
                <a:gd name="T85" fmla="*/ 2147483647 h 739"/>
                <a:gd name="T86" fmla="*/ 2147483647 w 480"/>
                <a:gd name="T87" fmla="*/ 2147483647 h 739"/>
                <a:gd name="T88" fmla="*/ 2147483647 w 480"/>
                <a:gd name="T89" fmla="*/ 2147483647 h 739"/>
                <a:gd name="T90" fmla="*/ 2147483647 w 480"/>
                <a:gd name="T91" fmla="*/ 2147483647 h 739"/>
                <a:gd name="T92" fmla="*/ 2147483647 w 480"/>
                <a:gd name="T93" fmla="*/ 2147483647 h 739"/>
                <a:gd name="T94" fmla="*/ 2147483647 w 480"/>
                <a:gd name="T95" fmla="*/ 2147483647 h 739"/>
                <a:gd name="T96" fmla="*/ 2147483647 w 480"/>
                <a:gd name="T97" fmla="*/ 2147483647 h 739"/>
                <a:gd name="T98" fmla="*/ 2147483647 w 480"/>
                <a:gd name="T99" fmla="*/ 2147483647 h 739"/>
                <a:gd name="T100" fmla="*/ 2147483647 w 480"/>
                <a:gd name="T101" fmla="*/ 2147483647 h 739"/>
                <a:gd name="T102" fmla="*/ 2147483647 w 480"/>
                <a:gd name="T103" fmla="*/ 2147483647 h 739"/>
                <a:gd name="T104" fmla="*/ 2147483647 w 480"/>
                <a:gd name="T105" fmla="*/ 2147483647 h 7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0"/>
                <a:gd name="T160" fmla="*/ 0 h 739"/>
                <a:gd name="T161" fmla="*/ 480 w 480"/>
                <a:gd name="T162" fmla="*/ 739 h 7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9" name="Freeform 453"/>
            <p:cNvSpPr>
              <a:spLocks/>
            </p:cNvSpPr>
            <p:nvPr/>
          </p:nvSpPr>
          <p:spPr bwMode="auto">
            <a:xfrm>
              <a:off x="5230813" y="3568700"/>
              <a:ext cx="50800" cy="55563"/>
            </a:xfrm>
            <a:custGeom>
              <a:avLst/>
              <a:gdLst>
                <a:gd name="T0" fmla="*/ 2147483647 w 85"/>
                <a:gd name="T1" fmla="*/ 2147483647 h 95"/>
                <a:gd name="T2" fmla="*/ 2147483647 w 85"/>
                <a:gd name="T3" fmla="*/ 2147483647 h 95"/>
                <a:gd name="T4" fmla="*/ 2147483647 w 85"/>
                <a:gd name="T5" fmla="*/ 2147483647 h 95"/>
                <a:gd name="T6" fmla="*/ 0 w 85"/>
                <a:gd name="T7" fmla="*/ 2147483647 h 95"/>
                <a:gd name="T8" fmla="*/ 2147483647 w 85"/>
                <a:gd name="T9" fmla="*/ 2147483647 h 95"/>
                <a:gd name="T10" fmla="*/ 2147483647 w 85"/>
                <a:gd name="T11" fmla="*/ 2147483647 h 95"/>
                <a:gd name="T12" fmla="*/ 2147483647 w 85"/>
                <a:gd name="T13" fmla="*/ 2147483647 h 95"/>
                <a:gd name="T14" fmla="*/ 2147483647 w 85"/>
                <a:gd name="T15" fmla="*/ 2147483647 h 95"/>
                <a:gd name="T16" fmla="*/ 2147483647 w 85"/>
                <a:gd name="T17" fmla="*/ 2147483647 h 95"/>
                <a:gd name="T18" fmla="*/ 2147483647 w 85"/>
                <a:gd name="T19" fmla="*/ 2147483647 h 95"/>
                <a:gd name="T20" fmla="*/ 2147483647 w 85"/>
                <a:gd name="T21" fmla="*/ 2147483647 h 95"/>
                <a:gd name="T22" fmla="*/ 2147483647 w 85"/>
                <a:gd name="T23" fmla="*/ 2147483647 h 95"/>
                <a:gd name="T24" fmla="*/ 2147483647 w 85"/>
                <a:gd name="T25" fmla="*/ 2147483647 h 95"/>
                <a:gd name="T26" fmla="*/ 2147483647 w 85"/>
                <a:gd name="T27" fmla="*/ 2147483647 h 95"/>
                <a:gd name="T28" fmla="*/ 2147483647 w 85"/>
                <a:gd name="T29" fmla="*/ 0 h 95"/>
                <a:gd name="T30" fmla="*/ 2147483647 w 85"/>
                <a:gd name="T31" fmla="*/ 2147483647 h 95"/>
                <a:gd name="T32" fmla="*/ 2147483647 w 85"/>
                <a:gd name="T33" fmla="*/ 2147483647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95"/>
                <a:gd name="T53" fmla="*/ 85 w 8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0" name="Freeform 454"/>
            <p:cNvSpPr>
              <a:spLocks/>
            </p:cNvSpPr>
            <p:nvPr/>
          </p:nvSpPr>
          <p:spPr bwMode="auto">
            <a:xfrm>
              <a:off x="5078413" y="3400425"/>
              <a:ext cx="190500" cy="179388"/>
            </a:xfrm>
            <a:custGeom>
              <a:avLst/>
              <a:gdLst>
                <a:gd name="T0" fmla="*/ 2147483647 w 320"/>
                <a:gd name="T1" fmla="*/ 2147483647 h 305"/>
                <a:gd name="T2" fmla="*/ 2147483647 w 320"/>
                <a:gd name="T3" fmla="*/ 2147483647 h 305"/>
                <a:gd name="T4" fmla="*/ 2147483647 w 320"/>
                <a:gd name="T5" fmla="*/ 2147483647 h 305"/>
                <a:gd name="T6" fmla="*/ 2147483647 w 320"/>
                <a:gd name="T7" fmla="*/ 2147483647 h 305"/>
                <a:gd name="T8" fmla="*/ 2147483647 w 320"/>
                <a:gd name="T9" fmla="*/ 2147483647 h 305"/>
                <a:gd name="T10" fmla="*/ 2147483647 w 320"/>
                <a:gd name="T11" fmla="*/ 2147483647 h 305"/>
                <a:gd name="T12" fmla="*/ 2147483647 w 320"/>
                <a:gd name="T13" fmla="*/ 2147483647 h 305"/>
                <a:gd name="T14" fmla="*/ 2147483647 w 320"/>
                <a:gd name="T15" fmla="*/ 2147483647 h 305"/>
                <a:gd name="T16" fmla="*/ 2147483647 w 320"/>
                <a:gd name="T17" fmla="*/ 2147483647 h 305"/>
                <a:gd name="T18" fmla="*/ 2147483647 w 320"/>
                <a:gd name="T19" fmla="*/ 2147483647 h 305"/>
                <a:gd name="T20" fmla="*/ 2147483647 w 320"/>
                <a:gd name="T21" fmla="*/ 2147483647 h 305"/>
                <a:gd name="T22" fmla="*/ 2147483647 w 320"/>
                <a:gd name="T23" fmla="*/ 2147483647 h 305"/>
                <a:gd name="T24" fmla="*/ 2147483647 w 320"/>
                <a:gd name="T25" fmla="*/ 2147483647 h 305"/>
                <a:gd name="T26" fmla="*/ 2147483647 w 320"/>
                <a:gd name="T27" fmla="*/ 2147483647 h 305"/>
                <a:gd name="T28" fmla="*/ 2147483647 w 320"/>
                <a:gd name="T29" fmla="*/ 2147483647 h 305"/>
                <a:gd name="T30" fmla="*/ 2147483647 w 320"/>
                <a:gd name="T31" fmla="*/ 2147483647 h 305"/>
                <a:gd name="T32" fmla="*/ 2147483647 w 320"/>
                <a:gd name="T33" fmla="*/ 2147483647 h 305"/>
                <a:gd name="T34" fmla="*/ 2147483647 w 320"/>
                <a:gd name="T35" fmla="*/ 2147483647 h 305"/>
                <a:gd name="T36" fmla="*/ 2147483647 w 320"/>
                <a:gd name="T37" fmla="*/ 2147483647 h 305"/>
                <a:gd name="T38" fmla="*/ 2147483647 w 320"/>
                <a:gd name="T39" fmla="*/ 2147483647 h 305"/>
                <a:gd name="T40" fmla="*/ 2147483647 w 320"/>
                <a:gd name="T41" fmla="*/ 2147483647 h 305"/>
                <a:gd name="T42" fmla="*/ 2147483647 w 320"/>
                <a:gd name="T43" fmla="*/ 2147483647 h 305"/>
                <a:gd name="T44" fmla="*/ 2147483647 w 320"/>
                <a:gd name="T45" fmla="*/ 2147483647 h 305"/>
                <a:gd name="T46" fmla="*/ 2147483647 w 320"/>
                <a:gd name="T47" fmla="*/ 2147483647 h 305"/>
                <a:gd name="T48" fmla="*/ 2147483647 w 320"/>
                <a:gd name="T49" fmla="*/ 2147483647 h 305"/>
                <a:gd name="T50" fmla="*/ 2147483647 w 320"/>
                <a:gd name="T51" fmla="*/ 2147483647 h 305"/>
                <a:gd name="T52" fmla="*/ 2147483647 w 320"/>
                <a:gd name="T53" fmla="*/ 2147483647 h 305"/>
                <a:gd name="T54" fmla="*/ 2147483647 w 320"/>
                <a:gd name="T55" fmla="*/ 2147483647 h 305"/>
                <a:gd name="T56" fmla="*/ 2147483647 w 320"/>
                <a:gd name="T57" fmla="*/ 2147483647 h 305"/>
                <a:gd name="T58" fmla="*/ 2147483647 w 320"/>
                <a:gd name="T59" fmla="*/ 2147483647 h 305"/>
                <a:gd name="T60" fmla="*/ 2147483647 w 320"/>
                <a:gd name="T61" fmla="*/ 2147483647 h 305"/>
                <a:gd name="T62" fmla="*/ 2147483647 w 320"/>
                <a:gd name="T63" fmla="*/ 2147483647 h 305"/>
                <a:gd name="T64" fmla="*/ 2147483647 w 320"/>
                <a:gd name="T65" fmla="*/ 2147483647 h 305"/>
                <a:gd name="T66" fmla="*/ 2147483647 w 320"/>
                <a:gd name="T67" fmla="*/ 2147483647 h 305"/>
                <a:gd name="T68" fmla="*/ 2147483647 w 320"/>
                <a:gd name="T69" fmla="*/ 2147483647 h 305"/>
                <a:gd name="T70" fmla="*/ 2147483647 w 320"/>
                <a:gd name="T71" fmla="*/ 2147483647 h 305"/>
                <a:gd name="T72" fmla="*/ 2147483647 w 320"/>
                <a:gd name="T73" fmla="*/ 2147483647 h 305"/>
                <a:gd name="T74" fmla="*/ 2147483647 w 320"/>
                <a:gd name="T75" fmla="*/ 2147483647 h 305"/>
                <a:gd name="T76" fmla="*/ 2147483647 w 320"/>
                <a:gd name="T77" fmla="*/ 2147483647 h 305"/>
                <a:gd name="T78" fmla="*/ 2147483647 w 320"/>
                <a:gd name="T79" fmla="*/ 2147483647 h 305"/>
                <a:gd name="T80" fmla="*/ 2147483647 w 320"/>
                <a:gd name="T81" fmla="*/ 2147483647 h 305"/>
                <a:gd name="T82" fmla="*/ 2147483647 w 320"/>
                <a:gd name="T83" fmla="*/ 2147483647 h 305"/>
                <a:gd name="T84" fmla="*/ 2147483647 w 320"/>
                <a:gd name="T85" fmla="*/ 2147483647 h 305"/>
                <a:gd name="T86" fmla="*/ 2147483647 w 320"/>
                <a:gd name="T87" fmla="*/ 2147483647 h 305"/>
                <a:gd name="T88" fmla="*/ 2147483647 w 320"/>
                <a:gd name="T89" fmla="*/ 2147483647 h 305"/>
                <a:gd name="T90" fmla="*/ 2147483647 w 320"/>
                <a:gd name="T91" fmla="*/ 2147483647 h 305"/>
                <a:gd name="T92" fmla="*/ 2147483647 w 320"/>
                <a:gd name="T93" fmla="*/ 0 h 305"/>
                <a:gd name="T94" fmla="*/ 2147483647 w 320"/>
                <a:gd name="T95" fmla="*/ 2147483647 h 305"/>
                <a:gd name="T96" fmla="*/ 2147483647 w 320"/>
                <a:gd name="T97" fmla="*/ 2147483647 h 3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0"/>
                <a:gd name="T148" fmla="*/ 0 h 305"/>
                <a:gd name="T149" fmla="*/ 320 w 320"/>
                <a:gd name="T150" fmla="*/ 305 h 3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1" name="Freeform 455"/>
            <p:cNvSpPr>
              <a:spLocks/>
            </p:cNvSpPr>
            <p:nvPr/>
          </p:nvSpPr>
          <p:spPr bwMode="auto">
            <a:xfrm>
              <a:off x="4989513" y="3500438"/>
              <a:ext cx="419100" cy="363537"/>
            </a:xfrm>
            <a:custGeom>
              <a:avLst/>
              <a:gdLst>
                <a:gd name="T0" fmla="*/ 2147483647 w 709"/>
                <a:gd name="T1" fmla="*/ 2147483647 h 615"/>
                <a:gd name="T2" fmla="*/ 2147483647 w 709"/>
                <a:gd name="T3" fmla="*/ 2147483647 h 615"/>
                <a:gd name="T4" fmla="*/ 2147483647 w 709"/>
                <a:gd name="T5" fmla="*/ 2147483647 h 615"/>
                <a:gd name="T6" fmla="*/ 2147483647 w 709"/>
                <a:gd name="T7" fmla="*/ 2147483647 h 615"/>
                <a:gd name="T8" fmla="*/ 2147483647 w 709"/>
                <a:gd name="T9" fmla="*/ 2147483647 h 615"/>
                <a:gd name="T10" fmla="*/ 2147483647 w 709"/>
                <a:gd name="T11" fmla="*/ 2147483647 h 615"/>
                <a:gd name="T12" fmla="*/ 2147483647 w 709"/>
                <a:gd name="T13" fmla="*/ 2147483647 h 615"/>
                <a:gd name="T14" fmla="*/ 2147483647 w 709"/>
                <a:gd name="T15" fmla="*/ 2147483647 h 615"/>
                <a:gd name="T16" fmla="*/ 2147483647 w 709"/>
                <a:gd name="T17" fmla="*/ 2147483647 h 615"/>
                <a:gd name="T18" fmla="*/ 2147483647 w 709"/>
                <a:gd name="T19" fmla="*/ 2147483647 h 615"/>
                <a:gd name="T20" fmla="*/ 2147483647 w 709"/>
                <a:gd name="T21" fmla="*/ 2147483647 h 615"/>
                <a:gd name="T22" fmla="*/ 2147483647 w 709"/>
                <a:gd name="T23" fmla="*/ 2147483647 h 615"/>
                <a:gd name="T24" fmla="*/ 2147483647 w 709"/>
                <a:gd name="T25" fmla="*/ 2147483647 h 615"/>
                <a:gd name="T26" fmla="*/ 2147483647 w 709"/>
                <a:gd name="T27" fmla="*/ 2147483647 h 615"/>
                <a:gd name="T28" fmla="*/ 2147483647 w 709"/>
                <a:gd name="T29" fmla="*/ 2147483647 h 615"/>
                <a:gd name="T30" fmla="*/ 2147483647 w 709"/>
                <a:gd name="T31" fmla="*/ 2147483647 h 615"/>
                <a:gd name="T32" fmla="*/ 2147483647 w 709"/>
                <a:gd name="T33" fmla="*/ 2147483647 h 615"/>
                <a:gd name="T34" fmla="*/ 2147483647 w 709"/>
                <a:gd name="T35" fmla="*/ 2147483647 h 615"/>
                <a:gd name="T36" fmla="*/ 2147483647 w 709"/>
                <a:gd name="T37" fmla="*/ 2147483647 h 615"/>
                <a:gd name="T38" fmla="*/ 2147483647 w 709"/>
                <a:gd name="T39" fmla="*/ 2147483647 h 615"/>
                <a:gd name="T40" fmla="*/ 2147483647 w 709"/>
                <a:gd name="T41" fmla="*/ 2147483647 h 615"/>
                <a:gd name="T42" fmla="*/ 2147483647 w 709"/>
                <a:gd name="T43" fmla="*/ 2147483647 h 615"/>
                <a:gd name="T44" fmla="*/ 2147483647 w 709"/>
                <a:gd name="T45" fmla="*/ 2147483647 h 615"/>
                <a:gd name="T46" fmla="*/ 2147483647 w 709"/>
                <a:gd name="T47" fmla="*/ 2147483647 h 615"/>
                <a:gd name="T48" fmla="*/ 2147483647 w 709"/>
                <a:gd name="T49" fmla="*/ 2147483647 h 615"/>
                <a:gd name="T50" fmla="*/ 2147483647 w 709"/>
                <a:gd name="T51" fmla="*/ 2147483647 h 615"/>
                <a:gd name="T52" fmla="*/ 2147483647 w 709"/>
                <a:gd name="T53" fmla="*/ 2147483647 h 615"/>
                <a:gd name="T54" fmla="*/ 2147483647 w 709"/>
                <a:gd name="T55" fmla="*/ 2147483647 h 615"/>
                <a:gd name="T56" fmla="*/ 2147483647 w 709"/>
                <a:gd name="T57" fmla="*/ 2147483647 h 615"/>
                <a:gd name="T58" fmla="*/ 2147483647 w 709"/>
                <a:gd name="T59" fmla="*/ 0 h 615"/>
                <a:gd name="T60" fmla="*/ 2147483647 w 709"/>
                <a:gd name="T61" fmla="*/ 2147483647 h 615"/>
                <a:gd name="T62" fmla="*/ 2147483647 w 709"/>
                <a:gd name="T63" fmla="*/ 2147483647 h 615"/>
                <a:gd name="T64" fmla="*/ 2147483647 w 709"/>
                <a:gd name="T65" fmla="*/ 2147483647 h 615"/>
                <a:gd name="T66" fmla="*/ 2147483647 w 709"/>
                <a:gd name="T67" fmla="*/ 2147483647 h 615"/>
                <a:gd name="T68" fmla="*/ 2147483647 w 709"/>
                <a:gd name="T69" fmla="*/ 2147483647 h 615"/>
                <a:gd name="T70" fmla="*/ 2147483647 w 709"/>
                <a:gd name="T71" fmla="*/ 2147483647 h 615"/>
                <a:gd name="T72" fmla="*/ 2147483647 w 709"/>
                <a:gd name="T73" fmla="*/ 2147483647 h 615"/>
                <a:gd name="T74" fmla="*/ 2147483647 w 709"/>
                <a:gd name="T75" fmla="*/ 2147483647 h 615"/>
                <a:gd name="T76" fmla="*/ 2147483647 w 709"/>
                <a:gd name="T77" fmla="*/ 2147483647 h 615"/>
                <a:gd name="T78" fmla="*/ 2147483647 w 709"/>
                <a:gd name="T79" fmla="*/ 2147483647 h 615"/>
                <a:gd name="T80" fmla="*/ 2147483647 w 709"/>
                <a:gd name="T81" fmla="*/ 2147483647 h 615"/>
                <a:gd name="T82" fmla="*/ 2147483647 w 709"/>
                <a:gd name="T83" fmla="*/ 2147483647 h 615"/>
                <a:gd name="T84" fmla="*/ 2147483647 w 709"/>
                <a:gd name="T85" fmla="*/ 2147483647 h 615"/>
                <a:gd name="T86" fmla="*/ 2147483647 w 709"/>
                <a:gd name="T87" fmla="*/ 2147483647 h 6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9"/>
                <a:gd name="T133" fmla="*/ 0 h 615"/>
                <a:gd name="T134" fmla="*/ 709 w 709"/>
                <a:gd name="T135" fmla="*/ 615 h 6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2" name="Freeform 456"/>
            <p:cNvSpPr>
              <a:spLocks/>
            </p:cNvSpPr>
            <p:nvPr/>
          </p:nvSpPr>
          <p:spPr bwMode="auto">
            <a:xfrm>
              <a:off x="4738688" y="2965450"/>
              <a:ext cx="314325" cy="323850"/>
            </a:xfrm>
            <a:custGeom>
              <a:avLst/>
              <a:gdLst>
                <a:gd name="T0" fmla="*/ 2147483647 w 530"/>
                <a:gd name="T1" fmla="*/ 2147483647 h 546"/>
                <a:gd name="T2" fmla="*/ 2147483647 w 530"/>
                <a:gd name="T3" fmla="*/ 2147483647 h 546"/>
                <a:gd name="T4" fmla="*/ 2147483647 w 530"/>
                <a:gd name="T5" fmla="*/ 2147483647 h 546"/>
                <a:gd name="T6" fmla="*/ 2147483647 w 530"/>
                <a:gd name="T7" fmla="*/ 2147483647 h 546"/>
                <a:gd name="T8" fmla="*/ 2147483647 w 530"/>
                <a:gd name="T9" fmla="*/ 2147483647 h 546"/>
                <a:gd name="T10" fmla="*/ 2147483647 w 530"/>
                <a:gd name="T11" fmla="*/ 2147483647 h 546"/>
                <a:gd name="T12" fmla="*/ 2147483647 w 530"/>
                <a:gd name="T13" fmla="*/ 2147483647 h 546"/>
                <a:gd name="T14" fmla="*/ 2147483647 w 530"/>
                <a:gd name="T15" fmla="*/ 2147483647 h 546"/>
                <a:gd name="T16" fmla="*/ 2147483647 w 530"/>
                <a:gd name="T17" fmla="*/ 2147483647 h 546"/>
                <a:gd name="T18" fmla="*/ 2147483647 w 530"/>
                <a:gd name="T19" fmla="*/ 2147483647 h 546"/>
                <a:gd name="T20" fmla="*/ 2147483647 w 530"/>
                <a:gd name="T21" fmla="*/ 2147483647 h 546"/>
                <a:gd name="T22" fmla="*/ 2147483647 w 530"/>
                <a:gd name="T23" fmla="*/ 2147483647 h 546"/>
                <a:gd name="T24" fmla="*/ 2147483647 w 530"/>
                <a:gd name="T25" fmla="*/ 2147483647 h 546"/>
                <a:gd name="T26" fmla="*/ 2147483647 w 530"/>
                <a:gd name="T27" fmla="*/ 2147483647 h 546"/>
                <a:gd name="T28" fmla="*/ 2147483647 w 530"/>
                <a:gd name="T29" fmla="*/ 2147483647 h 546"/>
                <a:gd name="T30" fmla="*/ 2147483647 w 530"/>
                <a:gd name="T31" fmla="*/ 2147483647 h 546"/>
                <a:gd name="T32" fmla="*/ 2147483647 w 530"/>
                <a:gd name="T33" fmla="*/ 2147483647 h 546"/>
                <a:gd name="T34" fmla="*/ 2147483647 w 530"/>
                <a:gd name="T35" fmla="*/ 2147483647 h 546"/>
                <a:gd name="T36" fmla="*/ 2147483647 w 530"/>
                <a:gd name="T37" fmla="*/ 2147483647 h 546"/>
                <a:gd name="T38" fmla="*/ 2147483647 w 530"/>
                <a:gd name="T39" fmla="*/ 2147483647 h 546"/>
                <a:gd name="T40" fmla="*/ 2147483647 w 530"/>
                <a:gd name="T41" fmla="*/ 2147483647 h 546"/>
                <a:gd name="T42" fmla="*/ 2147483647 w 530"/>
                <a:gd name="T43" fmla="*/ 2147483647 h 546"/>
                <a:gd name="T44" fmla="*/ 2147483647 w 530"/>
                <a:gd name="T45" fmla="*/ 2147483647 h 546"/>
                <a:gd name="T46" fmla="*/ 2147483647 w 530"/>
                <a:gd name="T47" fmla="*/ 2147483647 h 546"/>
                <a:gd name="T48" fmla="*/ 2147483647 w 530"/>
                <a:gd name="T49" fmla="*/ 2147483647 h 546"/>
                <a:gd name="T50" fmla="*/ 2147483647 w 530"/>
                <a:gd name="T51" fmla="*/ 2147483647 h 546"/>
                <a:gd name="T52" fmla="*/ 2147483647 w 530"/>
                <a:gd name="T53" fmla="*/ 2147483647 h 546"/>
                <a:gd name="T54" fmla="*/ 2147483647 w 530"/>
                <a:gd name="T55" fmla="*/ 2147483647 h 546"/>
                <a:gd name="T56" fmla="*/ 2147483647 w 530"/>
                <a:gd name="T57" fmla="*/ 2147483647 h 546"/>
                <a:gd name="T58" fmla="*/ 2147483647 w 530"/>
                <a:gd name="T59" fmla="*/ 2147483647 h 546"/>
                <a:gd name="T60" fmla="*/ 2147483647 w 530"/>
                <a:gd name="T61" fmla="*/ 2147483647 h 546"/>
                <a:gd name="T62" fmla="*/ 2147483647 w 530"/>
                <a:gd name="T63" fmla="*/ 2147483647 h 546"/>
                <a:gd name="T64" fmla="*/ 2147483647 w 530"/>
                <a:gd name="T65" fmla="*/ 2147483647 h 546"/>
                <a:gd name="T66" fmla="*/ 2147483647 w 530"/>
                <a:gd name="T67" fmla="*/ 2147483647 h 546"/>
                <a:gd name="T68" fmla="*/ 2147483647 w 530"/>
                <a:gd name="T69" fmla="*/ 2147483647 h 546"/>
                <a:gd name="T70" fmla="*/ 2147483647 w 530"/>
                <a:gd name="T71" fmla="*/ 2147483647 h 546"/>
                <a:gd name="T72" fmla="*/ 2147483647 w 530"/>
                <a:gd name="T73" fmla="*/ 2147483647 h 546"/>
                <a:gd name="T74" fmla="*/ 2147483647 w 530"/>
                <a:gd name="T75" fmla="*/ 2147483647 h 546"/>
                <a:gd name="T76" fmla="*/ 2147483647 w 530"/>
                <a:gd name="T77" fmla="*/ 2147483647 h 546"/>
                <a:gd name="T78" fmla="*/ 2147483647 w 530"/>
                <a:gd name="T79" fmla="*/ 2147483647 h 546"/>
                <a:gd name="T80" fmla="*/ 2147483647 w 530"/>
                <a:gd name="T81" fmla="*/ 2147483647 h 546"/>
                <a:gd name="T82" fmla="*/ 2147483647 w 530"/>
                <a:gd name="T83" fmla="*/ 2147483647 h 546"/>
                <a:gd name="T84" fmla="*/ 2147483647 w 530"/>
                <a:gd name="T85" fmla="*/ 2147483647 h 546"/>
                <a:gd name="T86" fmla="*/ 2147483647 w 530"/>
                <a:gd name="T87" fmla="*/ 2147483647 h 546"/>
                <a:gd name="T88" fmla="*/ 2147483647 w 530"/>
                <a:gd name="T89" fmla="*/ 2147483647 h 546"/>
                <a:gd name="T90" fmla="*/ 2147483647 w 530"/>
                <a:gd name="T91" fmla="*/ 2147483647 h 546"/>
                <a:gd name="T92" fmla="*/ 2147483647 w 530"/>
                <a:gd name="T93" fmla="*/ 2147483647 h 546"/>
                <a:gd name="T94" fmla="*/ 2147483647 w 530"/>
                <a:gd name="T95" fmla="*/ 2147483647 h 546"/>
                <a:gd name="T96" fmla="*/ 2147483647 w 530"/>
                <a:gd name="T97" fmla="*/ 2147483647 h 546"/>
                <a:gd name="T98" fmla="*/ 2147483647 w 530"/>
                <a:gd name="T99" fmla="*/ 2147483647 h 546"/>
                <a:gd name="T100" fmla="*/ 2147483647 w 530"/>
                <a:gd name="T101" fmla="*/ 2147483647 h 546"/>
                <a:gd name="T102" fmla="*/ 2147483647 w 530"/>
                <a:gd name="T103" fmla="*/ 2147483647 h 546"/>
                <a:gd name="T104" fmla="*/ 2147483647 w 530"/>
                <a:gd name="T105" fmla="*/ 2147483647 h 546"/>
                <a:gd name="T106" fmla="*/ 2147483647 w 530"/>
                <a:gd name="T107" fmla="*/ 2147483647 h 546"/>
                <a:gd name="T108" fmla="*/ 2147483647 w 530"/>
                <a:gd name="T109" fmla="*/ 2147483647 h 546"/>
                <a:gd name="T110" fmla="*/ 2147483647 w 530"/>
                <a:gd name="T111" fmla="*/ 0 h 546"/>
                <a:gd name="T112" fmla="*/ 2147483647 w 530"/>
                <a:gd name="T113" fmla="*/ 2147483647 h 5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546"/>
                <a:gd name="T173" fmla="*/ 530 w 530"/>
                <a:gd name="T174" fmla="*/ 546 h 5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" name="Freeform 457"/>
            <p:cNvSpPr>
              <a:spLocks/>
            </p:cNvSpPr>
            <p:nvPr/>
          </p:nvSpPr>
          <p:spPr bwMode="auto">
            <a:xfrm>
              <a:off x="4303713" y="3556000"/>
              <a:ext cx="214312" cy="363538"/>
            </a:xfrm>
            <a:custGeom>
              <a:avLst/>
              <a:gdLst>
                <a:gd name="T0" fmla="*/ 2147483647 w 363"/>
                <a:gd name="T1" fmla="*/ 0 h 614"/>
                <a:gd name="T2" fmla="*/ 2147483647 w 363"/>
                <a:gd name="T3" fmla="*/ 2147483647 h 614"/>
                <a:gd name="T4" fmla="*/ 2147483647 w 363"/>
                <a:gd name="T5" fmla="*/ 2147483647 h 614"/>
                <a:gd name="T6" fmla="*/ 2147483647 w 363"/>
                <a:gd name="T7" fmla="*/ 2147483647 h 614"/>
                <a:gd name="T8" fmla="*/ 2147483647 w 363"/>
                <a:gd name="T9" fmla="*/ 2147483647 h 614"/>
                <a:gd name="T10" fmla="*/ 2147483647 w 363"/>
                <a:gd name="T11" fmla="*/ 2147483647 h 614"/>
                <a:gd name="T12" fmla="*/ 2147483647 w 363"/>
                <a:gd name="T13" fmla="*/ 2147483647 h 614"/>
                <a:gd name="T14" fmla="*/ 2147483647 w 363"/>
                <a:gd name="T15" fmla="*/ 2147483647 h 614"/>
                <a:gd name="T16" fmla="*/ 2147483647 w 363"/>
                <a:gd name="T17" fmla="*/ 2147483647 h 614"/>
                <a:gd name="T18" fmla="*/ 2147483647 w 363"/>
                <a:gd name="T19" fmla="*/ 2147483647 h 614"/>
                <a:gd name="T20" fmla="*/ 2147483647 w 363"/>
                <a:gd name="T21" fmla="*/ 2147483647 h 614"/>
                <a:gd name="T22" fmla="*/ 2147483647 w 363"/>
                <a:gd name="T23" fmla="*/ 2147483647 h 614"/>
                <a:gd name="T24" fmla="*/ 2147483647 w 363"/>
                <a:gd name="T25" fmla="*/ 2147483647 h 614"/>
                <a:gd name="T26" fmla="*/ 2147483647 w 363"/>
                <a:gd name="T27" fmla="*/ 2147483647 h 614"/>
                <a:gd name="T28" fmla="*/ 2147483647 w 363"/>
                <a:gd name="T29" fmla="*/ 2147483647 h 614"/>
                <a:gd name="T30" fmla="*/ 2147483647 w 363"/>
                <a:gd name="T31" fmla="*/ 2147483647 h 614"/>
                <a:gd name="T32" fmla="*/ 2147483647 w 363"/>
                <a:gd name="T33" fmla="*/ 2147483647 h 614"/>
                <a:gd name="T34" fmla="*/ 2147483647 w 363"/>
                <a:gd name="T35" fmla="*/ 2147483647 h 614"/>
                <a:gd name="T36" fmla="*/ 2147483647 w 363"/>
                <a:gd name="T37" fmla="*/ 2147483647 h 614"/>
                <a:gd name="T38" fmla="*/ 2147483647 w 363"/>
                <a:gd name="T39" fmla="*/ 2147483647 h 614"/>
                <a:gd name="T40" fmla="*/ 2147483647 w 363"/>
                <a:gd name="T41" fmla="*/ 2147483647 h 614"/>
                <a:gd name="T42" fmla="*/ 2147483647 w 363"/>
                <a:gd name="T43" fmla="*/ 2147483647 h 614"/>
                <a:gd name="T44" fmla="*/ 2147483647 w 363"/>
                <a:gd name="T45" fmla="*/ 2147483647 h 614"/>
                <a:gd name="T46" fmla="*/ 2147483647 w 363"/>
                <a:gd name="T47" fmla="*/ 2147483647 h 614"/>
                <a:gd name="T48" fmla="*/ 2147483647 w 363"/>
                <a:gd name="T49" fmla="*/ 2147483647 h 614"/>
                <a:gd name="T50" fmla="*/ 2147483647 w 363"/>
                <a:gd name="T51" fmla="*/ 2147483647 h 614"/>
                <a:gd name="T52" fmla="*/ 2147483647 w 363"/>
                <a:gd name="T53" fmla="*/ 2147483647 h 614"/>
                <a:gd name="T54" fmla="*/ 2147483647 w 363"/>
                <a:gd name="T55" fmla="*/ 2147483647 h 614"/>
                <a:gd name="T56" fmla="*/ 2147483647 w 363"/>
                <a:gd name="T57" fmla="*/ 2147483647 h 614"/>
                <a:gd name="T58" fmla="*/ 2147483647 w 363"/>
                <a:gd name="T59" fmla="*/ 2147483647 h 614"/>
                <a:gd name="T60" fmla="*/ 2147483647 w 363"/>
                <a:gd name="T61" fmla="*/ 2147483647 h 614"/>
                <a:gd name="T62" fmla="*/ 2147483647 w 363"/>
                <a:gd name="T63" fmla="*/ 2147483647 h 614"/>
                <a:gd name="T64" fmla="*/ 2147483647 w 363"/>
                <a:gd name="T65" fmla="*/ 2147483647 h 614"/>
                <a:gd name="T66" fmla="*/ 2147483647 w 363"/>
                <a:gd name="T67" fmla="*/ 2147483647 h 614"/>
                <a:gd name="T68" fmla="*/ 2147483647 w 363"/>
                <a:gd name="T69" fmla="*/ 2147483647 h 614"/>
                <a:gd name="T70" fmla="*/ 2147483647 w 363"/>
                <a:gd name="T71" fmla="*/ 2147483647 h 614"/>
                <a:gd name="T72" fmla="*/ 2147483647 w 363"/>
                <a:gd name="T73" fmla="*/ 2147483647 h 614"/>
                <a:gd name="T74" fmla="*/ 2147483647 w 363"/>
                <a:gd name="T75" fmla="*/ 2147483647 h 614"/>
                <a:gd name="T76" fmla="*/ 2147483647 w 363"/>
                <a:gd name="T77" fmla="*/ 2147483647 h 614"/>
                <a:gd name="T78" fmla="*/ 2147483647 w 363"/>
                <a:gd name="T79" fmla="*/ 2147483647 h 614"/>
                <a:gd name="T80" fmla="*/ 2147483647 w 363"/>
                <a:gd name="T81" fmla="*/ 2147483647 h 614"/>
                <a:gd name="T82" fmla="*/ 2147483647 w 363"/>
                <a:gd name="T83" fmla="*/ 2147483647 h 6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3"/>
                <a:gd name="T127" fmla="*/ 0 h 614"/>
                <a:gd name="T128" fmla="*/ 363 w 363"/>
                <a:gd name="T129" fmla="*/ 614 h 6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" name="Freeform 458"/>
            <p:cNvSpPr>
              <a:spLocks/>
            </p:cNvSpPr>
            <p:nvPr/>
          </p:nvSpPr>
          <p:spPr bwMode="auto">
            <a:xfrm>
              <a:off x="3714750" y="2832100"/>
              <a:ext cx="333375" cy="261938"/>
            </a:xfrm>
            <a:custGeom>
              <a:avLst/>
              <a:gdLst>
                <a:gd name="T0" fmla="*/ 2147483647 w 565"/>
                <a:gd name="T1" fmla="*/ 2147483647 h 438"/>
                <a:gd name="T2" fmla="*/ 2147483647 w 565"/>
                <a:gd name="T3" fmla="*/ 2147483647 h 438"/>
                <a:gd name="T4" fmla="*/ 2147483647 w 565"/>
                <a:gd name="T5" fmla="*/ 2147483647 h 438"/>
                <a:gd name="T6" fmla="*/ 2147483647 w 565"/>
                <a:gd name="T7" fmla="*/ 2147483647 h 438"/>
                <a:gd name="T8" fmla="*/ 2147483647 w 565"/>
                <a:gd name="T9" fmla="*/ 2147483647 h 438"/>
                <a:gd name="T10" fmla="*/ 2147483647 w 565"/>
                <a:gd name="T11" fmla="*/ 2147483647 h 438"/>
                <a:gd name="T12" fmla="*/ 2147483647 w 565"/>
                <a:gd name="T13" fmla="*/ 2147483647 h 438"/>
                <a:gd name="T14" fmla="*/ 2147483647 w 565"/>
                <a:gd name="T15" fmla="*/ 2147483647 h 438"/>
                <a:gd name="T16" fmla="*/ 2147483647 w 565"/>
                <a:gd name="T17" fmla="*/ 2147483647 h 438"/>
                <a:gd name="T18" fmla="*/ 2147483647 w 565"/>
                <a:gd name="T19" fmla="*/ 2147483647 h 438"/>
                <a:gd name="T20" fmla="*/ 2147483647 w 565"/>
                <a:gd name="T21" fmla="*/ 2147483647 h 438"/>
                <a:gd name="T22" fmla="*/ 2147483647 w 565"/>
                <a:gd name="T23" fmla="*/ 2147483647 h 438"/>
                <a:gd name="T24" fmla="*/ 2147483647 w 565"/>
                <a:gd name="T25" fmla="*/ 2147483647 h 438"/>
                <a:gd name="T26" fmla="*/ 2147483647 w 565"/>
                <a:gd name="T27" fmla="*/ 2147483647 h 438"/>
                <a:gd name="T28" fmla="*/ 2147483647 w 565"/>
                <a:gd name="T29" fmla="*/ 0 h 438"/>
                <a:gd name="T30" fmla="*/ 2147483647 w 565"/>
                <a:gd name="T31" fmla="*/ 2147483647 h 438"/>
                <a:gd name="T32" fmla="*/ 2147483647 w 565"/>
                <a:gd name="T33" fmla="*/ 2147483647 h 438"/>
                <a:gd name="T34" fmla="*/ 2147483647 w 565"/>
                <a:gd name="T35" fmla="*/ 2147483647 h 438"/>
                <a:gd name="T36" fmla="*/ 2147483647 w 565"/>
                <a:gd name="T37" fmla="*/ 2147483647 h 438"/>
                <a:gd name="T38" fmla="*/ 2147483647 w 565"/>
                <a:gd name="T39" fmla="*/ 2147483647 h 438"/>
                <a:gd name="T40" fmla="*/ 2147483647 w 565"/>
                <a:gd name="T41" fmla="*/ 2147483647 h 438"/>
                <a:gd name="T42" fmla="*/ 2147483647 w 565"/>
                <a:gd name="T43" fmla="*/ 2147483647 h 438"/>
                <a:gd name="T44" fmla="*/ 2147483647 w 565"/>
                <a:gd name="T45" fmla="*/ 2147483647 h 438"/>
                <a:gd name="T46" fmla="*/ 2147483647 w 565"/>
                <a:gd name="T47" fmla="*/ 2147483647 h 438"/>
                <a:gd name="T48" fmla="*/ 2147483647 w 565"/>
                <a:gd name="T49" fmla="*/ 2147483647 h 438"/>
                <a:gd name="T50" fmla="*/ 2147483647 w 565"/>
                <a:gd name="T51" fmla="*/ 2147483647 h 438"/>
                <a:gd name="T52" fmla="*/ 2147483647 w 565"/>
                <a:gd name="T53" fmla="*/ 2147483647 h 438"/>
                <a:gd name="T54" fmla="*/ 2147483647 w 565"/>
                <a:gd name="T55" fmla="*/ 2147483647 h 438"/>
                <a:gd name="T56" fmla="*/ 2147483647 w 565"/>
                <a:gd name="T57" fmla="*/ 2147483647 h 438"/>
                <a:gd name="T58" fmla="*/ 2147483647 w 565"/>
                <a:gd name="T59" fmla="*/ 2147483647 h 438"/>
                <a:gd name="T60" fmla="*/ 2147483647 w 565"/>
                <a:gd name="T61" fmla="*/ 2147483647 h 438"/>
                <a:gd name="T62" fmla="*/ 2147483647 w 565"/>
                <a:gd name="T63" fmla="*/ 2147483647 h 438"/>
                <a:gd name="T64" fmla="*/ 2147483647 w 565"/>
                <a:gd name="T65" fmla="*/ 2147483647 h 438"/>
                <a:gd name="T66" fmla="*/ 2147483647 w 565"/>
                <a:gd name="T67" fmla="*/ 2147483647 h 438"/>
                <a:gd name="T68" fmla="*/ 2147483647 w 565"/>
                <a:gd name="T69" fmla="*/ 2147483647 h 438"/>
                <a:gd name="T70" fmla="*/ 0 w 565"/>
                <a:gd name="T71" fmla="*/ 2147483647 h 438"/>
                <a:gd name="T72" fmla="*/ 2147483647 w 565"/>
                <a:gd name="T73" fmla="*/ 2147483647 h 438"/>
                <a:gd name="T74" fmla="*/ 2147483647 w 565"/>
                <a:gd name="T75" fmla="*/ 2147483647 h 438"/>
                <a:gd name="T76" fmla="*/ 2147483647 w 565"/>
                <a:gd name="T77" fmla="*/ 2147483647 h 438"/>
                <a:gd name="T78" fmla="*/ 2147483647 w 565"/>
                <a:gd name="T79" fmla="*/ 2147483647 h 438"/>
                <a:gd name="T80" fmla="*/ 2147483647 w 565"/>
                <a:gd name="T81" fmla="*/ 2147483647 h 438"/>
                <a:gd name="T82" fmla="*/ 2147483647 w 565"/>
                <a:gd name="T83" fmla="*/ 2147483647 h 438"/>
                <a:gd name="T84" fmla="*/ 2147483647 w 565"/>
                <a:gd name="T85" fmla="*/ 2147483647 h 438"/>
                <a:gd name="T86" fmla="*/ 2147483647 w 565"/>
                <a:gd name="T87" fmla="*/ 2147483647 h 438"/>
                <a:gd name="T88" fmla="*/ 2147483647 w 565"/>
                <a:gd name="T89" fmla="*/ 2147483647 h 438"/>
                <a:gd name="T90" fmla="*/ 2147483647 w 565"/>
                <a:gd name="T91" fmla="*/ 2147483647 h 438"/>
                <a:gd name="T92" fmla="*/ 2147483647 w 565"/>
                <a:gd name="T93" fmla="*/ 2147483647 h 438"/>
                <a:gd name="T94" fmla="*/ 2147483647 w 565"/>
                <a:gd name="T95" fmla="*/ 2147483647 h 438"/>
                <a:gd name="T96" fmla="*/ 2147483647 w 565"/>
                <a:gd name="T97" fmla="*/ 2147483647 h 438"/>
                <a:gd name="T98" fmla="*/ 2147483647 w 565"/>
                <a:gd name="T99" fmla="*/ 2147483647 h 438"/>
                <a:gd name="T100" fmla="*/ 2147483647 w 565"/>
                <a:gd name="T101" fmla="*/ 2147483647 h 438"/>
                <a:gd name="T102" fmla="*/ 2147483647 w 565"/>
                <a:gd name="T103" fmla="*/ 2147483647 h 438"/>
                <a:gd name="T104" fmla="*/ 2147483647 w 565"/>
                <a:gd name="T105" fmla="*/ 2147483647 h 438"/>
                <a:gd name="T106" fmla="*/ 2147483647 w 565"/>
                <a:gd name="T107" fmla="*/ 2147483647 h 438"/>
                <a:gd name="T108" fmla="*/ 2147483647 w 565"/>
                <a:gd name="T109" fmla="*/ 2147483647 h 438"/>
                <a:gd name="T110" fmla="*/ 2147483647 w 565"/>
                <a:gd name="T111" fmla="*/ 2147483647 h 438"/>
                <a:gd name="T112" fmla="*/ 2147483647 w 565"/>
                <a:gd name="T113" fmla="*/ 2147483647 h 438"/>
                <a:gd name="T114" fmla="*/ 2147483647 w 565"/>
                <a:gd name="T115" fmla="*/ 2147483647 h 438"/>
                <a:gd name="T116" fmla="*/ 2147483647 w 565"/>
                <a:gd name="T117" fmla="*/ 2147483647 h 438"/>
                <a:gd name="T118" fmla="*/ 2147483647 w 565"/>
                <a:gd name="T119" fmla="*/ 2147483647 h 438"/>
                <a:gd name="T120" fmla="*/ 2147483647 w 565"/>
                <a:gd name="T121" fmla="*/ 2147483647 h 438"/>
                <a:gd name="T122" fmla="*/ 2147483647 w 565"/>
                <a:gd name="T123" fmla="*/ 2147483647 h 438"/>
                <a:gd name="T124" fmla="*/ 2147483647 w 565"/>
                <a:gd name="T125" fmla="*/ 2147483647 h 4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5"/>
                <a:gd name="T190" fmla="*/ 0 h 438"/>
                <a:gd name="T191" fmla="*/ 565 w 565"/>
                <a:gd name="T192" fmla="*/ 438 h 4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" name="Freeform 459"/>
            <p:cNvSpPr>
              <a:spLocks/>
            </p:cNvSpPr>
            <p:nvPr/>
          </p:nvSpPr>
          <p:spPr bwMode="auto">
            <a:xfrm>
              <a:off x="3970338" y="3619500"/>
              <a:ext cx="127000" cy="206375"/>
            </a:xfrm>
            <a:custGeom>
              <a:avLst/>
              <a:gdLst>
                <a:gd name="T0" fmla="*/ 2147483647 w 213"/>
                <a:gd name="T1" fmla="*/ 2147483647 h 349"/>
                <a:gd name="T2" fmla="*/ 2147483647 w 213"/>
                <a:gd name="T3" fmla="*/ 2147483647 h 349"/>
                <a:gd name="T4" fmla="*/ 2147483647 w 213"/>
                <a:gd name="T5" fmla="*/ 2147483647 h 349"/>
                <a:gd name="T6" fmla="*/ 2147483647 w 213"/>
                <a:gd name="T7" fmla="*/ 2147483647 h 349"/>
                <a:gd name="T8" fmla="*/ 2147483647 w 213"/>
                <a:gd name="T9" fmla="*/ 2147483647 h 349"/>
                <a:gd name="T10" fmla="*/ 2147483647 w 213"/>
                <a:gd name="T11" fmla="*/ 2147483647 h 349"/>
                <a:gd name="T12" fmla="*/ 2147483647 w 213"/>
                <a:gd name="T13" fmla="*/ 2147483647 h 349"/>
                <a:gd name="T14" fmla="*/ 2147483647 w 213"/>
                <a:gd name="T15" fmla="*/ 2147483647 h 349"/>
                <a:gd name="T16" fmla="*/ 2147483647 w 213"/>
                <a:gd name="T17" fmla="*/ 2147483647 h 349"/>
                <a:gd name="T18" fmla="*/ 2147483647 w 213"/>
                <a:gd name="T19" fmla="*/ 2147483647 h 349"/>
                <a:gd name="T20" fmla="*/ 2147483647 w 213"/>
                <a:gd name="T21" fmla="*/ 2147483647 h 349"/>
                <a:gd name="T22" fmla="*/ 2147483647 w 213"/>
                <a:gd name="T23" fmla="*/ 2147483647 h 349"/>
                <a:gd name="T24" fmla="*/ 2147483647 w 213"/>
                <a:gd name="T25" fmla="*/ 2147483647 h 349"/>
                <a:gd name="T26" fmla="*/ 2147483647 w 213"/>
                <a:gd name="T27" fmla="*/ 2147483647 h 349"/>
                <a:gd name="T28" fmla="*/ 2147483647 w 213"/>
                <a:gd name="T29" fmla="*/ 2147483647 h 349"/>
                <a:gd name="T30" fmla="*/ 2147483647 w 213"/>
                <a:gd name="T31" fmla="*/ 0 h 349"/>
                <a:gd name="T32" fmla="*/ 2147483647 w 213"/>
                <a:gd name="T33" fmla="*/ 2147483647 h 349"/>
                <a:gd name="T34" fmla="*/ 2147483647 w 213"/>
                <a:gd name="T35" fmla="*/ 2147483647 h 349"/>
                <a:gd name="T36" fmla="*/ 2147483647 w 213"/>
                <a:gd name="T37" fmla="*/ 2147483647 h 349"/>
                <a:gd name="T38" fmla="*/ 2147483647 w 213"/>
                <a:gd name="T39" fmla="*/ 2147483647 h 349"/>
                <a:gd name="T40" fmla="*/ 2147483647 w 213"/>
                <a:gd name="T41" fmla="*/ 2147483647 h 349"/>
                <a:gd name="T42" fmla="*/ 2147483647 w 213"/>
                <a:gd name="T43" fmla="*/ 2147483647 h 349"/>
                <a:gd name="T44" fmla="*/ 2147483647 w 213"/>
                <a:gd name="T45" fmla="*/ 2147483647 h 349"/>
                <a:gd name="T46" fmla="*/ 2147483647 w 213"/>
                <a:gd name="T47" fmla="*/ 2147483647 h 349"/>
                <a:gd name="T48" fmla="*/ 2147483647 w 213"/>
                <a:gd name="T49" fmla="*/ 2147483647 h 349"/>
                <a:gd name="T50" fmla="*/ 2147483647 w 213"/>
                <a:gd name="T51" fmla="*/ 2147483647 h 349"/>
                <a:gd name="T52" fmla="*/ 2147483647 w 213"/>
                <a:gd name="T53" fmla="*/ 2147483647 h 349"/>
                <a:gd name="T54" fmla="*/ 2147483647 w 213"/>
                <a:gd name="T55" fmla="*/ 2147483647 h 349"/>
                <a:gd name="T56" fmla="*/ 2147483647 w 213"/>
                <a:gd name="T57" fmla="*/ 2147483647 h 349"/>
                <a:gd name="T58" fmla="*/ 2147483647 w 213"/>
                <a:gd name="T59" fmla="*/ 2147483647 h 349"/>
                <a:gd name="T60" fmla="*/ 2147483647 w 213"/>
                <a:gd name="T61" fmla="*/ 2147483647 h 349"/>
                <a:gd name="T62" fmla="*/ 2147483647 w 213"/>
                <a:gd name="T63" fmla="*/ 2147483647 h 349"/>
                <a:gd name="T64" fmla="*/ 0 w 213"/>
                <a:gd name="T65" fmla="*/ 2147483647 h 349"/>
                <a:gd name="T66" fmla="*/ 2147483647 w 213"/>
                <a:gd name="T67" fmla="*/ 2147483647 h 349"/>
                <a:gd name="T68" fmla="*/ 2147483647 w 213"/>
                <a:gd name="T69" fmla="*/ 2147483647 h 349"/>
                <a:gd name="T70" fmla="*/ 2147483647 w 213"/>
                <a:gd name="T71" fmla="*/ 2147483647 h 349"/>
                <a:gd name="T72" fmla="*/ 2147483647 w 213"/>
                <a:gd name="T73" fmla="*/ 2147483647 h 349"/>
                <a:gd name="T74" fmla="*/ 2147483647 w 213"/>
                <a:gd name="T75" fmla="*/ 2147483647 h 349"/>
                <a:gd name="T76" fmla="*/ 2147483647 w 213"/>
                <a:gd name="T77" fmla="*/ 2147483647 h 349"/>
                <a:gd name="T78" fmla="*/ 2147483647 w 213"/>
                <a:gd name="T79" fmla="*/ 2147483647 h 349"/>
                <a:gd name="T80" fmla="*/ 2147483647 w 213"/>
                <a:gd name="T81" fmla="*/ 2147483647 h 349"/>
                <a:gd name="T82" fmla="*/ 2147483647 w 213"/>
                <a:gd name="T83" fmla="*/ 2147483647 h 349"/>
                <a:gd name="T84" fmla="*/ 2147483647 w 213"/>
                <a:gd name="T85" fmla="*/ 2147483647 h 349"/>
                <a:gd name="T86" fmla="*/ 2147483647 w 213"/>
                <a:gd name="T87" fmla="*/ 2147483647 h 349"/>
                <a:gd name="T88" fmla="*/ 2147483647 w 213"/>
                <a:gd name="T89" fmla="*/ 2147483647 h 349"/>
                <a:gd name="T90" fmla="*/ 2147483647 w 213"/>
                <a:gd name="T91" fmla="*/ 2147483647 h 349"/>
                <a:gd name="T92" fmla="*/ 2147483647 w 213"/>
                <a:gd name="T93" fmla="*/ 2147483647 h 3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"/>
                <a:gd name="T142" fmla="*/ 0 h 349"/>
                <a:gd name="T143" fmla="*/ 213 w 213"/>
                <a:gd name="T144" fmla="*/ 349 h 3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" name="Freeform 460"/>
            <p:cNvSpPr>
              <a:spLocks/>
            </p:cNvSpPr>
            <p:nvPr/>
          </p:nvSpPr>
          <p:spPr bwMode="auto">
            <a:xfrm>
              <a:off x="4060825" y="3621088"/>
              <a:ext cx="55563" cy="160337"/>
            </a:xfrm>
            <a:custGeom>
              <a:avLst/>
              <a:gdLst>
                <a:gd name="T0" fmla="*/ 2147483647 w 91"/>
                <a:gd name="T1" fmla="*/ 2147483647 h 270"/>
                <a:gd name="T2" fmla="*/ 2147483647 w 91"/>
                <a:gd name="T3" fmla="*/ 2147483647 h 270"/>
                <a:gd name="T4" fmla="*/ 2147483647 w 91"/>
                <a:gd name="T5" fmla="*/ 2147483647 h 270"/>
                <a:gd name="T6" fmla="*/ 2147483647 w 91"/>
                <a:gd name="T7" fmla="*/ 2147483647 h 270"/>
                <a:gd name="T8" fmla="*/ 2147483647 w 91"/>
                <a:gd name="T9" fmla="*/ 2147483647 h 270"/>
                <a:gd name="T10" fmla="*/ 2147483647 w 91"/>
                <a:gd name="T11" fmla="*/ 2147483647 h 270"/>
                <a:gd name="T12" fmla="*/ 2147483647 w 91"/>
                <a:gd name="T13" fmla="*/ 2147483647 h 270"/>
                <a:gd name="T14" fmla="*/ 2147483647 w 91"/>
                <a:gd name="T15" fmla="*/ 2147483647 h 270"/>
                <a:gd name="T16" fmla="*/ 2147483647 w 91"/>
                <a:gd name="T17" fmla="*/ 2147483647 h 270"/>
                <a:gd name="T18" fmla="*/ 2147483647 w 91"/>
                <a:gd name="T19" fmla="*/ 2147483647 h 270"/>
                <a:gd name="T20" fmla="*/ 2147483647 w 91"/>
                <a:gd name="T21" fmla="*/ 2147483647 h 270"/>
                <a:gd name="T22" fmla="*/ 2147483647 w 91"/>
                <a:gd name="T23" fmla="*/ 2147483647 h 270"/>
                <a:gd name="T24" fmla="*/ 2147483647 w 91"/>
                <a:gd name="T25" fmla="*/ 2147483647 h 270"/>
                <a:gd name="T26" fmla="*/ 2147483647 w 91"/>
                <a:gd name="T27" fmla="*/ 0 h 270"/>
                <a:gd name="T28" fmla="*/ 2147483647 w 91"/>
                <a:gd name="T29" fmla="*/ 2147483647 h 270"/>
                <a:gd name="T30" fmla="*/ 2147483647 w 91"/>
                <a:gd name="T31" fmla="*/ 2147483647 h 270"/>
                <a:gd name="T32" fmla="*/ 0 w 91"/>
                <a:gd name="T33" fmla="*/ 2147483647 h 270"/>
                <a:gd name="T34" fmla="*/ 2147483647 w 91"/>
                <a:gd name="T35" fmla="*/ 2147483647 h 270"/>
                <a:gd name="T36" fmla="*/ 2147483647 w 91"/>
                <a:gd name="T37" fmla="*/ 2147483647 h 270"/>
                <a:gd name="T38" fmla="*/ 2147483647 w 91"/>
                <a:gd name="T39" fmla="*/ 2147483647 h 270"/>
                <a:gd name="T40" fmla="*/ 2147483647 w 91"/>
                <a:gd name="T41" fmla="*/ 2147483647 h 270"/>
                <a:gd name="T42" fmla="*/ 2147483647 w 91"/>
                <a:gd name="T43" fmla="*/ 2147483647 h 270"/>
                <a:gd name="T44" fmla="*/ 2147483647 w 91"/>
                <a:gd name="T45" fmla="*/ 2147483647 h 270"/>
                <a:gd name="T46" fmla="*/ 2147483647 w 91"/>
                <a:gd name="T47" fmla="*/ 2147483647 h 270"/>
                <a:gd name="T48" fmla="*/ 2147483647 w 91"/>
                <a:gd name="T49" fmla="*/ 2147483647 h 270"/>
                <a:gd name="T50" fmla="*/ 2147483647 w 91"/>
                <a:gd name="T51" fmla="*/ 2147483647 h 270"/>
                <a:gd name="T52" fmla="*/ 2147483647 w 91"/>
                <a:gd name="T53" fmla="*/ 2147483647 h 270"/>
                <a:gd name="T54" fmla="*/ 2147483647 w 91"/>
                <a:gd name="T55" fmla="*/ 2147483647 h 270"/>
                <a:gd name="T56" fmla="*/ 2147483647 w 91"/>
                <a:gd name="T57" fmla="*/ 2147483647 h 270"/>
                <a:gd name="T58" fmla="*/ 2147483647 w 91"/>
                <a:gd name="T59" fmla="*/ 2147483647 h 270"/>
                <a:gd name="T60" fmla="*/ 2147483647 w 91"/>
                <a:gd name="T61" fmla="*/ 2147483647 h 270"/>
                <a:gd name="T62" fmla="*/ 2147483647 w 91"/>
                <a:gd name="T63" fmla="*/ 2147483647 h 270"/>
                <a:gd name="T64" fmla="*/ 2147483647 w 91"/>
                <a:gd name="T65" fmla="*/ 2147483647 h 270"/>
                <a:gd name="T66" fmla="*/ 2147483647 w 91"/>
                <a:gd name="T67" fmla="*/ 2147483647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1"/>
                <a:gd name="T103" fmla="*/ 0 h 270"/>
                <a:gd name="T104" fmla="*/ 91 w 91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" name="Freeform 461"/>
            <p:cNvSpPr>
              <a:spLocks/>
            </p:cNvSpPr>
            <p:nvPr/>
          </p:nvSpPr>
          <p:spPr bwMode="auto">
            <a:xfrm>
              <a:off x="4086225" y="3579813"/>
              <a:ext cx="88900" cy="196850"/>
            </a:xfrm>
            <a:custGeom>
              <a:avLst/>
              <a:gdLst>
                <a:gd name="T0" fmla="*/ 2147483647 w 150"/>
                <a:gd name="T1" fmla="*/ 2147483647 h 332"/>
                <a:gd name="T2" fmla="*/ 2147483647 w 150"/>
                <a:gd name="T3" fmla="*/ 2147483647 h 332"/>
                <a:gd name="T4" fmla="*/ 2147483647 w 150"/>
                <a:gd name="T5" fmla="*/ 2147483647 h 332"/>
                <a:gd name="T6" fmla="*/ 2147483647 w 150"/>
                <a:gd name="T7" fmla="*/ 2147483647 h 332"/>
                <a:gd name="T8" fmla="*/ 2147483647 w 150"/>
                <a:gd name="T9" fmla="*/ 2147483647 h 332"/>
                <a:gd name="T10" fmla="*/ 2147483647 w 150"/>
                <a:gd name="T11" fmla="*/ 2147483647 h 332"/>
                <a:gd name="T12" fmla="*/ 2147483647 w 150"/>
                <a:gd name="T13" fmla="*/ 2147483647 h 332"/>
                <a:gd name="T14" fmla="*/ 2147483647 w 150"/>
                <a:gd name="T15" fmla="*/ 2147483647 h 332"/>
                <a:gd name="T16" fmla="*/ 2147483647 w 150"/>
                <a:gd name="T17" fmla="*/ 2147483647 h 332"/>
                <a:gd name="T18" fmla="*/ 2147483647 w 150"/>
                <a:gd name="T19" fmla="*/ 2147483647 h 332"/>
                <a:gd name="T20" fmla="*/ 2147483647 w 150"/>
                <a:gd name="T21" fmla="*/ 2147483647 h 332"/>
                <a:gd name="T22" fmla="*/ 2147483647 w 150"/>
                <a:gd name="T23" fmla="*/ 2147483647 h 332"/>
                <a:gd name="T24" fmla="*/ 2147483647 w 150"/>
                <a:gd name="T25" fmla="*/ 2147483647 h 332"/>
                <a:gd name="T26" fmla="*/ 2147483647 w 150"/>
                <a:gd name="T27" fmla="*/ 2147483647 h 332"/>
                <a:gd name="T28" fmla="*/ 2147483647 w 150"/>
                <a:gd name="T29" fmla="*/ 0 h 332"/>
                <a:gd name="T30" fmla="*/ 2147483647 w 150"/>
                <a:gd name="T31" fmla="*/ 2147483647 h 332"/>
                <a:gd name="T32" fmla="*/ 2147483647 w 150"/>
                <a:gd name="T33" fmla="*/ 2147483647 h 332"/>
                <a:gd name="T34" fmla="*/ 2147483647 w 150"/>
                <a:gd name="T35" fmla="*/ 2147483647 h 332"/>
                <a:gd name="T36" fmla="*/ 2147483647 w 150"/>
                <a:gd name="T37" fmla="*/ 2147483647 h 332"/>
                <a:gd name="T38" fmla="*/ 2147483647 w 150"/>
                <a:gd name="T39" fmla="*/ 2147483647 h 332"/>
                <a:gd name="T40" fmla="*/ 2147483647 w 150"/>
                <a:gd name="T41" fmla="*/ 2147483647 h 332"/>
                <a:gd name="T42" fmla="*/ 2147483647 w 150"/>
                <a:gd name="T43" fmla="*/ 2147483647 h 332"/>
                <a:gd name="T44" fmla="*/ 2147483647 w 150"/>
                <a:gd name="T45" fmla="*/ 2147483647 h 332"/>
                <a:gd name="T46" fmla="*/ 2147483647 w 150"/>
                <a:gd name="T47" fmla="*/ 2147483647 h 332"/>
                <a:gd name="T48" fmla="*/ 2147483647 w 150"/>
                <a:gd name="T49" fmla="*/ 2147483647 h 332"/>
                <a:gd name="T50" fmla="*/ 2147483647 w 150"/>
                <a:gd name="T51" fmla="*/ 2147483647 h 332"/>
                <a:gd name="T52" fmla="*/ 0 w 150"/>
                <a:gd name="T53" fmla="*/ 2147483647 h 332"/>
                <a:gd name="T54" fmla="*/ 2147483647 w 150"/>
                <a:gd name="T55" fmla="*/ 2147483647 h 332"/>
                <a:gd name="T56" fmla="*/ 2147483647 w 150"/>
                <a:gd name="T57" fmla="*/ 2147483647 h 332"/>
                <a:gd name="T58" fmla="*/ 2147483647 w 150"/>
                <a:gd name="T59" fmla="*/ 2147483647 h 332"/>
                <a:gd name="T60" fmla="*/ 2147483647 w 150"/>
                <a:gd name="T61" fmla="*/ 2147483647 h 332"/>
                <a:gd name="T62" fmla="*/ 2147483647 w 150"/>
                <a:gd name="T63" fmla="*/ 2147483647 h 332"/>
                <a:gd name="T64" fmla="*/ 2147483647 w 150"/>
                <a:gd name="T65" fmla="*/ 2147483647 h 332"/>
                <a:gd name="T66" fmla="*/ 2147483647 w 150"/>
                <a:gd name="T67" fmla="*/ 2147483647 h 332"/>
                <a:gd name="T68" fmla="*/ 2147483647 w 150"/>
                <a:gd name="T69" fmla="*/ 2147483647 h 332"/>
                <a:gd name="T70" fmla="*/ 2147483647 w 150"/>
                <a:gd name="T71" fmla="*/ 2147483647 h 332"/>
                <a:gd name="T72" fmla="*/ 2147483647 w 150"/>
                <a:gd name="T73" fmla="*/ 2147483647 h 332"/>
                <a:gd name="T74" fmla="*/ 2147483647 w 150"/>
                <a:gd name="T75" fmla="*/ 2147483647 h 332"/>
                <a:gd name="T76" fmla="*/ 2147483647 w 150"/>
                <a:gd name="T77" fmla="*/ 2147483647 h 332"/>
                <a:gd name="T78" fmla="*/ 2147483647 w 150"/>
                <a:gd name="T79" fmla="*/ 2147483647 h 332"/>
                <a:gd name="T80" fmla="*/ 2147483647 w 150"/>
                <a:gd name="T81" fmla="*/ 2147483647 h 332"/>
                <a:gd name="T82" fmla="*/ 2147483647 w 150"/>
                <a:gd name="T83" fmla="*/ 2147483647 h 332"/>
                <a:gd name="T84" fmla="*/ 2147483647 w 150"/>
                <a:gd name="T85" fmla="*/ 2147483647 h 332"/>
                <a:gd name="T86" fmla="*/ 2147483647 w 150"/>
                <a:gd name="T87" fmla="*/ 2147483647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0"/>
                <a:gd name="T133" fmla="*/ 0 h 332"/>
                <a:gd name="T134" fmla="*/ 150 w 150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" name="Freeform 462"/>
            <p:cNvSpPr>
              <a:spLocks/>
            </p:cNvSpPr>
            <p:nvPr/>
          </p:nvSpPr>
          <p:spPr bwMode="auto">
            <a:xfrm>
              <a:off x="4138613" y="3532188"/>
              <a:ext cx="336550" cy="303212"/>
            </a:xfrm>
            <a:custGeom>
              <a:avLst/>
              <a:gdLst>
                <a:gd name="T0" fmla="*/ 2147483647 w 567"/>
                <a:gd name="T1" fmla="*/ 2147483647 h 511"/>
                <a:gd name="T2" fmla="*/ 2147483647 w 567"/>
                <a:gd name="T3" fmla="*/ 2147483647 h 511"/>
                <a:gd name="T4" fmla="*/ 2147483647 w 567"/>
                <a:gd name="T5" fmla="*/ 2147483647 h 511"/>
                <a:gd name="T6" fmla="*/ 2147483647 w 567"/>
                <a:gd name="T7" fmla="*/ 2147483647 h 511"/>
                <a:gd name="T8" fmla="*/ 2147483647 w 567"/>
                <a:gd name="T9" fmla="*/ 2147483647 h 511"/>
                <a:gd name="T10" fmla="*/ 2147483647 w 567"/>
                <a:gd name="T11" fmla="*/ 2147483647 h 511"/>
                <a:gd name="T12" fmla="*/ 2147483647 w 567"/>
                <a:gd name="T13" fmla="*/ 2147483647 h 511"/>
                <a:gd name="T14" fmla="*/ 2147483647 w 567"/>
                <a:gd name="T15" fmla="*/ 2147483647 h 511"/>
                <a:gd name="T16" fmla="*/ 2147483647 w 567"/>
                <a:gd name="T17" fmla="*/ 2147483647 h 511"/>
                <a:gd name="T18" fmla="*/ 2147483647 w 567"/>
                <a:gd name="T19" fmla="*/ 2147483647 h 511"/>
                <a:gd name="T20" fmla="*/ 2147483647 w 567"/>
                <a:gd name="T21" fmla="*/ 2147483647 h 511"/>
                <a:gd name="T22" fmla="*/ 2147483647 w 567"/>
                <a:gd name="T23" fmla="*/ 2147483647 h 511"/>
                <a:gd name="T24" fmla="*/ 2147483647 w 567"/>
                <a:gd name="T25" fmla="*/ 2147483647 h 511"/>
                <a:gd name="T26" fmla="*/ 2147483647 w 567"/>
                <a:gd name="T27" fmla="*/ 2147483647 h 511"/>
                <a:gd name="T28" fmla="*/ 2147483647 w 567"/>
                <a:gd name="T29" fmla="*/ 2147483647 h 511"/>
                <a:gd name="T30" fmla="*/ 2147483647 w 567"/>
                <a:gd name="T31" fmla="*/ 2147483647 h 511"/>
                <a:gd name="T32" fmla="*/ 2147483647 w 567"/>
                <a:gd name="T33" fmla="*/ 2147483647 h 511"/>
                <a:gd name="T34" fmla="*/ 2147483647 w 567"/>
                <a:gd name="T35" fmla="*/ 2147483647 h 511"/>
                <a:gd name="T36" fmla="*/ 2147483647 w 567"/>
                <a:gd name="T37" fmla="*/ 2147483647 h 511"/>
                <a:gd name="T38" fmla="*/ 2147483647 w 567"/>
                <a:gd name="T39" fmla="*/ 2147483647 h 511"/>
                <a:gd name="T40" fmla="*/ 2147483647 w 567"/>
                <a:gd name="T41" fmla="*/ 2147483647 h 511"/>
                <a:gd name="T42" fmla="*/ 2147483647 w 567"/>
                <a:gd name="T43" fmla="*/ 2147483647 h 511"/>
                <a:gd name="T44" fmla="*/ 2147483647 w 567"/>
                <a:gd name="T45" fmla="*/ 2147483647 h 511"/>
                <a:gd name="T46" fmla="*/ 2147483647 w 567"/>
                <a:gd name="T47" fmla="*/ 2147483647 h 511"/>
                <a:gd name="T48" fmla="*/ 2147483647 w 567"/>
                <a:gd name="T49" fmla="*/ 2147483647 h 511"/>
                <a:gd name="T50" fmla="*/ 2147483647 w 567"/>
                <a:gd name="T51" fmla="*/ 2147483647 h 511"/>
                <a:gd name="T52" fmla="*/ 2147483647 w 567"/>
                <a:gd name="T53" fmla="*/ 2147483647 h 511"/>
                <a:gd name="T54" fmla="*/ 2147483647 w 567"/>
                <a:gd name="T55" fmla="*/ 2147483647 h 511"/>
                <a:gd name="T56" fmla="*/ 2147483647 w 567"/>
                <a:gd name="T57" fmla="*/ 2147483647 h 511"/>
                <a:gd name="T58" fmla="*/ 2147483647 w 567"/>
                <a:gd name="T59" fmla="*/ 2147483647 h 511"/>
                <a:gd name="T60" fmla="*/ 0 w 567"/>
                <a:gd name="T61" fmla="*/ 2147483647 h 511"/>
                <a:gd name="T62" fmla="*/ 2147483647 w 567"/>
                <a:gd name="T63" fmla="*/ 2147483647 h 511"/>
                <a:gd name="T64" fmla="*/ 2147483647 w 567"/>
                <a:gd name="T65" fmla="*/ 2147483647 h 511"/>
                <a:gd name="T66" fmla="*/ 2147483647 w 567"/>
                <a:gd name="T67" fmla="*/ 2147483647 h 511"/>
                <a:gd name="T68" fmla="*/ 2147483647 w 567"/>
                <a:gd name="T69" fmla="*/ 2147483647 h 511"/>
                <a:gd name="T70" fmla="*/ 2147483647 w 567"/>
                <a:gd name="T71" fmla="*/ 2147483647 h 511"/>
                <a:gd name="T72" fmla="*/ 2147483647 w 567"/>
                <a:gd name="T73" fmla="*/ 2147483647 h 511"/>
                <a:gd name="T74" fmla="*/ 2147483647 w 567"/>
                <a:gd name="T75" fmla="*/ 2147483647 h 511"/>
                <a:gd name="T76" fmla="*/ 2147483647 w 567"/>
                <a:gd name="T77" fmla="*/ 2147483647 h 511"/>
                <a:gd name="T78" fmla="*/ 2147483647 w 567"/>
                <a:gd name="T79" fmla="*/ 2147483647 h 5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7"/>
                <a:gd name="T121" fmla="*/ 0 h 511"/>
                <a:gd name="T122" fmla="*/ 567 w 567"/>
                <a:gd name="T123" fmla="*/ 511 h 5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" name="Freeform 463"/>
            <p:cNvSpPr>
              <a:spLocks/>
            </p:cNvSpPr>
            <p:nvPr/>
          </p:nvSpPr>
          <p:spPr bwMode="auto">
            <a:xfrm>
              <a:off x="4438650" y="3224213"/>
              <a:ext cx="295275" cy="514350"/>
            </a:xfrm>
            <a:custGeom>
              <a:avLst/>
              <a:gdLst>
                <a:gd name="T0" fmla="*/ 2147483647 w 496"/>
                <a:gd name="T1" fmla="*/ 2147483647 h 866"/>
                <a:gd name="T2" fmla="*/ 2147483647 w 496"/>
                <a:gd name="T3" fmla="*/ 0 h 866"/>
                <a:gd name="T4" fmla="*/ 2147483647 w 496"/>
                <a:gd name="T5" fmla="*/ 2147483647 h 866"/>
                <a:gd name="T6" fmla="*/ 2147483647 w 496"/>
                <a:gd name="T7" fmla="*/ 2147483647 h 866"/>
                <a:gd name="T8" fmla="*/ 2147483647 w 496"/>
                <a:gd name="T9" fmla="*/ 2147483647 h 866"/>
                <a:gd name="T10" fmla="*/ 2147483647 w 496"/>
                <a:gd name="T11" fmla="*/ 2147483647 h 866"/>
                <a:gd name="T12" fmla="*/ 2147483647 w 496"/>
                <a:gd name="T13" fmla="*/ 2147483647 h 866"/>
                <a:gd name="T14" fmla="*/ 2147483647 w 496"/>
                <a:gd name="T15" fmla="*/ 2147483647 h 866"/>
                <a:gd name="T16" fmla="*/ 2147483647 w 496"/>
                <a:gd name="T17" fmla="*/ 2147483647 h 866"/>
                <a:gd name="T18" fmla="*/ 2147483647 w 496"/>
                <a:gd name="T19" fmla="*/ 2147483647 h 866"/>
                <a:gd name="T20" fmla="*/ 2147483647 w 496"/>
                <a:gd name="T21" fmla="*/ 2147483647 h 866"/>
                <a:gd name="T22" fmla="*/ 2147483647 w 496"/>
                <a:gd name="T23" fmla="*/ 2147483647 h 866"/>
                <a:gd name="T24" fmla="*/ 2147483647 w 496"/>
                <a:gd name="T25" fmla="*/ 2147483647 h 866"/>
                <a:gd name="T26" fmla="*/ 2147483647 w 496"/>
                <a:gd name="T27" fmla="*/ 2147483647 h 866"/>
                <a:gd name="T28" fmla="*/ 2147483647 w 496"/>
                <a:gd name="T29" fmla="*/ 2147483647 h 866"/>
                <a:gd name="T30" fmla="*/ 2147483647 w 496"/>
                <a:gd name="T31" fmla="*/ 2147483647 h 866"/>
                <a:gd name="T32" fmla="*/ 2147483647 w 496"/>
                <a:gd name="T33" fmla="*/ 2147483647 h 866"/>
                <a:gd name="T34" fmla="*/ 2147483647 w 496"/>
                <a:gd name="T35" fmla="*/ 2147483647 h 866"/>
                <a:gd name="T36" fmla="*/ 2147483647 w 496"/>
                <a:gd name="T37" fmla="*/ 2147483647 h 866"/>
                <a:gd name="T38" fmla="*/ 2147483647 w 496"/>
                <a:gd name="T39" fmla="*/ 2147483647 h 866"/>
                <a:gd name="T40" fmla="*/ 2147483647 w 496"/>
                <a:gd name="T41" fmla="*/ 2147483647 h 866"/>
                <a:gd name="T42" fmla="*/ 2147483647 w 496"/>
                <a:gd name="T43" fmla="*/ 2147483647 h 866"/>
                <a:gd name="T44" fmla="*/ 2147483647 w 496"/>
                <a:gd name="T45" fmla="*/ 2147483647 h 866"/>
                <a:gd name="T46" fmla="*/ 2147483647 w 496"/>
                <a:gd name="T47" fmla="*/ 2147483647 h 866"/>
                <a:gd name="T48" fmla="*/ 2147483647 w 496"/>
                <a:gd name="T49" fmla="*/ 2147483647 h 866"/>
                <a:gd name="T50" fmla="*/ 2147483647 w 496"/>
                <a:gd name="T51" fmla="*/ 2147483647 h 866"/>
                <a:gd name="T52" fmla="*/ 2147483647 w 496"/>
                <a:gd name="T53" fmla="*/ 2147483647 h 866"/>
                <a:gd name="T54" fmla="*/ 2147483647 w 496"/>
                <a:gd name="T55" fmla="*/ 2147483647 h 866"/>
                <a:gd name="T56" fmla="*/ 2147483647 w 496"/>
                <a:gd name="T57" fmla="*/ 2147483647 h 866"/>
                <a:gd name="T58" fmla="*/ 2147483647 w 496"/>
                <a:gd name="T59" fmla="*/ 2147483647 h 866"/>
                <a:gd name="T60" fmla="*/ 2147483647 w 496"/>
                <a:gd name="T61" fmla="*/ 2147483647 h 866"/>
                <a:gd name="T62" fmla="*/ 2147483647 w 496"/>
                <a:gd name="T63" fmla="*/ 2147483647 h 866"/>
                <a:gd name="T64" fmla="*/ 2147483647 w 496"/>
                <a:gd name="T65" fmla="*/ 2147483647 h 8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6"/>
                <a:gd name="T100" fmla="*/ 0 h 866"/>
                <a:gd name="T101" fmla="*/ 496 w 496"/>
                <a:gd name="T102" fmla="*/ 866 h 8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" name="Freeform 464"/>
            <p:cNvSpPr>
              <a:spLocks/>
            </p:cNvSpPr>
            <p:nvPr/>
          </p:nvSpPr>
          <p:spPr bwMode="auto">
            <a:xfrm>
              <a:off x="3724275" y="3176588"/>
              <a:ext cx="460375" cy="474662"/>
            </a:xfrm>
            <a:custGeom>
              <a:avLst/>
              <a:gdLst>
                <a:gd name="T0" fmla="*/ 2147483647 w 778"/>
                <a:gd name="T1" fmla="*/ 2147483647 h 800"/>
                <a:gd name="T2" fmla="*/ 2147483647 w 778"/>
                <a:gd name="T3" fmla="*/ 2147483647 h 800"/>
                <a:gd name="T4" fmla="*/ 2147483647 w 778"/>
                <a:gd name="T5" fmla="*/ 2147483647 h 800"/>
                <a:gd name="T6" fmla="*/ 2147483647 w 778"/>
                <a:gd name="T7" fmla="*/ 2147483647 h 800"/>
                <a:gd name="T8" fmla="*/ 2147483647 w 778"/>
                <a:gd name="T9" fmla="*/ 2147483647 h 800"/>
                <a:gd name="T10" fmla="*/ 2147483647 w 778"/>
                <a:gd name="T11" fmla="*/ 2147483647 h 800"/>
                <a:gd name="T12" fmla="*/ 2147483647 w 778"/>
                <a:gd name="T13" fmla="*/ 2147483647 h 800"/>
                <a:gd name="T14" fmla="*/ 2147483647 w 778"/>
                <a:gd name="T15" fmla="*/ 2147483647 h 800"/>
                <a:gd name="T16" fmla="*/ 2147483647 w 778"/>
                <a:gd name="T17" fmla="*/ 2147483647 h 800"/>
                <a:gd name="T18" fmla="*/ 2147483647 w 778"/>
                <a:gd name="T19" fmla="*/ 2147483647 h 800"/>
                <a:gd name="T20" fmla="*/ 2147483647 w 778"/>
                <a:gd name="T21" fmla="*/ 2147483647 h 800"/>
                <a:gd name="T22" fmla="*/ 2147483647 w 778"/>
                <a:gd name="T23" fmla="*/ 2147483647 h 800"/>
                <a:gd name="T24" fmla="*/ 2147483647 w 778"/>
                <a:gd name="T25" fmla="*/ 2147483647 h 800"/>
                <a:gd name="T26" fmla="*/ 2147483647 w 778"/>
                <a:gd name="T27" fmla="*/ 2147483647 h 800"/>
                <a:gd name="T28" fmla="*/ 2147483647 w 778"/>
                <a:gd name="T29" fmla="*/ 2147483647 h 800"/>
                <a:gd name="T30" fmla="*/ 2147483647 w 778"/>
                <a:gd name="T31" fmla="*/ 2147483647 h 800"/>
                <a:gd name="T32" fmla="*/ 2147483647 w 778"/>
                <a:gd name="T33" fmla="*/ 2147483647 h 800"/>
                <a:gd name="T34" fmla="*/ 2147483647 w 778"/>
                <a:gd name="T35" fmla="*/ 2147483647 h 800"/>
                <a:gd name="T36" fmla="*/ 2147483647 w 778"/>
                <a:gd name="T37" fmla="*/ 2147483647 h 800"/>
                <a:gd name="T38" fmla="*/ 2147483647 w 778"/>
                <a:gd name="T39" fmla="*/ 2147483647 h 800"/>
                <a:gd name="T40" fmla="*/ 2147483647 w 778"/>
                <a:gd name="T41" fmla="*/ 2147483647 h 800"/>
                <a:gd name="T42" fmla="*/ 2147483647 w 778"/>
                <a:gd name="T43" fmla="*/ 2147483647 h 800"/>
                <a:gd name="T44" fmla="*/ 2147483647 w 778"/>
                <a:gd name="T45" fmla="*/ 2147483647 h 800"/>
                <a:gd name="T46" fmla="*/ 2147483647 w 778"/>
                <a:gd name="T47" fmla="*/ 2147483647 h 800"/>
                <a:gd name="T48" fmla="*/ 0 w 778"/>
                <a:gd name="T49" fmla="*/ 2147483647 h 800"/>
                <a:gd name="T50" fmla="*/ 2147483647 w 778"/>
                <a:gd name="T51" fmla="*/ 2147483647 h 800"/>
                <a:gd name="T52" fmla="*/ 2147483647 w 778"/>
                <a:gd name="T53" fmla="*/ 2147483647 h 800"/>
                <a:gd name="T54" fmla="*/ 2147483647 w 778"/>
                <a:gd name="T55" fmla="*/ 2147483647 h 800"/>
                <a:gd name="T56" fmla="*/ 2147483647 w 778"/>
                <a:gd name="T57" fmla="*/ 2147483647 h 800"/>
                <a:gd name="T58" fmla="*/ 2147483647 w 778"/>
                <a:gd name="T59" fmla="*/ 2147483647 h 800"/>
                <a:gd name="T60" fmla="*/ 2147483647 w 778"/>
                <a:gd name="T61" fmla="*/ 2147483647 h 800"/>
                <a:gd name="T62" fmla="*/ 2147483647 w 778"/>
                <a:gd name="T63" fmla="*/ 2147483647 h 800"/>
                <a:gd name="T64" fmla="*/ 2147483647 w 778"/>
                <a:gd name="T65" fmla="*/ 2147483647 h 800"/>
                <a:gd name="T66" fmla="*/ 2147483647 w 778"/>
                <a:gd name="T67" fmla="*/ 2147483647 h 800"/>
                <a:gd name="T68" fmla="*/ 2147483647 w 778"/>
                <a:gd name="T69" fmla="*/ 2147483647 h 800"/>
                <a:gd name="T70" fmla="*/ 2147483647 w 778"/>
                <a:gd name="T71" fmla="*/ 2147483647 h 800"/>
                <a:gd name="T72" fmla="*/ 2147483647 w 778"/>
                <a:gd name="T73" fmla="*/ 2147483647 h 800"/>
                <a:gd name="T74" fmla="*/ 2147483647 w 778"/>
                <a:gd name="T75" fmla="*/ 2147483647 h 800"/>
                <a:gd name="T76" fmla="*/ 2147483647 w 778"/>
                <a:gd name="T77" fmla="*/ 2147483647 h 800"/>
                <a:gd name="T78" fmla="*/ 2147483647 w 778"/>
                <a:gd name="T79" fmla="*/ 2147483647 h 800"/>
                <a:gd name="T80" fmla="*/ 2147483647 w 778"/>
                <a:gd name="T81" fmla="*/ 2147483647 h 800"/>
                <a:gd name="T82" fmla="*/ 2147483647 w 778"/>
                <a:gd name="T83" fmla="*/ 2147483647 h 800"/>
                <a:gd name="T84" fmla="*/ 2147483647 w 778"/>
                <a:gd name="T85" fmla="*/ 2147483647 h 800"/>
                <a:gd name="T86" fmla="*/ 2147483647 w 778"/>
                <a:gd name="T87" fmla="*/ 2147483647 h 800"/>
                <a:gd name="T88" fmla="*/ 2147483647 w 778"/>
                <a:gd name="T89" fmla="*/ 2147483647 h 800"/>
                <a:gd name="T90" fmla="*/ 2147483647 w 778"/>
                <a:gd name="T91" fmla="*/ 2147483647 h 800"/>
                <a:gd name="T92" fmla="*/ 2147483647 w 778"/>
                <a:gd name="T93" fmla="*/ 2147483647 h 800"/>
                <a:gd name="T94" fmla="*/ 2147483647 w 778"/>
                <a:gd name="T95" fmla="*/ 2147483647 h 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8"/>
                <a:gd name="T145" fmla="*/ 0 h 800"/>
                <a:gd name="T146" fmla="*/ 778 w 778"/>
                <a:gd name="T147" fmla="*/ 800 h 8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" name="Freeform 465"/>
            <p:cNvSpPr>
              <a:spLocks/>
            </p:cNvSpPr>
            <p:nvPr/>
          </p:nvSpPr>
          <p:spPr bwMode="auto">
            <a:xfrm>
              <a:off x="3581400" y="3440113"/>
              <a:ext cx="163513" cy="146050"/>
            </a:xfrm>
            <a:custGeom>
              <a:avLst/>
              <a:gdLst>
                <a:gd name="T0" fmla="*/ 2147483647 w 276"/>
                <a:gd name="T1" fmla="*/ 2147483647 h 246"/>
                <a:gd name="T2" fmla="*/ 2147483647 w 276"/>
                <a:gd name="T3" fmla="*/ 2147483647 h 246"/>
                <a:gd name="T4" fmla="*/ 2147483647 w 276"/>
                <a:gd name="T5" fmla="*/ 2147483647 h 246"/>
                <a:gd name="T6" fmla="*/ 2147483647 w 276"/>
                <a:gd name="T7" fmla="*/ 2147483647 h 246"/>
                <a:gd name="T8" fmla="*/ 2147483647 w 276"/>
                <a:gd name="T9" fmla="*/ 2147483647 h 246"/>
                <a:gd name="T10" fmla="*/ 2147483647 w 276"/>
                <a:gd name="T11" fmla="*/ 2147483647 h 246"/>
                <a:gd name="T12" fmla="*/ 2147483647 w 276"/>
                <a:gd name="T13" fmla="*/ 2147483647 h 246"/>
                <a:gd name="T14" fmla="*/ 2147483647 w 276"/>
                <a:gd name="T15" fmla="*/ 2147483647 h 246"/>
                <a:gd name="T16" fmla="*/ 2147483647 w 276"/>
                <a:gd name="T17" fmla="*/ 2147483647 h 246"/>
                <a:gd name="T18" fmla="*/ 2147483647 w 276"/>
                <a:gd name="T19" fmla="*/ 2147483647 h 246"/>
                <a:gd name="T20" fmla="*/ 2147483647 w 276"/>
                <a:gd name="T21" fmla="*/ 2147483647 h 246"/>
                <a:gd name="T22" fmla="*/ 2147483647 w 276"/>
                <a:gd name="T23" fmla="*/ 2147483647 h 246"/>
                <a:gd name="T24" fmla="*/ 2147483647 w 276"/>
                <a:gd name="T25" fmla="*/ 2147483647 h 246"/>
                <a:gd name="T26" fmla="*/ 2147483647 w 276"/>
                <a:gd name="T27" fmla="*/ 2147483647 h 246"/>
                <a:gd name="T28" fmla="*/ 2147483647 w 276"/>
                <a:gd name="T29" fmla="*/ 0 h 246"/>
                <a:gd name="T30" fmla="*/ 2147483647 w 276"/>
                <a:gd name="T31" fmla="*/ 2147483647 h 246"/>
                <a:gd name="T32" fmla="*/ 2147483647 w 276"/>
                <a:gd name="T33" fmla="*/ 2147483647 h 246"/>
                <a:gd name="T34" fmla="*/ 2147483647 w 276"/>
                <a:gd name="T35" fmla="*/ 2147483647 h 246"/>
                <a:gd name="T36" fmla="*/ 2147483647 w 276"/>
                <a:gd name="T37" fmla="*/ 2147483647 h 246"/>
                <a:gd name="T38" fmla="*/ 2147483647 w 276"/>
                <a:gd name="T39" fmla="*/ 2147483647 h 246"/>
                <a:gd name="T40" fmla="*/ 2147483647 w 276"/>
                <a:gd name="T41" fmla="*/ 2147483647 h 246"/>
                <a:gd name="T42" fmla="*/ 2147483647 w 276"/>
                <a:gd name="T43" fmla="*/ 2147483647 h 246"/>
                <a:gd name="T44" fmla="*/ 0 w 276"/>
                <a:gd name="T45" fmla="*/ 2147483647 h 246"/>
                <a:gd name="T46" fmla="*/ 2147483647 w 276"/>
                <a:gd name="T47" fmla="*/ 2147483647 h 246"/>
                <a:gd name="T48" fmla="*/ 2147483647 w 276"/>
                <a:gd name="T49" fmla="*/ 2147483647 h 246"/>
                <a:gd name="T50" fmla="*/ 2147483647 w 276"/>
                <a:gd name="T51" fmla="*/ 2147483647 h 246"/>
                <a:gd name="T52" fmla="*/ 2147483647 w 276"/>
                <a:gd name="T53" fmla="*/ 2147483647 h 246"/>
                <a:gd name="T54" fmla="*/ 2147483647 w 276"/>
                <a:gd name="T55" fmla="*/ 2147483647 h 246"/>
                <a:gd name="T56" fmla="*/ 2147483647 w 276"/>
                <a:gd name="T57" fmla="*/ 2147483647 h 246"/>
                <a:gd name="T58" fmla="*/ 2147483647 w 276"/>
                <a:gd name="T59" fmla="*/ 2147483647 h 246"/>
                <a:gd name="T60" fmla="*/ 2147483647 w 276"/>
                <a:gd name="T61" fmla="*/ 2147483647 h 246"/>
                <a:gd name="T62" fmla="*/ 2147483647 w 276"/>
                <a:gd name="T63" fmla="*/ 2147483647 h 246"/>
                <a:gd name="T64" fmla="*/ 2147483647 w 276"/>
                <a:gd name="T65" fmla="*/ 2147483647 h 246"/>
                <a:gd name="T66" fmla="*/ 2147483647 w 276"/>
                <a:gd name="T67" fmla="*/ 2147483647 h 246"/>
                <a:gd name="T68" fmla="*/ 2147483647 w 276"/>
                <a:gd name="T69" fmla="*/ 2147483647 h 246"/>
                <a:gd name="T70" fmla="*/ 2147483647 w 276"/>
                <a:gd name="T71" fmla="*/ 2147483647 h 246"/>
                <a:gd name="T72" fmla="*/ 2147483647 w 276"/>
                <a:gd name="T73" fmla="*/ 2147483647 h 246"/>
                <a:gd name="T74" fmla="*/ 2147483647 w 276"/>
                <a:gd name="T75" fmla="*/ 2147483647 h 246"/>
                <a:gd name="T76" fmla="*/ 2147483647 w 276"/>
                <a:gd name="T77" fmla="*/ 2147483647 h 246"/>
                <a:gd name="T78" fmla="*/ 2147483647 w 276"/>
                <a:gd name="T79" fmla="*/ 2147483647 h 246"/>
                <a:gd name="T80" fmla="*/ 2147483647 w 276"/>
                <a:gd name="T81" fmla="*/ 2147483647 h 246"/>
                <a:gd name="T82" fmla="*/ 2147483647 w 276"/>
                <a:gd name="T83" fmla="*/ 2147483647 h 246"/>
                <a:gd name="T84" fmla="*/ 2147483647 w 276"/>
                <a:gd name="T85" fmla="*/ 2147483647 h 246"/>
                <a:gd name="T86" fmla="*/ 2147483647 w 276"/>
                <a:gd name="T87" fmla="*/ 2147483647 h 246"/>
                <a:gd name="T88" fmla="*/ 2147483647 w 276"/>
                <a:gd name="T89" fmla="*/ 2147483647 h 246"/>
                <a:gd name="T90" fmla="*/ 2147483647 w 276"/>
                <a:gd name="T91" fmla="*/ 2147483647 h 246"/>
                <a:gd name="T92" fmla="*/ 2147483647 w 276"/>
                <a:gd name="T93" fmla="*/ 2147483647 h 246"/>
                <a:gd name="T94" fmla="*/ 2147483647 w 276"/>
                <a:gd name="T95" fmla="*/ 2147483647 h 246"/>
                <a:gd name="T96" fmla="*/ 2147483647 w 276"/>
                <a:gd name="T97" fmla="*/ 2147483647 h 246"/>
                <a:gd name="T98" fmla="*/ 2147483647 w 276"/>
                <a:gd name="T99" fmla="*/ 2147483647 h 246"/>
                <a:gd name="T100" fmla="*/ 2147483647 w 276"/>
                <a:gd name="T101" fmla="*/ 2147483647 h 246"/>
                <a:gd name="T102" fmla="*/ 2147483647 w 276"/>
                <a:gd name="T103" fmla="*/ 2147483647 h 246"/>
                <a:gd name="T104" fmla="*/ 2147483647 w 276"/>
                <a:gd name="T105" fmla="*/ 2147483647 h 246"/>
                <a:gd name="T106" fmla="*/ 2147483647 w 276"/>
                <a:gd name="T107" fmla="*/ 2147483647 h 246"/>
                <a:gd name="T108" fmla="*/ 2147483647 w 276"/>
                <a:gd name="T109" fmla="*/ 2147483647 h 246"/>
                <a:gd name="T110" fmla="*/ 2147483647 w 276"/>
                <a:gd name="T111" fmla="*/ 2147483647 h 246"/>
                <a:gd name="T112" fmla="*/ 2147483647 w 276"/>
                <a:gd name="T113" fmla="*/ 2147483647 h 246"/>
                <a:gd name="T114" fmla="*/ 2147483647 w 276"/>
                <a:gd name="T115" fmla="*/ 2147483647 h 2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6"/>
                <a:gd name="T175" fmla="*/ 0 h 246"/>
                <a:gd name="T176" fmla="*/ 276 w 276"/>
                <a:gd name="T177" fmla="*/ 246 h 2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2" name="Freeform 466"/>
            <p:cNvSpPr>
              <a:spLocks/>
            </p:cNvSpPr>
            <p:nvPr/>
          </p:nvSpPr>
          <p:spPr bwMode="auto">
            <a:xfrm>
              <a:off x="3646488" y="3568700"/>
              <a:ext cx="203200" cy="176213"/>
            </a:xfrm>
            <a:custGeom>
              <a:avLst/>
              <a:gdLst>
                <a:gd name="T0" fmla="*/ 2147483647 w 345"/>
                <a:gd name="T1" fmla="*/ 2147483647 h 296"/>
                <a:gd name="T2" fmla="*/ 2147483647 w 345"/>
                <a:gd name="T3" fmla="*/ 2147483647 h 296"/>
                <a:gd name="T4" fmla="*/ 2147483647 w 345"/>
                <a:gd name="T5" fmla="*/ 2147483647 h 296"/>
                <a:gd name="T6" fmla="*/ 0 w 345"/>
                <a:gd name="T7" fmla="*/ 2147483647 h 296"/>
                <a:gd name="T8" fmla="*/ 2147483647 w 345"/>
                <a:gd name="T9" fmla="*/ 2147483647 h 296"/>
                <a:gd name="T10" fmla="*/ 2147483647 w 345"/>
                <a:gd name="T11" fmla="*/ 2147483647 h 296"/>
                <a:gd name="T12" fmla="*/ 2147483647 w 345"/>
                <a:gd name="T13" fmla="*/ 2147483647 h 296"/>
                <a:gd name="T14" fmla="*/ 2147483647 w 345"/>
                <a:gd name="T15" fmla="*/ 2147483647 h 296"/>
                <a:gd name="T16" fmla="*/ 2147483647 w 345"/>
                <a:gd name="T17" fmla="*/ 2147483647 h 296"/>
                <a:gd name="T18" fmla="*/ 2147483647 w 345"/>
                <a:gd name="T19" fmla="*/ 2147483647 h 296"/>
                <a:gd name="T20" fmla="*/ 2147483647 w 345"/>
                <a:gd name="T21" fmla="*/ 2147483647 h 296"/>
                <a:gd name="T22" fmla="*/ 2147483647 w 345"/>
                <a:gd name="T23" fmla="*/ 2147483647 h 296"/>
                <a:gd name="T24" fmla="*/ 2147483647 w 345"/>
                <a:gd name="T25" fmla="*/ 2147483647 h 296"/>
                <a:gd name="T26" fmla="*/ 2147483647 w 345"/>
                <a:gd name="T27" fmla="*/ 2147483647 h 296"/>
                <a:gd name="T28" fmla="*/ 2147483647 w 345"/>
                <a:gd name="T29" fmla="*/ 2147483647 h 296"/>
                <a:gd name="T30" fmla="*/ 2147483647 w 345"/>
                <a:gd name="T31" fmla="*/ 2147483647 h 296"/>
                <a:gd name="T32" fmla="*/ 2147483647 w 345"/>
                <a:gd name="T33" fmla="*/ 2147483647 h 296"/>
                <a:gd name="T34" fmla="*/ 2147483647 w 345"/>
                <a:gd name="T35" fmla="*/ 2147483647 h 296"/>
                <a:gd name="T36" fmla="*/ 2147483647 w 345"/>
                <a:gd name="T37" fmla="*/ 2147483647 h 296"/>
                <a:gd name="T38" fmla="*/ 2147483647 w 345"/>
                <a:gd name="T39" fmla="*/ 2147483647 h 296"/>
                <a:gd name="T40" fmla="*/ 2147483647 w 345"/>
                <a:gd name="T41" fmla="*/ 2147483647 h 296"/>
                <a:gd name="T42" fmla="*/ 2147483647 w 345"/>
                <a:gd name="T43" fmla="*/ 2147483647 h 296"/>
                <a:gd name="T44" fmla="*/ 2147483647 w 345"/>
                <a:gd name="T45" fmla="*/ 2147483647 h 296"/>
                <a:gd name="T46" fmla="*/ 2147483647 w 345"/>
                <a:gd name="T47" fmla="*/ 2147483647 h 296"/>
                <a:gd name="T48" fmla="*/ 2147483647 w 345"/>
                <a:gd name="T49" fmla="*/ 2147483647 h 296"/>
                <a:gd name="T50" fmla="*/ 2147483647 w 345"/>
                <a:gd name="T51" fmla="*/ 2147483647 h 296"/>
                <a:gd name="T52" fmla="*/ 2147483647 w 345"/>
                <a:gd name="T53" fmla="*/ 2147483647 h 296"/>
                <a:gd name="T54" fmla="*/ 2147483647 w 345"/>
                <a:gd name="T55" fmla="*/ 2147483647 h 296"/>
                <a:gd name="T56" fmla="*/ 2147483647 w 345"/>
                <a:gd name="T57" fmla="*/ 2147483647 h 296"/>
                <a:gd name="T58" fmla="*/ 2147483647 w 345"/>
                <a:gd name="T59" fmla="*/ 2147483647 h 296"/>
                <a:gd name="T60" fmla="*/ 2147483647 w 345"/>
                <a:gd name="T61" fmla="*/ 2147483647 h 296"/>
                <a:gd name="T62" fmla="*/ 2147483647 w 345"/>
                <a:gd name="T63" fmla="*/ 2147483647 h 296"/>
                <a:gd name="T64" fmla="*/ 2147483647 w 345"/>
                <a:gd name="T65" fmla="*/ 0 h 2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5"/>
                <a:gd name="T100" fmla="*/ 0 h 296"/>
                <a:gd name="T101" fmla="*/ 345 w 345"/>
                <a:gd name="T102" fmla="*/ 296 h 2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3" name="Freeform 467"/>
            <p:cNvSpPr>
              <a:spLocks/>
            </p:cNvSpPr>
            <p:nvPr/>
          </p:nvSpPr>
          <p:spPr bwMode="auto">
            <a:xfrm>
              <a:off x="3600450" y="3108325"/>
              <a:ext cx="338138" cy="396875"/>
            </a:xfrm>
            <a:custGeom>
              <a:avLst/>
              <a:gdLst>
                <a:gd name="T0" fmla="*/ 0 w 572"/>
                <a:gd name="T1" fmla="*/ 2147483647 h 670"/>
                <a:gd name="T2" fmla="*/ 2147483647 w 572"/>
                <a:gd name="T3" fmla="*/ 2147483647 h 670"/>
                <a:gd name="T4" fmla="*/ 2147483647 w 572"/>
                <a:gd name="T5" fmla="*/ 2147483647 h 670"/>
                <a:gd name="T6" fmla="*/ 2147483647 w 572"/>
                <a:gd name="T7" fmla="*/ 2147483647 h 670"/>
                <a:gd name="T8" fmla="*/ 2147483647 w 572"/>
                <a:gd name="T9" fmla="*/ 2147483647 h 670"/>
                <a:gd name="T10" fmla="*/ 2147483647 w 572"/>
                <a:gd name="T11" fmla="*/ 2147483647 h 670"/>
                <a:gd name="T12" fmla="*/ 2147483647 w 572"/>
                <a:gd name="T13" fmla="*/ 2147483647 h 670"/>
                <a:gd name="T14" fmla="*/ 2147483647 w 572"/>
                <a:gd name="T15" fmla="*/ 2147483647 h 670"/>
                <a:gd name="T16" fmla="*/ 2147483647 w 572"/>
                <a:gd name="T17" fmla="*/ 2147483647 h 670"/>
                <a:gd name="T18" fmla="*/ 2147483647 w 572"/>
                <a:gd name="T19" fmla="*/ 2147483647 h 670"/>
                <a:gd name="T20" fmla="*/ 2147483647 w 572"/>
                <a:gd name="T21" fmla="*/ 2147483647 h 670"/>
                <a:gd name="T22" fmla="*/ 2147483647 w 572"/>
                <a:gd name="T23" fmla="*/ 2147483647 h 670"/>
                <a:gd name="T24" fmla="*/ 2147483647 w 572"/>
                <a:gd name="T25" fmla="*/ 2147483647 h 670"/>
                <a:gd name="T26" fmla="*/ 2147483647 w 572"/>
                <a:gd name="T27" fmla="*/ 2147483647 h 670"/>
                <a:gd name="T28" fmla="*/ 2147483647 w 572"/>
                <a:gd name="T29" fmla="*/ 2147483647 h 670"/>
                <a:gd name="T30" fmla="*/ 2147483647 w 572"/>
                <a:gd name="T31" fmla="*/ 2147483647 h 670"/>
                <a:gd name="T32" fmla="*/ 2147483647 w 572"/>
                <a:gd name="T33" fmla="*/ 2147483647 h 670"/>
                <a:gd name="T34" fmla="*/ 2147483647 w 572"/>
                <a:gd name="T35" fmla="*/ 2147483647 h 670"/>
                <a:gd name="T36" fmla="*/ 2147483647 w 572"/>
                <a:gd name="T37" fmla="*/ 2147483647 h 670"/>
                <a:gd name="T38" fmla="*/ 2147483647 w 572"/>
                <a:gd name="T39" fmla="*/ 2147483647 h 670"/>
                <a:gd name="T40" fmla="*/ 2147483647 w 572"/>
                <a:gd name="T41" fmla="*/ 2147483647 h 670"/>
                <a:gd name="T42" fmla="*/ 2147483647 w 572"/>
                <a:gd name="T43" fmla="*/ 2147483647 h 670"/>
                <a:gd name="T44" fmla="*/ 2147483647 w 572"/>
                <a:gd name="T45" fmla="*/ 2147483647 h 670"/>
                <a:gd name="T46" fmla="*/ 2147483647 w 572"/>
                <a:gd name="T47" fmla="*/ 2147483647 h 670"/>
                <a:gd name="T48" fmla="*/ 2147483647 w 572"/>
                <a:gd name="T49" fmla="*/ 2147483647 h 670"/>
                <a:gd name="T50" fmla="*/ 2147483647 w 572"/>
                <a:gd name="T51" fmla="*/ 2147483647 h 670"/>
                <a:gd name="T52" fmla="*/ 2147483647 w 572"/>
                <a:gd name="T53" fmla="*/ 2147483647 h 670"/>
                <a:gd name="T54" fmla="*/ 2147483647 w 572"/>
                <a:gd name="T55" fmla="*/ 2147483647 h 670"/>
                <a:gd name="T56" fmla="*/ 2147483647 w 572"/>
                <a:gd name="T57" fmla="*/ 2147483647 h 670"/>
                <a:gd name="T58" fmla="*/ 2147483647 w 572"/>
                <a:gd name="T59" fmla="*/ 2147483647 h 670"/>
                <a:gd name="T60" fmla="*/ 2147483647 w 572"/>
                <a:gd name="T61" fmla="*/ 2147483647 h 670"/>
                <a:gd name="T62" fmla="*/ 2147483647 w 572"/>
                <a:gd name="T63" fmla="*/ 2147483647 h 670"/>
                <a:gd name="T64" fmla="*/ 2147483647 w 572"/>
                <a:gd name="T65" fmla="*/ 2147483647 h 670"/>
                <a:gd name="T66" fmla="*/ 2147483647 w 572"/>
                <a:gd name="T67" fmla="*/ 2147483647 h 670"/>
                <a:gd name="T68" fmla="*/ 2147483647 w 572"/>
                <a:gd name="T69" fmla="*/ 2147483647 h 670"/>
                <a:gd name="T70" fmla="*/ 2147483647 w 572"/>
                <a:gd name="T71" fmla="*/ 2147483647 h 670"/>
                <a:gd name="T72" fmla="*/ 2147483647 w 572"/>
                <a:gd name="T73" fmla="*/ 2147483647 h 670"/>
                <a:gd name="T74" fmla="*/ 2147483647 w 572"/>
                <a:gd name="T75" fmla="*/ 2147483647 h 670"/>
                <a:gd name="T76" fmla="*/ 2147483647 w 572"/>
                <a:gd name="T77" fmla="*/ 2147483647 h 670"/>
                <a:gd name="T78" fmla="*/ 2147483647 w 572"/>
                <a:gd name="T79" fmla="*/ 2147483647 h 670"/>
                <a:gd name="T80" fmla="*/ 2147483647 w 572"/>
                <a:gd name="T81" fmla="*/ 2147483647 h 670"/>
                <a:gd name="T82" fmla="*/ 2147483647 w 572"/>
                <a:gd name="T83" fmla="*/ 2147483647 h 670"/>
                <a:gd name="T84" fmla="*/ 2147483647 w 572"/>
                <a:gd name="T85" fmla="*/ 2147483647 h 670"/>
                <a:gd name="T86" fmla="*/ 2147483647 w 572"/>
                <a:gd name="T87" fmla="*/ 2147483647 h 670"/>
                <a:gd name="T88" fmla="*/ 2147483647 w 572"/>
                <a:gd name="T89" fmla="*/ 0 h 670"/>
                <a:gd name="T90" fmla="*/ 2147483647 w 572"/>
                <a:gd name="T91" fmla="*/ 2147483647 h 670"/>
                <a:gd name="T92" fmla="*/ 2147483647 w 572"/>
                <a:gd name="T93" fmla="*/ 2147483647 h 670"/>
                <a:gd name="T94" fmla="*/ 2147483647 w 572"/>
                <a:gd name="T95" fmla="*/ 2147483647 h 670"/>
                <a:gd name="T96" fmla="*/ 2147483647 w 572"/>
                <a:gd name="T97" fmla="*/ 2147483647 h 670"/>
                <a:gd name="T98" fmla="*/ 2147483647 w 572"/>
                <a:gd name="T99" fmla="*/ 2147483647 h 670"/>
                <a:gd name="T100" fmla="*/ 2147483647 w 572"/>
                <a:gd name="T101" fmla="*/ 2147483647 h 670"/>
                <a:gd name="T102" fmla="*/ 2147483647 w 572"/>
                <a:gd name="T103" fmla="*/ 2147483647 h 670"/>
                <a:gd name="T104" fmla="*/ 2147483647 w 572"/>
                <a:gd name="T105" fmla="*/ 2147483647 h 670"/>
                <a:gd name="T106" fmla="*/ 2147483647 w 572"/>
                <a:gd name="T107" fmla="*/ 2147483647 h 670"/>
                <a:gd name="T108" fmla="*/ 2147483647 w 572"/>
                <a:gd name="T109" fmla="*/ 2147483647 h 670"/>
                <a:gd name="T110" fmla="*/ 2147483647 w 572"/>
                <a:gd name="T111" fmla="*/ 2147483647 h 670"/>
                <a:gd name="T112" fmla="*/ 0 w 572"/>
                <a:gd name="T113" fmla="*/ 2147483647 h 670"/>
                <a:gd name="T114" fmla="*/ 0 w 572"/>
                <a:gd name="T115" fmla="*/ 2147483647 h 670"/>
                <a:gd name="T116" fmla="*/ 0 w 572"/>
                <a:gd name="T117" fmla="*/ 2147483647 h 6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2"/>
                <a:gd name="T178" fmla="*/ 0 h 670"/>
                <a:gd name="T179" fmla="*/ 572 w 572"/>
                <a:gd name="T180" fmla="*/ 670 h 6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4" name="Freeform 468"/>
            <p:cNvSpPr>
              <a:spLocks/>
            </p:cNvSpPr>
            <p:nvPr/>
          </p:nvSpPr>
          <p:spPr bwMode="auto">
            <a:xfrm>
              <a:off x="3908425" y="3494088"/>
              <a:ext cx="225425" cy="177800"/>
            </a:xfrm>
            <a:custGeom>
              <a:avLst/>
              <a:gdLst>
                <a:gd name="T0" fmla="*/ 2147483647 w 382"/>
                <a:gd name="T1" fmla="*/ 2147483647 h 300"/>
                <a:gd name="T2" fmla="*/ 2147483647 w 382"/>
                <a:gd name="T3" fmla="*/ 2147483647 h 300"/>
                <a:gd name="T4" fmla="*/ 2147483647 w 382"/>
                <a:gd name="T5" fmla="*/ 2147483647 h 300"/>
                <a:gd name="T6" fmla="*/ 2147483647 w 382"/>
                <a:gd name="T7" fmla="*/ 2147483647 h 300"/>
                <a:gd name="T8" fmla="*/ 2147483647 w 382"/>
                <a:gd name="T9" fmla="*/ 2147483647 h 300"/>
                <a:gd name="T10" fmla="*/ 2147483647 w 382"/>
                <a:gd name="T11" fmla="*/ 2147483647 h 300"/>
                <a:gd name="T12" fmla="*/ 2147483647 w 382"/>
                <a:gd name="T13" fmla="*/ 2147483647 h 300"/>
                <a:gd name="T14" fmla="*/ 2147483647 w 382"/>
                <a:gd name="T15" fmla="*/ 2147483647 h 300"/>
                <a:gd name="T16" fmla="*/ 2147483647 w 382"/>
                <a:gd name="T17" fmla="*/ 2147483647 h 300"/>
                <a:gd name="T18" fmla="*/ 2147483647 w 382"/>
                <a:gd name="T19" fmla="*/ 2147483647 h 300"/>
                <a:gd name="T20" fmla="*/ 2147483647 w 382"/>
                <a:gd name="T21" fmla="*/ 2147483647 h 300"/>
                <a:gd name="T22" fmla="*/ 2147483647 w 382"/>
                <a:gd name="T23" fmla="*/ 2147483647 h 300"/>
                <a:gd name="T24" fmla="*/ 2147483647 w 382"/>
                <a:gd name="T25" fmla="*/ 2147483647 h 300"/>
                <a:gd name="T26" fmla="*/ 2147483647 w 382"/>
                <a:gd name="T27" fmla="*/ 2147483647 h 300"/>
                <a:gd name="T28" fmla="*/ 2147483647 w 382"/>
                <a:gd name="T29" fmla="*/ 2147483647 h 300"/>
                <a:gd name="T30" fmla="*/ 2147483647 w 382"/>
                <a:gd name="T31" fmla="*/ 2147483647 h 300"/>
                <a:gd name="T32" fmla="*/ 2147483647 w 382"/>
                <a:gd name="T33" fmla="*/ 2147483647 h 300"/>
                <a:gd name="T34" fmla="*/ 2147483647 w 382"/>
                <a:gd name="T35" fmla="*/ 2147483647 h 300"/>
                <a:gd name="T36" fmla="*/ 2147483647 w 382"/>
                <a:gd name="T37" fmla="*/ 2147483647 h 300"/>
                <a:gd name="T38" fmla="*/ 2147483647 w 382"/>
                <a:gd name="T39" fmla="*/ 2147483647 h 300"/>
                <a:gd name="T40" fmla="*/ 2147483647 w 382"/>
                <a:gd name="T41" fmla="*/ 2147483647 h 300"/>
                <a:gd name="T42" fmla="*/ 2147483647 w 382"/>
                <a:gd name="T43" fmla="*/ 2147483647 h 300"/>
                <a:gd name="T44" fmla="*/ 2147483647 w 382"/>
                <a:gd name="T45" fmla="*/ 2147483647 h 300"/>
                <a:gd name="T46" fmla="*/ 2147483647 w 382"/>
                <a:gd name="T47" fmla="*/ 2147483647 h 300"/>
                <a:gd name="T48" fmla="*/ 2147483647 w 382"/>
                <a:gd name="T49" fmla="*/ 2147483647 h 300"/>
                <a:gd name="T50" fmla="*/ 2147483647 w 382"/>
                <a:gd name="T51" fmla="*/ 2147483647 h 300"/>
                <a:gd name="T52" fmla="*/ 2147483647 w 382"/>
                <a:gd name="T53" fmla="*/ 2147483647 h 300"/>
                <a:gd name="T54" fmla="*/ 2147483647 w 382"/>
                <a:gd name="T55" fmla="*/ 2147483647 h 300"/>
                <a:gd name="T56" fmla="*/ 2147483647 w 382"/>
                <a:gd name="T57" fmla="*/ 2147483647 h 300"/>
                <a:gd name="T58" fmla="*/ 2147483647 w 382"/>
                <a:gd name="T59" fmla="*/ 2147483647 h 300"/>
                <a:gd name="T60" fmla="*/ 2147483647 w 382"/>
                <a:gd name="T61" fmla="*/ 2147483647 h 300"/>
                <a:gd name="T62" fmla="*/ 2147483647 w 382"/>
                <a:gd name="T63" fmla="*/ 2147483647 h 300"/>
                <a:gd name="T64" fmla="*/ 2147483647 w 382"/>
                <a:gd name="T65" fmla="*/ 2147483647 h 300"/>
                <a:gd name="T66" fmla="*/ 2147483647 w 382"/>
                <a:gd name="T67" fmla="*/ 2147483647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2"/>
                <a:gd name="T103" fmla="*/ 0 h 300"/>
                <a:gd name="T104" fmla="*/ 382 w 382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5" name="Freeform 469"/>
            <p:cNvSpPr>
              <a:spLocks/>
            </p:cNvSpPr>
            <p:nvPr/>
          </p:nvSpPr>
          <p:spPr bwMode="auto">
            <a:xfrm>
              <a:off x="3821113" y="3632200"/>
              <a:ext cx="173037" cy="203200"/>
            </a:xfrm>
            <a:custGeom>
              <a:avLst/>
              <a:gdLst>
                <a:gd name="T0" fmla="*/ 2147483647 w 291"/>
                <a:gd name="T1" fmla="*/ 2147483647 h 343"/>
                <a:gd name="T2" fmla="*/ 2147483647 w 291"/>
                <a:gd name="T3" fmla="*/ 2147483647 h 343"/>
                <a:gd name="T4" fmla="*/ 2147483647 w 291"/>
                <a:gd name="T5" fmla="*/ 2147483647 h 343"/>
                <a:gd name="T6" fmla="*/ 2147483647 w 291"/>
                <a:gd name="T7" fmla="*/ 2147483647 h 343"/>
                <a:gd name="T8" fmla="*/ 2147483647 w 291"/>
                <a:gd name="T9" fmla="*/ 2147483647 h 343"/>
                <a:gd name="T10" fmla="*/ 2147483647 w 291"/>
                <a:gd name="T11" fmla="*/ 2147483647 h 343"/>
                <a:gd name="T12" fmla="*/ 2147483647 w 291"/>
                <a:gd name="T13" fmla="*/ 2147483647 h 343"/>
                <a:gd name="T14" fmla="*/ 2147483647 w 291"/>
                <a:gd name="T15" fmla="*/ 2147483647 h 343"/>
                <a:gd name="T16" fmla="*/ 2147483647 w 291"/>
                <a:gd name="T17" fmla="*/ 2147483647 h 343"/>
                <a:gd name="T18" fmla="*/ 2147483647 w 291"/>
                <a:gd name="T19" fmla="*/ 2147483647 h 343"/>
                <a:gd name="T20" fmla="*/ 2147483647 w 291"/>
                <a:gd name="T21" fmla="*/ 2147483647 h 343"/>
                <a:gd name="T22" fmla="*/ 2147483647 w 291"/>
                <a:gd name="T23" fmla="*/ 2147483647 h 343"/>
                <a:gd name="T24" fmla="*/ 2147483647 w 291"/>
                <a:gd name="T25" fmla="*/ 2147483647 h 343"/>
                <a:gd name="T26" fmla="*/ 2147483647 w 291"/>
                <a:gd name="T27" fmla="*/ 2147483647 h 343"/>
                <a:gd name="T28" fmla="*/ 2147483647 w 291"/>
                <a:gd name="T29" fmla="*/ 2147483647 h 343"/>
                <a:gd name="T30" fmla="*/ 2147483647 w 291"/>
                <a:gd name="T31" fmla="*/ 2147483647 h 343"/>
                <a:gd name="T32" fmla="*/ 2147483647 w 291"/>
                <a:gd name="T33" fmla="*/ 2147483647 h 343"/>
                <a:gd name="T34" fmla="*/ 2147483647 w 291"/>
                <a:gd name="T35" fmla="*/ 0 h 343"/>
                <a:gd name="T36" fmla="*/ 2147483647 w 291"/>
                <a:gd name="T37" fmla="*/ 2147483647 h 343"/>
                <a:gd name="T38" fmla="*/ 2147483647 w 291"/>
                <a:gd name="T39" fmla="*/ 2147483647 h 343"/>
                <a:gd name="T40" fmla="*/ 2147483647 w 291"/>
                <a:gd name="T41" fmla="*/ 2147483647 h 343"/>
                <a:gd name="T42" fmla="*/ 2147483647 w 291"/>
                <a:gd name="T43" fmla="*/ 2147483647 h 343"/>
                <a:gd name="T44" fmla="*/ 2147483647 w 291"/>
                <a:gd name="T45" fmla="*/ 2147483647 h 343"/>
                <a:gd name="T46" fmla="*/ 2147483647 w 291"/>
                <a:gd name="T47" fmla="*/ 2147483647 h 343"/>
                <a:gd name="T48" fmla="*/ 2147483647 w 291"/>
                <a:gd name="T49" fmla="*/ 2147483647 h 343"/>
                <a:gd name="T50" fmla="*/ 2147483647 w 291"/>
                <a:gd name="T51" fmla="*/ 2147483647 h 343"/>
                <a:gd name="T52" fmla="*/ 2147483647 w 291"/>
                <a:gd name="T53" fmla="*/ 2147483647 h 343"/>
                <a:gd name="T54" fmla="*/ 2147483647 w 291"/>
                <a:gd name="T55" fmla="*/ 2147483647 h 343"/>
                <a:gd name="T56" fmla="*/ 2147483647 w 291"/>
                <a:gd name="T57" fmla="*/ 2147483647 h 343"/>
                <a:gd name="T58" fmla="*/ 2147483647 w 291"/>
                <a:gd name="T59" fmla="*/ 2147483647 h 343"/>
                <a:gd name="T60" fmla="*/ 2147483647 w 291"/>
                <a:gd name="T61" fmla="*/ 2147483647 h 343"/>
                <a:gd name="T62" fmla="*/ 2147483647 w 291"/>
                <a:gd name="T63" fmla="*/ 2147483647 h 343"/>
                <a:gd name="T64" fmla="*/ 2147483647 w 291"/>
                <a:gd name="T65" fmla="*/ 2147483647 h 343"/>
                <a:gd name="T66" fmla="*/ 2147483647 w 291"/>
                <a:gd name="T67" fmla="*/ 2147483647 h 343"/>
                <a:gd name="T68" fmla="*/ 2147483647 w 291"/>
                <a:gd name="T69" fmla="*/ 2147483647 h 343"/>
                <a:gd name="T70" fmla="*/ 2147483647 w 291"/>
                <a:gd name="T71" fmla="*/ 2147483647 h 343"/>
                <a:gd name="T72" fmla="*/ 2147483647 w 291"/>
                <a:gd name="T73" fmla="*/ 2147483647 h 343"/>
                <a:gd name="T74" fmla="*/ 2147483647 w 291"/>
                <a:gd name="T75" fmla="*/ 2147483647 h 343"/>
                <a:gd name="T76" fmla="*/ 2147483647 w 291"/>
                <a:gd name="T77" fmla="*/ 2147483647 h 343"/>
                <a:gd name="T78" fmla="*/ 2147483647 w 291"/>
                <a:gd name="T79" fmla="*/ 2147483647 h 343"/>
                <a:gd name="T80" fmla="*/ 2147483647 w 291"/>
                <a:gd name="T81" fmla="*/ 2147483647 h 343"/>
                <a:gd name="T82" fmla="*/ 2147483647 w 291"/>
                <a:gd name="T83" fmla="*/ 2147483647 h 343"/>
                <a:gd name="T84" fmla="*/ 2147483647 w 291"/>
                <a:gd name="T85" fmla="*/ 2147483647 h 343"/>
                <a:gd name="T86" fmla="*/ 2147483647 w 291"/>
                <a:gd name="T87" fmla="*/ 2147483647 h 343"/>
                <a:gd name="T88" fmla="*/ 2147483647 w 291"/>
                <a:gd name="T89" fmla="*/ 2147483647 h 343"/>
                <a:gd name="T90" fmla="*/ 2147483647 w 291"/>
                <a:gd name="T91" fmla="*/ 2147483647 h 343"/>
                <a:gd name="T92" fmla="*/ 2147483647 w 291"/>
                <a:gd name="T93" fmla="*/ 2147483647 h 343"/>
                <a:gd name="T94" fmla="*/ 2147483647 w 291"/>
                <a:gd name="T95" fmla="*/ 2147483647 h 343"/>
                <a:gd name="T96" fmla="*/ 2147483647 w 291"/>
                <a:gd name="T97" fmla="*/ 2147483647 h 343"/>
                <a:gd name="T98" fmla="*/ 2147483647 w 291"/>
                <a:gd name="T99" fmla="*/ 2147483647 h 343"/>
                <a:gd name="T100" fmla="*/ 2147483647 w 291"/>
                <a:gd name="T101" fmla="*/ 2147483647 h 343"/>
                <a:gd name="T102" fmla="*/ 2147483647 w 291"/>
                <a:gd name="T103" fmla="*/ 2147483647 h 343"/>
                <a:gd name="T104" fmla="*/ 2147483647 w 291"/>
                <a:gd name="T105" fmla="*/ 2147483647 h 343"/>
                <a:gd name="T106" fmla="*/ 2147483647 w 291"/>
                <a:gd name="T107" fmla="*/ 2147483647 h 343"/>
                <a:gd name="T108" fmla="*/ 2147483647 w 291"/>
                <a:gd name="T109" fmla="*/ 2147483647 h 343"/>
                <a:gd name="T110" fmla="*/ 2147483647 w 291"/>
                <a:gd name="T111" fmla="*/ 2147483647 h 343"/>
                <a:gd name="T112" fmla="*/ 2147483647 w 291"/>
                <a:gd name="T113" fmla="*/ 2147483647 h 343"/>
                <a:gd name="T114" fmla="*/ 2147483647 w 291"/>
                <a:gd name="T115" fmla="*/ 2147483647 h 343"/>
                <a:gd name="T116" fmla="*/ 2147483647 w 291"/>
                <a:gd name="T117" fmla="*/ 2147483647 h 343"/>
                <a:gd name="T118" fmla="*/ 2147483647 w 291"/>
                <a:gd name="T119" fmla="*/ 2147483647 h 3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1"/>
                <a:gd name="T181" fmla="*/ 0 h 343"/>
                <a:gd name="T182" fmla="*/ 291 w 291"/>
                <a:gd name="T183" fmla="*/ 343 h 34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6" name="Freeform 470"/>
            <p:cNvSpPr>
              <a:spLocks/>
            </p:cNvSpPr>
            <p:nvPr/>
          </p:nvSpPr>
          <p:spPr bwMode="auto">
            <a:xfrm>
              <a:off x="4071938" y="3224213"/>
              <a:ext cx="439737" cy="374650"/>
            </a:xfrm>
            <a:custGeom>
              <a:avLst/>
              <a:gdLst>
                <a:gd name="T0" fmla="*/ 2147483647 w 741"/>
                <a:gd name="T1" fmla="*/ 2147483647 h 628"/>
                <a:gd name="T2" fmla="*/ 2147483647 w 741"/>
                <a:gd name="T3" fmla="*/ 2147483647 h 628"/>
                <a:gd name="T4" fmla="*/ 2147483647 w 741"/>
                <a:gd name="T5" fmla="*/ 2147483647 h 628"/>
                <a:gd name="T6" fmla="*/ 2147483647 w 741"/>
                <a:gd name="T7" fmla="*/ 2147483647 h 628"/>
                <a:gd name="T8" fmla="*/ 2147483647 w 741"/>
                <a:gd name="T9" fmla="*/ 2147483647 h 628"/>
                <a:gd name="T10" fmla="*/ 2147483647 w 741"/>
                <a:gd name="T11" fmla="*/ 2147483647 h 628"/>
                <a:gd name="T12" fmla="*/ 2147483647 w 741"/>
                <a:gd name="T13" fmla="*/ 2147483647 h 628"/>
                <a:gd name="T14" fmla="*/ 2147483647 w 741"/>
                <a:gd name="T15" fmla="*/ 2147483647 h 628"/>
                <a:gd name="T16" fmla="*/ 2147483647 w 741"/>
                <a:gd name="T17" fmla="*/ 2147483647 h 628"/>
                <a:gd name="T18" fmla="*/ 2147483647 w 741"/>
                <a:gd name="T19" fmla="*/ 2147483647 h 628"/>
                <a:gd name="T20" fmla="*/ 2147483647 w 741"/>
                <a:gd name="T21" fmla="*/ 2147483647 h 628"/>
                <a:gd name="T22" fmla="*/ 2147483647 w 741"/>
                <a:gd name="T23" fmla="*/ 2147483647 h 628"/>
                <a:gd name="T24" fmla="*/ 2147483647 w 741"/>
                <a:gd name="T25" fmla="*/ 2147483647 h 628"/>
                <a:gd name="T26" fmla="*/ 2147483647 w 741"/>
                <a:gd name="T27" fmla="*/ 2147483647 h 628"/>
                <a:gd name="T28" fmla="*/ 2147483647 w 741"/>
                <a:gd name="T29" fmla="*/ 2147483647 h 628"/>
                <a:gd name="T30" fmla="*/ 2147483647 w 741"/>
                <a:gd name="T31" fmla="*/ 2147483647 h 628"/>
                <a:gd name="T32" fmla="*/ 2147483647 w 741"/>
                <a:gd name="T33" fmla="*/ 2147483647 h 628"/>
                <a:gd name="T34" fmla="*/ 2147483647 w 741"/>
                <a:gd name="T35" fmla="*/ 2147483647 h 628"/>
                <a:gd name="T36" fmla="*/ 2147483647 w 741"/>
                <a:gd name="T37" fmla="*/ 2147483647 h 628"/>
                <a:gd name="T38" fmla="*/ 2147483647 w 741"/>
                <a:gd name="T39" fmla="*/ 2147483647 h 628"/>
                <a:gd name="T40" fmla="*/ 2147483647 w 741"/>
                <a:gd name="T41" fmla="*/ 2147483647 h 628"/>
                <a:gd name="T42" fmla="*/ 2147483647 w 741"/>
                <a:gd name="T43" fmla="*/ 2147483647 h 628"/>
                <a:gd name="T44" fmla="*/ 2147483647 w 741"/>
                <a:gd name="T45" fmla="*/ 2147483647 h 628"/>
                <a:gd name="T46" fmla="*/ 2147483647 w 741"/>
                <a:gd name="T47" fmla="*/ 0 h 628"/>
                <a:gd name="T48" fmla="*/ 2147483647 w 741"/>
                <a:gd name="T49" fmla="*/ 2147483647 h 628"/>
                <a:gd name="T50" fmla="*/ 2147483647 w 741"/>
                <a:gd name="T51" fmla="*/ 2147483647 h 628"/>
                <a:gd name="T52" fmla="*/ 2147483647 w 741"/>
                <a:gd name="T53" fmla="*/ 2147483647 h 628"/>
                <a:gd name="T54" fmla="*/ 2147483647 w 741"/>
                <a:gd name="T55" fmla="*/ 2147483647 h 628"/>
                <a:gd name="T56" fmla="*/ 2147483647 w 741"/>
                <a:gd name="T57" fmla="*/ 2147483647 h 628"/>
                <a:gd name="T58" fmla="*/ 2147483647 w 741"/>
                <a:gd name="T59" fmla="*/ 2147483647 h 628"/>
                <a:gd name="T60" fmla="*/ 2147483647 w 741"/>
                <a:gd name="T61" fmla="*/ 2147483647 h 628"/>
                <a:gd name="T62" fmla="*/ 2147483647 w 741"/>
                <a:gd name="T63" fmla="*/ 2147483647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1"/>
                <a:gd name="T97" fmla="*/ 0 h 628"/>
                <a:gd name="T98" fmla="*/ 741 w 741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1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7" name="Freeform 471"/>
            <p:cNvSpPr>
              <a:spLocks/>
            </p:cNvSpPr>
            <p:nvPr/>
          </p:nvSpPr>
          <p:spPr bwMode="auto">
            <a:xfrm>
              <a:off x="3816350" y="2790825"/>
              <a:ext cx="582613" cy="581025"/>
            </a:xfrm>
            <a:custGeom>
              <a:avLst/>
              <a:gdLst>
                <a:gd name="T0" fmla="*/ 2147483647 w 983"/>
                <a:gd name="T1" fmla="*/ 2147483647 h 981"/>
                <a:gd name="T2" fmla="*/ 2147483647 w 983"/>
                <a:gd name="T3" fmla="*/ 2147483647 h 981"/>
                <a:gd name="T4" fmla="*/ 2147483647 w 983"/>
                <a:gd name="T5" fmla="*/ 2147483647 h 981"/>
                <a:gd name="T6" fmla="*/ 2147483647 w 983"/>
                <a:gd name="T7" fmla="*/ 2147483647 h 981"/>
                <a:gd name="T8" fmla="*/ 2147483647 w 983"/>
                <a:gd name="T9" fmla="*/ 2147483647 h 981"/>
                <a:gd name="T10" fmla="*/ 2147483647 w 983"/>
                <a:gd name="T11" fmla="*/ 2147483647 h 981"/>
                <a:gd name="T12" fmla="*/ 2147483647 w 983"/>
                <a:gd name="T13" fmla="*/ 2147483647 h 981"/>
                <a:gd name="T14" fmla="*/ 2147483647 w 983"/>
                <a:gd name="T15" fmla="*/ 2147483647 h 981"/>
                <a:gd name="T16" fmla="*/ 2147483647 w 983"/>
                <a:gd name="T17" fmla="*/ 2147483647 h 981"/>
                <a:gd name="T18" fmla="*/ 2147483647 w 983"/>
                <a:gd name="T19" fmla="*/ 2147483647 h 981"/>
                <a:gd name="T20" fmla="*/ 2147483647 w 983"/>
                <a:gd name="T21" fmla="*/ 2147483647 h 981"/>
                <a:gd name="T22" fmla="*/ 2147483647 w 983"/>
                <a:gd name="T23" fmla="*/ 2147483647 h 981"/>
                <a:gd name="T24" fmla="*/ 2147483647 w 983"/>
                <a:gd name="T25" fmla="*/ 2147483647 h 981"/>
                <a:gd name="T26" fmla="*/ 2147483647 w 983"/>
                <a:gd name="T27" fmla="*/ 2147483647 h 981"/>
                <a:gd name="T28" fmla="*/ 2147483647 w 983"/>
                <a:gd name="T29" fmla="*/ 2147483647 h 981"/>
                <a:gd name="T30" fmla="*/ 2147483647 w 983"/>
                <a:gd name="T31" fmla="*/ 2147483647 h 981"/>
                <a:gd name="T32" fmla="*/ 2147483647 w 983"/>
                <a:gd name="T33" fmla="*/ 2147483647 h 981"/>
                <a:gd name="T34" fmla="*/ 2147483647 w 983"/>
                <a:gd name="T35" fmla="*/ 2147483647 h 981"/>
                <a:gd name="T36" fmla="*/ 2147483647 w 983"/>
                <a:gd name="T37" fmla="*/ 2147483647 h 981"/>
                <a:gd name="T38" fmla="*/ 2147483647 w 983"/>
                <a:gd name="T39" fmla="*/ 2147483647 h 981"/>
                <a:gd name="T40" fmla="*/ 2147483647 w 983"/>
                <a:gd name="T41" fmla="*/ 2147483647 h 981"/>
                <a:gd name="T42" fmla="*/ 2147483647 w 983"/>
                <a:gd name="T43" fmla="*/ 2147483647 h 981"/>
                <a:gd name="T44" fmla="*/ 2147483647 w 983"/>
                <a:gd name="T45" fmla="*/ 2147483647 h 981"/>
                <a:gd name="T46" fmla="*/ 2147483647 w 983"/>
                <a:gd name="T47" fmla="*/ 2147483647 h 981"/>
                <a:gd name="T48" fmla="*/ 2147483647 w 983"/>
                <a:gd name="T49" fmla="*/ 2147483647 h 981"/>
                <a:gd name="T50" fmla="*/ 2147483647 w 983"/>
                <a:gd name="T51" fmla="*/ 2147483647 h 981"/>
                <a:gd name="T52" fmla="*/ 2147483647 w 983"/>
                <a:gd name="T53" fmla="*/ 2147483647 h 981"/>
                <a:gd name="T54" fmla="*/ 2147483647 w 983"/>
                <a:gd name="T55" fmla="*/ 2147483647 h 981"/>
                <a:gd name="T56" fmla="*/ 2147483647 w 983"/>
                <a:gd name="T57" fmla="*/ 2147483647 h 981"/>
                <a:gd name="T58" fmla="*/ 2147483647 w 983"/>
                <a:gd name="T59" fmla="*/ 2147483647 h 981"/>
                <a:gd name="T60" fmla="*/ 2147483647 w 983"/>
                <a:gd name="T61" fmla="*/ 2147483647 h 981"/>
                <a:gd name="T62" fmla="*/ 2147483647 w 983"/>
                <a:gd name="T63" fmla="*/ 2147483647 h 981"/>
                <a:gd name="T64" fmla="*/ 2147483647 w 983"/>
                <a:gd name="T65" fmla="*/ 2147483647 h 981"/>
                <a:gd name="T66" fmla="*/ 2147483647 w 983"/>
                <a:gd name="T67" fmla="*/ 0 h 981"/>
                <a:gd name="T68" fmla="*/ 2147483647 w 983"/>
                <a:gd name="T69" fmla="*/ 2147483647 h 981"/>
                <a:gd name="T70" fmla="*/ 2147483647 w 983"/>
                <a:gd name="T71" fmla="*/ 2147483647 h 981"/>
                <a:gd name="T72" fmla="*/ 2147483647 w 983"/>
                <a:gd name="T73" fmla="*/ 2147483647 h 981"/>
                <a:gd name="T74" fmla="*/ 2147483647 w 983"/>
                <a:gd name="T75" fmla="*/ 2147483647 h 981"/>
                <a:gd name="T76" fmla="*/ 2147483647 w 983"/>
                <a:gd name="T77" fmla="*/ 2147483647 h 981"/>
                <a:gd name="T78" fmla="*/ 2147483647 w 983"/>
                <a:gd name="T79" fmla="*/ 2147483647 h 981"/>
                <a:gd name="T80" fmla="*/ 2147483647 w 983"/>
                <a:gd name="T81" fmla="*/ 2147483647 h 981"/>
                <a:gd name="T82" fmla="*/ 2147483647 w 983"/>
                <a:gd name="T83" fmla="*/ 2147483647 h 981"/>
                <a:gd name="T84" fmla="*/ 2147483647 w 983"/>
                <a:gd name="T85" fmla="*/ 2147483647 h 981"/>
                <a:gd name="T86" fmla="*/ 2147483647 w 983"/>
                <a:gd name="T87" fmla="*/ 2147483647 h 981"/>
                <a:gd name="T88" fmla="*/ 2147483647 w 983"/>
                <a:gd name="T89" fmla="*/ 2147483647 h 981"/>
                <a:gd name="T90" fmla="*/ 2147483647 w 983"/>
                <a:gd name="T91" fmla="*/ 2147483647 h 981"/>
                <a:gd name="T92" fmla="*/ 2147483647 w 983"/>
                <a:gd name="T93" fmla="*/ 2147483647 h 981"/>
                <a:gd name="T94" fmla="*/ 2147483647 w 983"/>
                <a:gd name="T95" fmla="*/ 2147483647 h 981"/>
                <a:gd name="T96" fmla="*/ 2147483647 w 983"/>
                <a:gd name="T97" fmla="*/ 2147483647 h 981"/>
                <a:gd name="T98" fmla="*/ 2147483647 w 983"/>
                <a:gd name="T99" fmla="*/ 2147483647 h 981"/>
                <a:gd name="T100" fmla="*/ 2147483647 w 983"/>
                <a:gd name="T101" fmla="*/ 2147483647 h 9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981"/>
                <a:gd name="T155" fmla="*/ 983 w 983"/>
                <a:gd name="T156" fmla="*/ 981 h 9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8" name="Freeform 472"/>
            <p:cNvSpPr>
              <a:spLocks/>
            </p:cNvSpPr>
            <p:nvPr/>
          </p:nvSpPr>
          <p:spPr bwMode="auto">
            <a:xfrm>
              <a:off x="4325938" y="2917825"/>
              <a:ext cx="433387" cy="434975"/>
            </a:xfrm>
            <a:custGeom>
              <a:avLst/>
              <a:gdLst>
                <a:gd name="T0" fmla="*/ 2147483647 w 731"/>
                <a:gd name="T1" fmla="*/ 2147483647 h 737"/>
                <a:gd name="T2" fmla="*/ 2147483647 w 731"/>
                <a:gd name="T3" fmla="*/ 2147483647 h 737"/>
                <a:gd name="T4" fmla="*/ 2147483647 w 731"/>
                <a:gd name="T5" fmla="*/ 2147483647 h 737"/>
                <a:gd name="T6" fmla="*/ 2147483647 w 731"/>
                <a:gd name="T7" fmla="*/ 2147483647 h 737"/>
                <a:gd name="T8" fmla="*/ 2147483647 w 731"/>
                <a:gd name="T9" fmla="*/ 2147483647 h 737"/>
                <a:gd name="T10" fmla="*/ 2147483647 w 731"/>
                <a:gd name="T11" fmla="*/ 2147483647 h 737"/>
                <a:gd name="T12" fmla="*/ 2147483647 w 731"/>
                <a:gd name="T13" fmla="*/ 2147483647 h 737"/>
                <a:gd name="T14" fmla="*/ 2147483647 w 731"/>
                <a:gd name="T15" fmla="*/ 2147483647 h 737"/>
                <a:gd name="T16" fmla="*/ 2147483647 w 731"/>
                <a:gd name="T17" fmla="*/ 2147483647 h 737"/>
                <a:gd name="T18" fmla="*/ 2147483647 w 731"/>
                <a:gd name="T19" fmla="*/ 2147483647 h 737"/>
                <a:gd name="T20" fmla="*/ 2147483647 w 731"/>
                <a:gd name="T21" fmla="*/ 2147483647 h 737"/>
                <a:gd name="T22" fmla="*/ 2147483647 w 731"/>
                <a:gd name="T23" fmla="*/ 2147483647 h 737"/>
                <a:gd name="T24" fmla="*/ 2147483647 w 731"/>
                <a:gd name="T25" fmla="*/ 2147483647 h 737"/>
                <a:gd name="T26" fmla="*/ 2147483647 w 731"/>
                <a:gd name="T27" fmla="*/ 2147483647 h 737"/>
                <a:gd name="T28" fmla="*/ 2147483647 w 731"/>
                <a:gd name="T29" fmla="*/ 2147483647 h 737"/>
                <a:gd name="T30" fmla="*/ 2147483647 w 731"/>
                <a:gd name="T31" fmla="*/ 2147483647 h 737"/>
                <a:gd name="T32" fmla="*/ 2147483647 w 731"/>
                <a:gd name="T33" fmla="*/ 2147483647 h 737"/>
                <a:gd name="T34" fmla="*/ 2147483647 w 731"/>
                <a:gd name="T35" fmla="*/ 2147483647 h 737"/>
                <a:gd name="T36" fmla="*/ 2147483647 w 731"/>
                <a:gd name="T37" fmla="*/ 2147483647 h 737"/>
                <a:gd name="T38" fmla="*/ 2147483647 w 731"/>
                <a:gd name="T39" fmla="*/ 2147483647 h 737"/>
                <a:gd name="T40" fmla="*/ 2147483647 w 731"/>
                <a:gd name="T41" fmla="*/ 2147483647 h 737"/>
                <a:gd name="T42" fmla="*/ 2147483647 w 731"/>
                <a:gd name="T43" fmla="*/ 2147483647 h 737"/>
                <a:gd name="T44" fmla="*/ 2147483647 w 731"/>
                <a:gd name="T45" fmla="*/ 2147483647 h 737"/>
                <a:gd name="T46" fmla="*/ 2147483647 w 731"/>
                <a:gd name="T47" fmla="*/ 2147483647 h 737"/>
                <a:gd name="T48" fmla="*/ 2147483647 w 731"/>
                <a:gd name="T49" fmla="*/ 2147483647 h 737"/>
                <a:gd name="T50" fmla="*/ 2147483647 w 731"/>
                <a:gd name="T51" fmla="*/ 2147483647 h 737"/>
                <a:gd name="T52" fmla="*/ 2147483647 w 731"/>
                <a:gd name="T53" fmla="*/ 2147483647 h 737"/>
                <a:gd name="T54" fmla="*/ 2147483647 w 731"/>
                <a:gd name="T55" fmla="*/ 2147483647 h 737"/>
                <a:gd name="T56" fmla="*/ 2147483647 w 731"/>
                <a:gd name="T57" fmla="*/ 2147483647 h 737"/>
                <a:gd name="T58" fmla="*/ 2147483647 w 731"/>
                <a:gd name="T59" fmla="*/ 2147483647 h 737"/>
                <a:gd name="T60" fmla="*/ 2147483647 w 731"/>
                <a:gd name="T61" fmla="*/ 2147483647 h 737"/>
                <a:gd name="T62" fmla="*/ 2147483647 w 731"/>
                <a:gd name="T63" fmla="*/ 2147483647 h 737"/>
                <a:gd name="T64" fmla="*/ 2147483647 w 731"/>
                <a:gd name="T65" fmla="*/ 2147483647 h 737"/>
                <a:gd name="T66" fmla="*/ 2147483647 w 731"/>
                <a:gd name="T67" fmla="*/ 2147483647 h 737"/>
                <a:gd name="T68" fmla="*/ 2147483647 w 731"/>
                <a:gd name="T69" fmla="*/ 2147483647 h 737"/>
                <a:gd name="T70" fmla="*/ 2147483647 w 731"/>
                <a:gd name="T71" fmla="*/ 2147483647 h 737"/>
                <a:gd name="T72" fmla="*/ 2147483647 w 731"/>
                <a:gd name="T73" fmla="*/ 2147483647 h 737"/>
                <a:gd name="T74" fmla="*/ 2147483647 w 731"/>
                <a:gd name="T75" fmla="*/ 2147483647 h 737"/>
                <a:gd name="T76" fmla="*/ 2147483647 w 731"/>
                <a:gd name="T77" fmla="*/ 2147483647 h 737"/>
                <a:gd name="T78" fmla="*/ 2147483647 w 731"/>
                <a:gd name="T79" fmla="*/ 2147483647 h 737"/>
                <a:gd name="T80" fmla="*/ 2147483647 w 731"/>
                <a:gd name="T81" fmla="*/ 2147483647 h 737"/>
                <a:gd name="T82" fmla="*/ 2147483647 w 731"/>
                <a:gd name="T83" fmla="*/ 2147483647 h 737"/>
                <a:gd name="T84" fmla="*/ 2147483647 w 731"/>
                <a:gd name="T85" fmla="*/ 2147483647 h 737"/>
                <a:gd name="T86" fmla="*/ 2147483647 w 731"/>
                <a:gd name="T87" fmla="*/ 2147483647 h 737"/>
                <a:gd name="T88" fmla="*/ 2147483647 w 731"/>
                <a:gd name="T89" fmla="*/ 2147483647 h 737"/>
                <a:gd name="T90" fmla="*/ 2147483647 w 731"/>
                <a:gd name="T91" fmla="*/ 2147483647 h 737"/>
                <a:gd name="T92" fmla="*/ 2147483647 w 731"/>
                <a:gd name="T93" fmla="*/ 2147483647 h 737"/>
                <a:gd name="T94" fmla="*/ 2147483647 w 731"/>
                <a:gd name="T95" fmla="*/ 2147483647 h 737"/>
                <a:gd name="T96" fmla="*/ 2147483647 w 731"/>
                <a:gd name="T97" fmla="*/ 2147483647 h 737"/>
                <a:gd name="T98" fmla="*/ 2147483647 w 731"/>
                <a:gd name="T99" fmla="*/ 2147483647 h 737"/>
                <a:gd name="T100" fmla="*/ 2147483647 w 731"/>
                <a:gd name="T101" fmla="*/ 2147483647 h 737"/>
                <a:gd name="T102" fmla="*/ 2147483647 w 731"/>
                <a:gd name="T103" fmla="*/ 2147483647 h 737"/>
                <a:gd name="T104" fmla="*/ 2147483647 w 731"/>
                <a:gd name="T105" fmla="*/ 2147483647 h 737"/>
                <a:gd name="T106" fmla="*/ 2147483647 w 731"/>
                <a:gd name="T107" fmla="*/ 2147483647 h 737"/>
                <a:gd name="T108" fmla="*/ 2147483647 w 731"/>
                <a:gd name="T109" fmla="*/ 2147483647 h 737"/>
                <a:gd name="T110" fmla="*/ 2147483647 w 731"/>
                <a:gd name="T111" fmla="*/ 2147483647 h 737"/>
                <a:gd name="T112" fmla="*/ 2147483647 w 731"/>
                <a:gd name="T113" fmla="*/ 2147483647 h 737"/>
                <a:gd name="T114" fmla="*/ 2147483647 w 731"/>
                <a:gd name="T115" fmla="*/ 0 h 737"/>
                <a:gd name="T116" fmla="*/ 2147483647 w 731"/>
                <a:gd name="T117" fmla="*/ 2147483647 h 737"/>
                <a:gd name="T118" fmla="*/ 2147483647 w 731"/>
                <a:gd name="T119" fmla="*/ 2147483647 h 7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31"/>
                <a:gd name="T181" fmla="*/ 0 h 737"/>
                <a:gd name="T182" fmla="*/ 731 w 731"/>
                <a:gd name="T183" fmla="*/ 737 h 7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9" name="Freeform 473"/>
            <p:cNvSpPr>
              <a:spLocks noEditPoints="1"/>
            </p:cNvSpPr>
            <p:nvPr/>
          </p:nvSpPr>
          <p:spPr bwMode="auto">
            <a:xfrm>
              <a:off x="4389438" y="4110038"/>
              <a:ext cx="352425" cy="436562"/>
            </a:xfrm>
            <a:custGeom>
              <a:avLst/>
              <a:gdLst>
                <a:gd name="T0" fmla="*/ 2147483647 w 597"/>
                <a:gd name="T1" fmla="*/ 2147483647 h 735"/>
                <a:gd name="T2" fmla="*/ 2147483647 w 597"/>
                <a:gd name="T3" fmla="*/ 2147483647 h 735"/>
                <a:gd name="T4" fmla="*/ 2147483647 w 597"/>
                <a:gd name="T5" fmla="*/ 2147483647 h 735"/>
                <a:gd name="T6" fmla="*/ 2147483647 w 597"/>
                <a:gd name="T7" fmla="*/ 2147483647 h 735"/>
                <a:gd name="T8" fmla="*/ 2147483647 w 597"/>
                <a:gd name="T9" fmla="*/ 2147483647 h 735"/>
                <a:gd name="T10" fmla="*/ 2147483647 w 597"/>
                <a:gd name="T11" fmla="*/ 2147483647 h 735"/>
                <a:gd name="T12" fmla="*/ 2147483647 w 597"/>
                <a:gd name="T13" fmla="*/ 2147483647 h 735"/>
                <a:gd name="T14" fmla="*/ 2147483647 w 597"/>
                <a:gd name="T15" fmla="*/ 2147483647 h 735"/>
                <a:gd name="T16" fmla="*/ 2147483647 w 597"/>
                <a:gd name="T17" fmla="*/ 2147483647 h 735"/>
                <a:gd name="T18" fmla="*/ 2147483647 w 597"/>
                <a:gd name="T19" fmla="*/ 2147483647 h 735"/>
                <a:gd name="T20" fmla="*/ 2147483647 w 597"/>
                <a:gd name="T21" fmla="*/ 2147483647 h 735"/>
                <a:gd name="T22" fmla="*/ 2147483647 w 597"/>
                <a:gd name="T23" fmla="*/ 2147483647 h 735"/>
                <a:gd name="T24" fmla="*/ 2147483647 w 597"/>
                <a:gd name="T25" fmla="*/ 2147483647 h 735"/>
                <a:gd name="T26" fmla="*/ 2147483647 w 597"/>
                <a:gd name="T27" fmla="*/ 2147483647 h 735"/>
                <a:gd name="T28" fmla="*/ 2147483647 w 597"/>
                <a:gd name="T29" fmla="*/ 2147483647 h 735"/>
                <a:gd name="T30" fmla="*/ 2147483647 w 597"/>
                <a:gd name="T31" fmla="*/ 2147483647 h 735"/>
                <a:gd name="T32" fmla="*/ 2147483647 w 597"/>
                <a:gd name="T33" fmla="*/ 2147483647 h 735"/>
                <a:gd name="T34" fmla="*/ 2147483647 w 597"/>
                <a:gd name="T35" fmla="*/ 2147483647 h 735"/>
                <a:gd name="T36" fmla="*/ 2147483647 w 597"/>
                <a:gd name="T37" fmla="*/ 2147483647 h 735"/>
                <a:gd name="T38" fmla="*/ 2147483647 w 597"/>
                <a:gd name="T39" fmla="*/ 2147483647 h 735"/>
                <a:gd name="T40" fmla="*/ 2147483647 w 597"/>
                <a:gd name="T41" fmla="*/ 2147483647 h 735"/>
                <a:gd name="T42" fmla="*/ 2147483647 w 597"/>
                <a:gd name="T43" fmla="*/ 2147483647 h 735"/>
                <a:gd name="T44" fmla="*/ 2147483647 w 597"/>
                <a:gd name="T45" fmla="*/ 2147483647 h 735"/>
                <a:gd name="T46" fmla="*/ 2147483647 w 597"/>
                <a:gd name="T47" fmla="*/ 2147483647 h 735"/>
                <a:gd name="T48" fmla="*/ 2147483647 w 597"/>
                <a:gd name="T49" fmla="*/ 2147483647 h 735"/>
                <a:gd name="T50" fmla="*/ 2147483647 w 597"/>
                <a:gd name="T51" fmla="*/ 2147483647 h 735"/>
                <a:gd name="T52" fmla="*/ 2147483647 w 597"/>
                <a:gd name="T53" fmla="*/ 2147483647 h 735"/>
                <a:gd name="T54" fmla="*/ 2147483647 w 597"/>
                <a:gd name="T55" fmla="*/ 2147483647 h 735"/>
                <a:gd name="T56" fmla="*/ 2147483647 w 597"/>
                <a:gd name="T57" fmla="*/ 2147483647 h 735"/>
                <a:gd name="T58" fmla="*/ 2147483647 w 597"/>
                <a:gd name="T59" fmla="*/ 2147483647 h 735"/>
                <a:gd name="T60" fmla="*/ 2147483647 w 597"/>
                <a:gd name="T61" fmla="*/ 2147483647 h 735"/>
                <a:gd name="T62" fmla="*/ 2147483647 w 597"/>
                <a:gd name="T63" fmla="*/ 2147483647 h 735"/>
                <a:gd name="T64" fmla="*/ 2147483647 w 597"/>
                <a:gd name="T65" fmla="*/ 2147483647 h 735"/>
                <a:gd name="T66" fmla="*/ 2147483647 w 597"/>
                <a:gd name="T67" fmla="*/ 2147483647 h 735"/>
                <a:gd name="T68" fmla="*/ 2147483647 w 597"/>
                <a:gd name="T69" fmla="*/ 2147483647 h 735"/>
                <a:gd name="T70" fmla="*/ 2147483647 w 597"/>
                <a:gd name="T71" fmla="*/ 2147483647 h 735"/>
                <a:gd name="T72" fmla="*/ 2147483647 w 597"/>
                <a:gd name="T73" fmla="*/ 2147483647 h 735"/>
                <a:gd name="T74" fmla="*/ 2147483647 w 597"/>
                <a:gd name="T75" fmla="*/ 2147483647 h 735"/>
                <a:gd name="T76" fmla="*/ 2147483647 w 597"/>
                <a:gd name="T77" fmla="*/ 2147483647 h 735"/>
                <a:gd name="T78" fmla="*/ 2147483647 w 597"/>
                <a:gd name="T79" fmla="*/ 2147483647 h 735"/>
                <a:gd name="T80" fmla="*/ 2147483647 w 597"/>
                <a:gd name="T81" fmla="*/ 2147483647 h 735"/>
                <a:gd name="T82" fmla="*/ 2147483647 w 597"/>
                <a:gd name="T83" fmla="*/ 2147483647 h 735"/>
                <a:gd name="T84" fmla="*/ 2147483647 w 597"/>
                <a:gd name="T85" fmla="*/ 2147483647 h 735"/>
                <a:gd name="T86" fmla="*/ 2147483647 w 597"/>
                <a:gd name="T87" fmla="*/ 2147483647 h 735"/>
                <a:gd name="T88" fmla="*/ 2147483647 w 597"/>
                <a:gd name="T89" fmla="*/ 2147483647 h 735"/>
                <a:gd name="T90" fmla="*/ 2147483647 w 597"/>
                <a:gd name="T91" fmla="*/ 2147483647 h 735"/>
                <a:gd name="T92" fmla="*/ 2147483647 w 597"/>
                <a:gd name="T93" fmla="*/ 2147483647 h 735"/>
                <a:gd name="T94" fmla="*/ 2147483647 w 597"/>
                <a:gd name="T95" fmla="*/ 2147483647 h 735"/>
                <a:gd name="T96" fmla="*/ 2147483647 w 597"/>
                <a:gd name="T97" fmla="*/ 2147483647 h 735"/>
                <a:gd name="T98" fmla="*/ 2147483647 w 597"/>
                <a:gd name="T99" fmla="*/ 2147483647 h 735"/>
                <a:gd name="T100" fmla="*/ 2147483647 w 597"/>
                <a:gd name="T101" fmla="*/ 2147483647 h 735"/>
                <a:gd name="T102" fmla="*/ 2147483647 w 597"/>
                <a:gd name="T103" fmla="*/ 2147483647 h 735"/>
                <a:gd name="T104" fmla="*/ 2147483647 w 597"/>
                <a:gd name="T105" fmla="*/ 2147483647 h 735"/>
                <a:gd name="T106" fmla="*/ 2147483647 w 597"/>
                <a:gd name="T107" fmla="*/ 2147483647 h 735"/>
                <a:gd name="T108" fmla="*/ 2147483647 w 597"/>
                <a:gd name="T109" fmla="*/ 2147483647 h 735"/>
                <a:gd name="T110" fmla="*/ 2147483647 w 597"/>
                <a:gd name="T111" fmla="*/ 2147483647 h 735"/>
                <a:gd name="T112" fmla="*/ 2147483647 w 597"/>
                <a:gd name="T113" fmla="*/ 2147483647 h 735"/>
                <a:gd name="T114" fmla="*/ 2147483647 w 597"/>
                <a:gd name="T115" fmla="*/ 2147483647 h 735"/>
                <a:gd name="T116" fmla="*/ 2147483647 w 597"/>
                <a:gd name="T117" fmla="*/ 2147483647 h 735"/>
                <a:gd name="T118" fmla="*/ 2147483647 w 597"/>
                <a:gd name="T119" fmla="*/ 2147483647 h 7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7"/>
                <a:gd name="T181" fmla="*/ 0 h 735"/>
                <a:gd name="T182" fmla="*/ 597 w 597"/>
                <a:gd name="T183" fmla="*/ 735 h 7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0" name="Freeform 474"/>
            <p:cNvSpPr>
              <a:spLocks/>
            </p:cNvSpPr>
            <p:nvPr/>
          </p:nvSpPr>
          <p:spPr bwMode="auto">
            <a:xfrm>
              <a:off x="4872038" y="4006850"/>
              <a:ext cx="60325" cy="58738"/>
            </a:xfrm>
            <a:custGeom>
              <a:avLst/>
              <a:gdLst>
                <a:gd name="T0" fmla="*/ 2147483647 w 104"/>
                <a:gd name="T1" fmla="*/ 2147483647 h 98"/>
                <a:gd name="T2" fmla="*/ 2147483647 w 104"/>
                <a:gd name="T3" fmla="*/ 2147483647 h 98"/>
                <a:gd name="T4" fmla="*/ 2147483647 w 104"/>
                <a:gd name="T5" fmla="*/ 2147483647 h 98"/>
                <a:gd name="T6" fmla="*/ 2147483647 w 104"/>
                <a:gd name="T7" fmla="*/ 2147483647 h 98"/>
                <a:gd name="T8" fmla="*/ 2147483647 w 104"/>
                <a:gd name="T9" fmla="*/ 2147483647 h 98"/>
                <a:gd name="T10" fmla="*/ 2147483647 w 104"/>
                <a:gd name="T11" fmla="*/ 2147483647 h 98"/>
                <a:gd name="T12" fmla="*/ 2147483647 w 104"/>
                <a:gd name="T13" fmla="*/ 2147483647 h 98"/>
                <a:gd name="T14" fmla="*/ 2147483647 w 104"/>
                <a:gd name="T15" fmla="*/ 2147483647 h 98"/>
                <a:gd name="T16" fmla="*/ 2147483647 w 104"/>
                <a:gd name="T17" fmla="*/ 2147483647 h 98"/>
                <a:gd name="T18" fmla="*/ 2147483647 w 104"/>
                <a:gd name="T19" fmla="*/ 0 h 98"/>
                <a:gd name="T20" fmla="*/ 2147483647 w 104"/>
                <a:gd name="T21" fmla="*/ 2147483647 h 98"/>
                <a:gd name="T22" fmla="*/ 2147483647 w 104"/>
                <a:gd name="T23" fmla="*/ 2147483647 h 98"/>
                <a:gd name="T24" fmla="*/ 2147483647 w 104"/>
                <a:gd name="T25" fmla="*/ 2147483647 h 98"/>
                <a:gd name="T26" fmla="*/ 2147483647 w 104"/>
                <a:gd name="T27" fmla="*/ 2147483647 h 98"/>
                <a:gd name="T28" fmla="*/ 2147483647 w 104"/>
                <a:gd name="T29" fmla="*/ 2147483647 h 98"/>
                <a:gd name="T30" fmla="*/ 2147483647 w 104"/>
                <a:gd name="T31" fmla="*/ 2147483647 h 98"/>
                <a:gd name="T32" fmla="*/ 2147483647 w 104"/>
                <a:gd name="T33" fmla="*/ 2147483647 h 98"/>
                <a:gd name="T34" fmla="*/ 2147483647 w 104"/>
                <a:gd name="T35" fmla="*/ 2147483647 h 98"/>
                <a:gd name="T36" fmla="*/ 2147483647 w 104"/>
                <a:gd name="T37" fmla="*/ 2147483647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8"/>
                <a:gd name="T59" fmla="*/ 104 w 104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1" name="Freeform 475"/>
            <p:cNvSpPr>
              <a:spLocks/>
            </p:cNvSpPr>
            <p:nvPr/>
          </p:nvSpPr>
          <p:spPr bwMode="auto">
            <a:xfrm>
              <a:off x="4467225" y="3624263"/>
              <a:ext cx="361950" cy="277812"/>
            </a:xfrm>
            <a:custGeom>
              <a:avLst/>
              <a:gdLst>
                <a:gd name="T0" fmla="*/ 2147483647 w 614"/>
                <a:gd name="T1" fmla="*/ 2147483647 h 467"/>
                <a:gd name="T2" fmla="*/ 2147483647 w 614"/>
                <a:gd name="T3" fmla="*/ 2147483647 h 467"/>
                <a:gd name="T4" fmla="*/ 2147483647 w 614"/>
                <a:gd name="T5" fmla="*/ 2147483647 h 467"/>
                <a:gd name="T6" fmla="*/ 2147483647 w 614"/>
                <a:gd name="T7" fmla="*/ 2147483647 h 467"/>
                <a:gd name="T8" fmla="*/ 2147483647 w 614"/>
                <a:gd name="T9" fmla="*/ 2147483647 h 467"/>
                <a:gd name="T10" fmla="*/ 2147483647 w 614"/>
                <a:gd name="T11" fmla="*/ 2147483647 h 467"/>
                <a:gd name="T12" fmla="*/ 2147483647 w 614"/>
                <a:gd name="T13" fmla="*/ 2147483647 h 467"/>
                <a:gd name="T14" fmla="*/ 2147483647 w 614"/>
                <a:gd name="T15" fmla="*/ 2147483647 h 467"/>
                <a:gd name="T16" fmla="*/ 2147483647 w 614"/>
                <a:gd name="T17" fmla="*/ 2147483647 h 467"/>
                <a:gd name="T18" fmla="*/ 2147483647 w 614"/>
                <a:gd name="T19" fmla="*/ 2147483647 h 467"/>
                <a:gd name="T20" fmla="*/ 2147483647 w 614"/>
                <a:gd name="T21" fmla="*/ 0 h 467"/>
                <a:gd name="T22" fmla="*/ 2147483647 w 614"/>
                <a:gd name="T23" fmla="*/ 2147483647 h 467"/>
                <a:gd name="T24" fmla="*/ 2147483647 w 614"/>
                <a:gd name="T25" fmla="*/ 2147483647 h 467"/>
                <a:gd name="T26" fmla="*/ 2147483647 w 614"/>
                <a:gd name="T27" fmla="*/ 2147483647 h 467"/>
                <a:gd name="T28" fmla="*/ 2147483647 w 614"/>
                <a:gd name="T29" fmla="*/ 2147483647 h 467"/>
                <a:gd name="T30" fmla="*/ 2147483647 w 614"/>
                <a:gd name="T31" fmla="*/ 2147483647 h 467"/>
                <a:gd name="T32" fmla="*/ 2147483647 w 614"/>
                <a:gd name="T33" fmla="*/ 2147483647 h 467"/>
                <a:gd name="T34" fmla="*/ 2147483647 w 614"/>
                <a:gd name="T35" fmla="*/ 2147483647 h 467"/>
                <a:gd name="T36" fmla="*/ 2147483647 w 614"/>
                <a:gd name="T37" fmla="*/ 2147483647 h 467"/>
                <a:gd name="T38" fmla="*/ 2147483647 w 614"/>
                <a:gd name="T39" fmla="*/ 2147483647 h 467"/>
                <a:gd name="T40" fmla="*/ 2147483647 w 614"/>
                <a:gd name="T41" fmla="*/ 2147483647 h 467"/>
                <a:gd name="T42" fmla="*/ 2147483647 w 614"/>
                <a:gd name="T43" fmla="*/ 2147483647 h 467"/>
                <a:gd name="T44" fmla="*/ 2147483647 w 614"/>
                <a:gd name="T45" fmla="*/ 2147483647 h 467"/>
                <a:gd name="T46" fmla="*/ 2147483647 w 614"/>
                <a:gd name="T47" fmla="*/ 2147483647 h 467"/>
                <a:gd name="T48" fmla="*/ 2147483647 w 614"/>
                <a:gd name="T49" fmla="*/ 2147483647 h 467"/>
                <a:gd name="T50" fmla="*/ 2147483647 w 614"/>
                <a:gd name="T51" fmla="*/ 2147483647 h 467"/>
                <a:gd name="T52" fmla="*/ 2147483647 w 614"/>
                <a:gd name="T53" fmla="*/ 2147483647 h 467"/>
                <a:gd name="T54" fmla="*/ 2147483647 w 614"/>
                <a:gd name="T55" fmla="*/ 2147483647 h 467"/>
                <a:gd name="T56" fmla="*/ 2147483647 w 614"/>
                <a:gd name="T57" fmla="*/ 2147483647 h 467"/>
                <a:gd name="T58" fmla="*/ 2147483647 w 614"/>
                <a:gd name="T59" fmla="*/ 2147483647 h 467"/>
                <a:gd name="T60" fmla="*/ 2147483647 w 614"/>
                <a:gd name="T61" fmla="*/ 2147483647 h 467"/>
                <a:gd name="T62" fmla="*/ 2147483647 w 614"/>
                <a:gd name="T63" fmla="*/ 2147483647 h 467"/>
                <a:gd name="T64" fmla="*/ 2147483647 w 614"/>
                <a:gd name="T65" fmla="*/ 2147483647 h 467"/>
                <a:gd name="T66" fmla="*/ 2147483647 w 614"/>
                <a:gd name="T67" fmla="*/ 2147483647 h 467"/>
                <a:gd name="T68" fmla="*/ 2147483647 w 614"/>
                <a:gd name="T69" fmla="*/ 2147483647 h 467"/>
                <a:gd name="T70" fmla="*/ 2147483647 w 614"/>
                <a:gd name="T71" fmla="*/ 2147483647 h 467"/>
                <a:gd name="T72" fmla="*/ 2147483647 w 614"/>
                <a:gd name="T73" fmla="*/ 2147483647 h 467"/>
                <a:gd name="T74" fmla="*/ 2147483647 w 614"/>
                <a:gd name="T75" fmla="*/ 2147483647 h 467"/>
                <a:gd name="T76" fmla="*/ 2147483647 w 614"/>
                <a:gd name="T77" fmla="*/ 2147483647 h 467"/>
                <a:gd name="T78" fmla="*/ 2147483647 w 614"/>
                <a:gd name="T79" fmla="*/ 2147483647 h 467"/>
                <a:gd name="T80" fmla="*/ 2147483647 w 614"/>
                <a:gd name="T81" fmla="*/ 2147483647 h 467"/>
                <a:gd name="T82" fmla="*/ 2147483647 w 614"/>
                <a:gd name="T83" fmla="*/ 2147483647 h 467"/>
                <a:gd name="T84" fmla="*/ 2147483647 w 614"/>
                <a:gd name="T85" fmla="*/ 2147483647 h 4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"/>
                <a:gd name="T130" fmla="*/ 0 h 467"/>
                <a:gd name="T131" fmla="*/ 614 w 614"/>
                <a:gd name="T132" fmla="*/ 467 h 4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2" name="Freeform 476"/>
            <p:cNvSpPr>
              <a:spLocks/>
            </p:cNvSpPr>
            <p:nvPr/>
          </p:nvSpPr>
          <p:spPr bwMode="auto">
            <a:xfrm>
              <a:off x="4375150" y="3856038"/>
              <a:ext cx="211138" cy="274637"/>
            </a:xfrm>
            <a:custGeom>
              <a:avLst/>
              <a:gdLst>
                <a:gd name="T0" fmla="*/ 2147483647 w 356"/>
                <a:gd name="T1" fmla="*/ 2147483647 h 466"/>
                <a:gd name="T2" fmla="*/ 2147483647 w 356"/>
                <a:gd name="T3" fmla="*/ 2147483647 h 466"/>
                <a:gd name="T4" fmla="*/ 2147483647 w 356"/>
                <a:gd name="T5" fmla="*/ 2147483647 h 466"/>
                <a:gd name="T6" fmla="*/ 2147483647 w 356"/>
                <a:gd name="T7" fmla="*/ 2147483647 h 466"/>
                <a:gd name="T8" fmla="*/ 2147483647 w 356"/>
                <a:gd name="T9" fmla="*/ 2147483647 h 466"/>
                <a:gd name="T10" fmla="*/ 2147483647 w 356"/>
                <a:gd name="T11" fmla="*/ 2147483647 h 466"/>
                <a:gd name="T12" fmla="*/ 2147483647 w 356"/>
                <a:gd name="T13" fmla="*/ 2147483647 h 466"/>
                <a:gd name="T14" fmla="*/ 2147483647 w 356"/>
                <a:gd name="T15" fmla="*/ 2147483647 h 466"/>
                <a:gd name="T16" fmla="*/ 2147483647 w 356"/>
                <a:gd name="T17" fmla="*/ 2147483647 h 466"/>
                <a:gd name="T18" fmla="*/ 2147483647 w 356"/>
                <a:gd name="T19" fmla="*/ 2147483647 h 466"/>
                <a:gd name="T20" fmla="*/ 2147483647 w 356"/>
                <a:gd name="T21" fmla="*/ 2147483647 h 466"/>
                <a:gd name="T22" fmla="*/ 2147483647 w 356"/>
                <a:gd name="T23" fmla="*/ 2147483647 h 466"/>
                <a:gd name="T24" fmla="*/ 2147483647 w 356"/>
                <a:gd name="T25" fmla="*/ 2147483647 h 466"/>
                <a:gd name="T26" fmla="*/ 2147483647 w 356"/>
                <a:gd name="T27" fmla="*/ 2147483647 h 466"/>
                <a:gd name="T28" fmla="*/ 2147483647 w 356"/>
                <a:gd name="T29" fmla="*/ 2147483647 h 466"/>
                <a:gd name="T30" fmla="*/ 2147483647 w 356"/>
                <a:gd name="T31" fmla="*/ 2147483647 h 466"/>
                <a:gd name="T32" fmla="*/ 2147483647 w 356"/>
                <a:gd name="T33" fmla="*/ 2147483647 h 466"/>
                <a:gd name="T34" fmla="*/ 2147483647 w 356"/>
                <a:gd name="T35" fmla="*/ 2147483647 h 466"/>
                <a:gd name="T36" fmla="*/ 2147483647 w 356"/>
                <a:gd name="T37" fmla="*/ 2147483647 h 466"/>
                <a:gd name="T38" fmla="*/ 2147483647 w 356"/>
                <a:gd name="T39" fmla="*/ 2147483647 h 466"/>
                <a:gd name="T40" fmla="*/ 2147483647 w 356"/>
                <a:gd name="T41" fmla="*/ 2147483647 h 466"/>
                <a:gd name="T42" fmla="*/ 0 w 356"/>
                <a:gd name="T43" fmla="*/ 2147483647 h 466"/>
                <a:gd name="T44" fmla="*/ 2147483647 w 356"/>
                <a:gd name="T45" fmla="*/ 2147483647 h 466"/>
                <a:gd name="T46" fmla="*/ 2147483647 w 356"/>
                <a:gd name="T47" fmla="*/ 2147483647 h 466"/>
                <a:gd name="T48" fmla="*/ 2147483647 w 356"/>
                <a:gd name="T49" fmla="*/ 2147483647 h 466"/>
                <a:gd name="T50" fmla="*/ 2147483647 w 356"/>
                <a:gd name="T51" fmla="*/ 2147483647 h 466"/>
                <a:gd name="T52" fmla="*/ 2147483647 w 356"/>
                <a:gd name="T53" fmla="*/ 2147483647 h 466"/>
                <a:gd name="T54" fmla="*/ 2147483647 w 356"/>
                <a:gd name="T55" fmla="*/ 2147483647 h 466"/>
                <a:gd name="T56" fmla="*/ 2147483647 w 356"/>
                <a:gd name="T57" fmla="*/ 2147483647 h 466"/>
                <a:gd name="T58" fmla="*/ 2147483647 w 356"/>
                <a:gd name="T59" fmla="*/ 2147483647 h 466"/>
                <a:gd name="T60" fmla="*/ 2147483647 w 356"/>
                <a:gd name="T61" fmla="*/ 2147483647 h 466"/>
                <a:gd name="T62" fmla="*/ 2147483647 w 356"/>
                <a:gd name="T63" fmla="*/ 2147483647 h 466"/>
                <a:gd name="T64" fmla="*/ 2147483647 w 356"/>
                <a:gd name="T65" fmla="*/ 2147483647 h 466"/>
                <a:gd name="T66" fmla="*/ 2147483647 w 356"/>
                <a:gd name="T67" fmla="*/ 2147483647 h 466"/>
                <a:gd name="T68" fmla="*/ 2147483647 w 356"/>
                <a:gd name="T69" fmla="*/ 2147483647 h 466"/>
                <a:gd name="T70" fmla="*/ 2147483647 w 356"/>
                <a:gd name="T71" fmla="*/ 2147483647 h 466"/>
                <a:gd name="T72" fmla="*/ 2147483647 w 356"/>
                <a:gd name="T73" fmla="*/ 2147483647 h 466"/>
                <a:gd name="T74" fmla="*/ 2147483647 w 356"/>
                <a:gd name="T75" fmla="*/ 2147483647 h 466"/>
                <a:gd name="T76" fmla="*/ 2147483647 w 356"/>
                <a:gd name="T77" fmla="*/ 2147483647 h 466"/>
                <a:gd name="T78" fmla="*/ 2147483647 w 356"/>
                <a:gd name="T79" fmla="*/ 2147483647 h 466"/>
                <a:gd name="T80" fmla="*/ 2147483647 w 356"/>
                <a:gd name="T81" fmla="*/ 2147483647 h 4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466"/>
                <a:gd name="T125" fmla="*/ 356 w 356"/>
                <a:gd name="T126" fmla="*/ 466 h 4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3" name="Freeform 477"/>
            <p:cNvSpPr>
              <a:spLocks/>
            </p:cNvSpPr>
            <p:nvPr/>
          </p:nvSpPr>
          <p:spPr bwMode="auto">
            <a:xfrm>
              <a:off x="4673600" y="3238500"/>
              <a:ext cx="463550" cy="625475"/>
            </a:xfrm>
            <a:custGeom>
              <a:avLst/>
              <a:gdLst>
                <a:gd name="T0" fmla="*/ 2147483647 w 781"/>
                <a:gd name="T1" fmla="*/ 2147483647 h 1054"/>
                <a:gd name="T2" fmla="*/ 2147483647 w 781"/>
                <a:gd name="T3" fmla="*/ 2147483647 h 1054"/>
                <a:gd name="T4" fmla="*/ 2147483647 w 781"/>
                <a:gd name="T5" fmla="*/ 2147483647 h 1054"/>
                <a:gd name="T6" fmla="*/ 2147483647 w 781"/>
                <a:gd name="T7" fmla="*/ 2147483647 h 1054"/>
                <a:gd name="T8" fmla="*/ 2147483647 w 781"/>
                <a:gd name="T9" fmla="*/ 2147483647 h 1054"/>
                <a:gd name="T10" fmla="*/ 2147483647 w 781"/>
                <a:gd name="T11" fmla="*/ 2147483647 h 1054"/>
                <a:gd name="T12" fmla="*/ 2147483647 w 781"/>
                <a:gd name="T13" fmla="*/ 2147483647 h 1054"/>
                <a:gd name="T14" fmla="*/ 2147483647 w 781"/>
                <a:gd name="T15" fmla="*/ 2147483647 h 1054"/>
                <a:gd name="T16" fmla="*/ 2147483647 w 781"/>
                <a:gd name="T17" fmla="*/ 2147483647 h 1054"/>
                <a:gd name="T18" fmla="*/ 2147483647 w 781"/>
                <a:gd name="T19" fmla="*/ 2147483647 h 1054"/>
                <a:gd name="T20" fmla="*/ 2147483647 w 781"/>
                <a:gd name="T21" fmla="*/ 2147483647 h 1054"/>
                <a:gd name="T22" fmla="*/ 2147483647 w 781"/>
                <a:gd name="T23" fmla="*/ 2147483647 h 1054"/>
                <a:gd name="T24" fmla="*/ 2147483647 w 781"/>
                <a:gd name="T25" fmla="*/ 2147483647 h 1054"/>
                <a:gd name="T26" fmla="*/ 2147483647 w 781"/>
                <a:gd name="T27" fmla="*/ 2147483647 h 1054"/>
                <a:gd name="T28" fmla="*/ 2147483647 w 781"/>
                <a:gd name="T29" fmla="*/ 2147483647 h 1054"/>
                <a:gd name="T30" fmla="*/ 2147483647 w 781"/>
                <a:gd name="T31" fmla="*/ 2147483647 h 1054"/>
                <a:gd name="T32" fmla="*/ 2147483647 w 781"/>
                <a:gd name="T33" fmla="*/ 2147483647 h 1054"/>
                <a:gd name="T34" fmla="*/ 2147483647 w 781"/>
                <a:gd name="T35" fmla="*/ 2147483647 h 1054"/>
                <a:gd name="T36" fmla="*/ 2147483647 w 781"/>
                <a:gd name="T37" fmla="*/ 2147483647 h 1054"/>
                <a:gd name="T38" fmla="*/ 2147483647 w 781"/>
                <a:gd name="T39" fmla="*/ 2147483647 h 1054"/>
                <a:gd name="T40" fmla="*/ 2147483647 w 781"/>
                <a:gd name="T41" fmla="*/ 2147483647 h 1054"/>
                <a:gd name="T42" fmla="*/ 2147483647 w 781"/>
                <a:gd name="T43" fmla="*/ 2147483647 h 1054"/>
                <a:gd name="T44" fmla="*/ 2147483647 w 781"/>
                <a:gd name="T45" fmla="*/ 2147483647 h 1054"/>
                <a:gd name="T46" fmla="*/ 2147483647 w 781"/>
                <a:gd name="T47" fmla="*/ 2147483647 h 1054"/>
                <a:gd name="T48" fmla="*/ 2147483647 w 781"/>
                <a:gd name="T49" fmla="*/ 2147483647 h 1054"/>
                <a:gd name="T50" fmla="*/ 2147483647 w 781"/>
                <a:gd name="T51" fmla="*/ 2147483647 h 1054"/>
                <a:gd name="T52" fmla="*/ 2147483647 w 781"/>
                <a:gd name="T53" fmla="*/ 2147483647 h 1054"/>
                <a:gd name="T54" fmla="*/ 2147483647 w 781"/>
                <a:gd name="T55" fmla="*/ 2147483647 h 1054"/>
                <a:gd name="T56" fmla="*/ 2147483647 w 781"/>
                <a:gd name="T57" fmla="*/ 2147483647 h 1054"/>
                <a:gd name="T58" fmla="*/ 2147483647 w 781"/>
                <a:gd name="T59" fmla="*/ 2147483647 h 1054"/>
                <a:gd name="T60" fmla="*/ 2147483647 w 781"/>
                <a:gd name="T61" fmla="*/ 2147483647 h 1054"/>
                <a:gd name="T62" fmla="*/ 2147483647 w 781"/>
                <a:gd name="T63" fmla="*/ 2147483647 h 1054"/>
                <a:gd name="T64" fmla="*/ 2147483647 w 781"/>
                <a:gd name="T65" fmla="*/ 2147483647 h 1054"/>
                <a:gd name="T66" fmla="*/ 2147483647 w 781"/>
                <a:gd name="T67" fmla="*/ 2147483647 h 1054"/>
                <a:gd name="T68" fmla="*/ 2147483647 w 781"/>
                <a:gd name="T69" fmla="*/ 2147483647 h 1054"/>
                <a:gd name="T70" fmla="*/ 2147483647 w 781"/>
                <a:gd name="T71" fmla="*/ 2147483647 h 1054"/>
                <a:gd name="T72" fmla="*/ 2147483647 w 781"/>
                <a:gd name="T73" fmla="*/ 2147483647 h 1054"/>
                <a:gd name="T74" fmla="*/ 2147483647 w 781"/>
                <a:gd name="T75" fmla="*/ 2147483647 h 1054"/>
                <a:gd name="T76" fmla="*/ 2147483647 w 781"/>
                <a:gd name="T77" fmla="*/ 2147483647 h 1054"/>
                <a:gd name="T78" fmla="*/ 2147483647 w 781"/>
                <a:gd name="T79" fmla="*/ 2147483647 h 1054"/>
                <a:gd name="T80" fmla="*/ 2147483647 w 781"/>
                <a:gd name="T81" fmla="*/ 2147483647 h 1054"/>
                <a:gd name="T82" fmla="*/ 2147483647 w 781"/>
                <a:gd name="T83" fmla="*/ 2147483647 h 1054"/>
                <a:gd name="T84" fmla="*/ 2147483647 w 781"/>
                <a:gd name="T85" fmla="*/ 2147483647 h 1054"/>
                <a:gd name="T86" fmla="*/ 2147483647 w 781"/>
                <a:gd name="T87" fmla="*/ 2147483647 h 1054"/>
                <a:gd name="T88" fmla="*/ 2147483647 w 781"/>
                <a:gd name="T89" fmla="*/ 2147483647 h 1054"/>
                <a:gd name="T90" fmla="*/ 2147483647 w 781"/>
                <a:gd name="T91" fmla="*/ 2147483647 h 10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1"/>
                <a:gd name="T139" fmla="*/ 0 h 1054"/>
                <a:gd name="T140" fmla="*/ 781 w 781"/>
                <a:gd name="T141" fmla="*/ 1054 h 10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4" name="Freeform 478"/>
            <p:cNvSpPr>
              <a:spLocks/>
            </p:cNvSpPr>
            <p:nvPr/>
          </p:nvSpPr>
          <p:spPr bwMode="auto">
            <a:xfrm>
              <a:off x="4321175" y="3900488"/>
              <a:ext cx="61913" cy="41275"/>
            </a:xfrm>
            <a:custGeom>
              <a:avLst/>
              <a:gdLst>
                <a:gd name="T0" fmla="*/ 2147483647 w 103"/>
                <a:gd name="T1" fmla="*/ 2147483647 h 71"/>
                <a:gd name="T2" fmla="*/ 2147483647 w 103"/>
                <a:gd name="T3" fmla="*/ 2147483647 h 71"/>
                <a:gd name="T4" fmla="*/ 2147483647 w 103"/>
                <a:gd name="T5" fmla="*/ 2147483647 h 71"/>
                <a:gd name="T6" fmla="*/ 2147483647 w 103"/>
                <a:gd name="T7" fmla="*/ 0 h 71"/>
                <a:gd name="T8" fmla="*/ 2147483647 w 103"/>
                <a:gd name="T9" fmla="*/ 2147483647 h 71"/>
                <a:gd name="T10" fmla="*/ 2147483647 w 103"/>
                <a:gd name="T11" fmla="*/ 2147483647 h 71"/>
                <a:gd name="T12" fmla="*/ 2147483647 w 103"/>
                <a:gd name="T13" fmla="*/ 2147483647 h 71"/>
                <a:gd name="T14" fmla="*/ 2147483647 w 103"/>
                <a:gd name="T15" fmla="*/ 2147483647 h 71"/>
                <a:gd name="T16" fmla="*/ 2147483647 w 103"/>
                <a:gd name="T17" fmla="*/ 2147483647 h 71"/>
                <a:gd name="T18" fmla="*/ 2147483647 w 103"/>
                <a:gd name="T19" fmla="*/ 2147483647 h 71"/>
                <a:gd name="T20" fmla="*/ 2147483647 w 103"/>
                <a:gd name="T21" fmla="*/ 2147483647 h 71"/>
                <a:gd name="T22" fmla="*/ 2147483647 w 103"/>
                <a:gd name="T23" fmla="*/ 2147483647 h 71"/>
                <a:gd name="T24" fmla="*/ 2147483647 w 103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71"/>
                <a:gd name="T41" fmla="*/ 103 w 103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5" name="Freeform 479"/>
            <p:cNvSpPr>
              <a:spLocks noEditPoints="1"/>
            </p:cNvSpPr>
            <p:nvPr/>
          </p:nvSpPr>
          <p:spPr bwMode="auto">
            <a:xfrm>
              <a:off x="4518025" y="4679950"/>
              <a:ext cx="450850" cy="404813"/>
            </a:xfrm>
            <a:custGeom>
              <a:avLst/>
              <a:gdLst>
                <a:gd name="T0" fmla="*/ 2147483647 w 759"/>
                <a:gd name="T1" fmla="*/ 2147483647 h 682"/>
                <a:gd name="T2" fmla="*/ 2147483647 w 759"/>
                <a:gd name="T3" fmla="*/ 2147483647 h 682"/>
                <a:gd name="T4" fmla="*/ 2147483647 w 759"/>
                <a:gd name="T5" fmla="*/ 2147483647 h 682"/>
                <a:gd name="T6" fmla="*/ 2147483647 w 759"/>
                <a:gd name="T7" fmla="*/ 2147483647 h 682"/>
                <a:gd name="T8" fmla="*/ 2147483647 w 759"/>
                <a:gd name="T9" fmla="*/ 2147483647 h 682"/>
                <a:gd name="T10" fmla="*/ 2147483647 w 759"/>
                <a:gd name="T11" fmla="*/ 2147483647 h 682"/>
                <a:gd name="T12" fmla="*/ 2147483647 w 759"/>
                <a:gd name="T13" fmla="*/ 2147483647 h 682"/>
                <a:gd name="T14" fmla="*/ 2147483647 w 759"/>
                <a:gd name="T15" fmla="*/ 2147483647 h 682"/>
                <a:gd name="T16" fmla="*/ 2147483647 w 759"/>
                <a:gd name="T17" fmla="*/ 2147483647 h 682"/>
                <a:gd name="T18" fmla="*/ 2147483647 w 759"/>
                <a:gd name="T19" fmla="*/ 2147483647 h 682"/>
                <a:gd name="T20" fmla="*/ 2147483647 w 759"/>
                <a:gd name="T21" fmla="*/ 2147483647 h 682"/>
                <a:gd name="T22" fmla="*/ 2147483647 w 759"/>
                <a:gd name="T23" fmla="*/ 2147483647 h 682"/>
                <a:gd name="T24" fmla="*/ 2147483647 w 759"/>
                <a:gd name="T25" fmla="*/ 2147483647 h 682"/>
                <a:gd name="T26" fmla="*/ 2147483647 w 759"/>
                <a:gd name="T27" fmla="*/ 2147483647 h 682"/>
                <a:gd name="T28" fmla="*/ 2147483647 w 759"/>
                <a:gd name="T29" fmla="*/ 2147483647 h 682"/>
                <a:gd name="T30" fmla="*/ 2147483647 w 759"/>
                <a:gd name="T31" fmla="*/ 2147483647 h 682"/>
                <a:gd name="T32" fmla="*/ 2147483647 w 759"/>
                <a:gd name="T33" fmla="*/ 2147483647 h 682"/>
                <a:gd name="T34" fmla="*/ 2147483647 w 759"/>
                <a:gd name="T35" fmla="*/ 2147483647 h 682"/>
                <a:gd name="T36" fmla="*/ 2147483647 w 759"/>
                <a:gd name="T37" fmla="*/ 2147483647 h 682"/>
                <a:gd name="T38" fmla="*/ 2147483647 w 759"/>
                <a:gd name="T39" fmla="*/ 2147483647 h 682"/>
                <a:gd name="T40" fmla="*/ 2147483647 w 759"/>
                <a:gd name="T41" fmla="*/ 2147483647 h 682"/>
                <a:gd name="T42" fmla="*/ 2147483647 w 759"/>
                <a:gd name="T43" fmla="*/ 2147483647 h 682"/>
                <a:gd name="T44" fmla="*/ 2147483647 w 759"/>
                <a:gd name="T45" fmla="*/ 2147483647 h 682"/>
                <a:gd name="T46" fmla="*/ 2147483647 w 759"/>
                <a:gd name="T47" fmla="*/ 2147483647 h 682"/>
                <a:gd name="T48" fmla="*/ 2147483647 w 759"/>
                <a:gd name="T49" fmla="*/ 2147483647 h 682"/>
                <a:gd name="T50" fmla="*/ 2147483647 w 759"/>
                <a:gd name="T51" fmla="*/ 2147483647 h 682"/>
                <a:gd name="T52" fmla="*/ 2147483647 w 759"/>
                <a:gd name="T53" fmla="*/ 2147483647 h 682"/>
                <a:gd name="T54" fmla="*/ 2147483647 w 759"/>
                <a:gd name="T55" fmla="*/ 2147483647 h 682"/>
                <a:gd name="T56" fmla="*/ 0 w 759"/>
                <a:gd name="T57" fmla="*/ 2147483647 h 682"/>
                <a:gd name="T58" fmla="*/ 2147483647 w 759"/>
                <a:gd name="T59" fmla="*/ 2147483647 h 682"/>
                <a:gd name="T60" fmla="*/ 2147483647 w 759"/>
                <a:gd name="T61" fmla="*/ 2147483647 h 682"/>
                <a:gd name="T62" fmla="*/ 2147483647 w 759"/>
                <a:gd name="T63" fmla="*/ 2147483647 h 682"/>
                <a:gd name="T64" fmla="*/ 2147483647 w 759"/>
                <a:gd name="T65" fmla="*/ 2147483647 h 682"/>
                <a:gd name="T66" fmla="*/ 2147483647 w 759"/>
                <a:gd name="T67" fmla="*/ 2147483647 h 682"/>
                <a:gd name="T68" fmla="*/ 2147483647 w 759"/>
                <a:gd name="T69" fmla="*/ 2147483647 h 682"/>
                <a:gd name="T70" fmla="*/ 2147483647 w 759"/>
                <a:gd name="T71" fmla="*/ 2147483647 h 682"/>
                <a:gd name="T72" fmla="*/ 2147483647 w 759"/>
                <a:gd name="T73" fmla="*/ 2147483647 h 682"/>
                <a:gd name="T74" fmla="*/ 2147483647 w 759"/>
                <a:gd name="T75" fmla="*/ 2147483647 h 682"/>
                <a:gd name="T76" fmla="*/ 2147483647 w 759"/>
                <a:gd name="T77" fmla="*/ 2147483647 h 682"/>
                <a:gd name="T78" fmla="*/ 2147483647 w 759"/>
                <a:gd name="T79" fmla="*/ 2147483647 h 682"/>
                <a:gd name="T80" fmla="*/ 2147483647 w 759"/>
                <a:gd name="T81" fmla="*/ 2147483647 h 682"/>
                <a:gd name="T82" fmla="*/ 2147483647 w 759"/>
                <a:gd name="T83" fmla="*/ 2147483647 h 682"/>
                <a:gd name="T84" fmla="*/ 2147483647 w 759"/>
                <a:gd name="T85" fmla="*/ 2147483647 h 682"/>
                <a:gd name="T86" fmla="*/ 2147483647 w 759"/>
                <a:gd name="T87" fmla="*/ 2147483647 h 682"/>
                <a:gd name="T88" fmla="*/ 2147483647 w 759"/>
                <a:gd name="T89" fmla="*/ 2147483647 h 682"/>
                <a:gd name="T90" fmla="*/ 2147483647 w 759"/>
                <a:gd name="T91" fmla="*/ 2147483647 h 682"/>
                <a:gd name="T92" fmla="*/ 2147483647 w 759"/>
                <a:gd name="T93" fmla="*/ 2147483647 h 682"/>
                <a:gd name="T94" fmla="*/ 2147483647 w 759"/>
                <a:gd name="T95" fmla="*/ 2147483647 h 682"/>
                <a:gd name="T96" fmla="*/ 2147483647 w 759"/>
                <a:gd name="T97" fmla="*/ 2147483647 h 682"/>
                <a:gd name="T98" fmla="*/ 2147483647 w 759"/>
                <a:gd name="T99" fmla="*/ 2147483647 h 682"/>
                <a:gd name="T100" fmla="*/ 2147483647 w 759"/>
                <a:gd name="T101" fmla="*/ 2147483647 h 682"/>
                <a:gd name="T102" fmla="*/ 2147483647 w 759"/>
                <a:gd name="T103" fmla="*/ 2147483647 h 682"/>
                <a:gd name="T104" fmla="*/ 2147483647 w 759"/>
                <a:gd name="T105" fmla="*/ 2147483647 h 682"/>
                <a:gd name="T106" fmla="*/ 2147483647 w 759"/>
                <a:gd name="T107" fmla="*/ 2147483647 h 682"/>
                <a:gd name="T108" fmla="*/ 2147483647 w 759"/>
                <a:gd name="T109" fmla="*/ 2147483647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9"/>
                <a:gd name="T166" fmla="*/ 0 h 682"/>
                <a:gd name="T167" fmla="*/ 759 w 759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6" name="Freeform 480"/>
            <p:cNvSpPr>
              <a:spLocks/>
            </p:cNvSpPr>
            <p:nvPr/>
          </p:nvSpPr>
          <p:spPr bwMode="auto">
            <a:xfrm>
              <a:off x="4903788" y="4306888"/>
              <a:ext cx="298450" cy="528637"/>
            </a:xfrm>
            <a:custGeom>
              <a:avLst/>
              <a:gdLst>
                <a:gd name="T0" fmla="*/ 2147483647 w 508"/>
                <a:gd name="T1" fmla="*/ 2147483647 h 891"/>
                <a:gd name="T2" fmla="*/ 2147483647 w 508"/>
                <a:gd name="T3" fmla="*/ 2147483647 h 891"/>
                <a:gd name="T4" fmla="*/ 2147483647 w 508"/>
                <a:gd name="T5" fmla="*/ 2147483647 h 891"/>
                <a:gd name="T6" fmla="*/ 2147483647 w 508"/>
                <a:gd name="T7" fmla="*/ 2147483647 h 891"/>
                <a:gd name="T8" fmla="*/ 2147483647 w 508"/>
                <a:gd name="T9" fmla="*/ 2147483647 h 891"/>
                <a:gd name="T10" fmla="*/ 2147483647 w 508"/>
                <a:gd name="T11" fmla="*/ 0 h 891"/>
                <a:gd name="T12" fmla="*/ 2147483647 w 508"/>
                <a:gd name="T13" fmla="*/ 2147483647 h 891"/>
                <a:gd name="T14" fmla="*/ 2147483647 w 508"/>
                <a:gd name="T15" fmla="*/ 2147483647 h 891"/>
                <a:gd name="T16" fmla="*/ 2147483647 w 508"/>
                <a:gd name="T17" fmla="*/ 2147483647 h 891"/>
                <a:gd name="T18" fmla="*/ 2147483647 w 508"/>
                <a:gd name="T19" fmla="*/ 2147483647 h 891"/>
                <a:gd name="T20" fmla="*/ 2147483647 w 508"/>
                <a:gd name="T21" fmla="*/ 2147483647 h 891"/>
                <a:gd name="T22" fmla="*/ 2147483647 w 508"/>
                <a:gd name="T23" fmla="*/ 2147483647 h 891"/>
                <a:gd name="T24" fmla="*/ 2147483647 w 508"/>
                <a:gd name="T25" fmla="*/ 2147483647 h 891"/>
                <a:gd name="T26" fmla="*/ 2147483647 w 508"/>
                <a:gd name="T27" fmla="*/ 2147483647 h 891"/>
                <a:gd name="T28" fmla="*/ 2147483647 w 508"/>
                <a:gd name="T29" fmla="*/ 2147483647 h 891"/>
                <a:gd name="T30" fmla="*/ 2147483647 w 508"/>
                <a:gd name="T31" fmla="*/ 2147483647 h 891"/>
                <a:gd name="T32" fmla="*/ 2147483647 w 508"/>
                <a:gd name="T33" fmla="*/ 2147483647 h 891"/>
                <a:gd name="T34" fmla="*/ 2147483647 w 508"/>
                <a:gd name="T35" fmla="*/ 2147483647 h 891"/>
                <a:gd name="T36" fmla="*/ 2147483647 w 508"/>
                <a:gd name="T37" fmla="*/ 2147483647 h 891"/>
                <a:gd name="T38" fmla="*/ 2147483647 w 508"/>
                <a:gd name="T39" fmla="*/ 2147483647 h 891"/>
                <a:gd name="T40" fmla="*/ 2147483647 w 508"/>
                <a:gd name="T41" fmla="*/ 2147483647 h 891"/>
                <a:gd name="T42" fmla="*/ 2147483647 w 508"/>
                <a:gd name="T43" fmla="*/ 2147483647 h 891"/>
                <a:gd name="T44" fmla="*/ 2147483647 w 508"/>
                <a:gd name="T45" fmla="*/ 2147483647 h 891"/>
                <a:gd name="T46" fmla="*/ 2147483647 w 508"/>
                <a:gd name="T47" fmla="*/ 2147483647 h 891"/>
                <a:gd name="T48" fmla="*/ 2147483647 w 508"/>
                <a:gd name="T49" fmla="*/ 2147483647 h 891"/>
                <a:gd name="T50" fmla="*/ 2147483647 w 508"/>
                <a:gd name="T51" fmla="*/ 2147483647 h 891"/>
                <a:gd name="T52" fmla="*/ 2147483647 w 508"/>
                <a:gd name="T53" fmla="*/ 2147483647 h 891"/>
                <a:gd name="T54" fmla="*/ 2147483647 w 508"/>
                <a:gd name="T55" fmla="*/ 2147483647 h 891"/>
                <a:gd name="T56" fmla="*/ 2147483647 w 508"/>
                <a:gd name="T57" fmla="*/ 2147483647 h 891"/>
                <a:gd name="T58" fmla="*/ 2147483647 w 508"/>
                <a:gd name="T59" fmla="*/ 2147483647 h 891"/>
                <a:gd name="T60" fmla="*/ 2147483647 w 508"/>
                <a:gd name="T61" fmla="*/ 2147483647 h 891"/>
                <a:gd name="T62" fmla="*/ 2147483647 w 508"/>
                <a:gd name="T63" fmla="*/ 2147483647 h 891"/>
                <a:gd name="T64" fmla="*/ 2147483647 w 508"/>
                <a:gd name="T65" fmla="*/ 2147483647 h 891"/>
                <a:gd name="T66" fmla="*/ 2147483647 w 508"/>
                <a:gd name="T67" fmla="*/ 2147483647 h 891"/>
                <a:gd name="T68" fmla="*/ 2147483647 w 508"/>
                <a:gd name="T69" fmla="*/ 2147483647 h 891"/>
                <a:gd name="T70" fmla="*/ 2147483647 w 508"/>
                <a:gd name="T71" fmla="*/ 2147483647 h 891"/>
                <a:gd name="T72" fmla="*/ 2147483647 w 508"/>
                <a:gd name="T73" fmla="*/ 2147483647 h 891"/>
                <a:gd name="T74" fmla="*/ 2147483647 w 508"/>
                <a:gd name="T75" fmla="*/ 2147483647 h 891"/>
                <a:gd name="T76" fmla="*/ 2147483647 w 508"/>
                <a:gd name="T77" fmla="*/ 2147483647 h 891"/>
                <a:gd name="T78" fmla="*/ 2147483647 w 508"/>
                <a:gd name="T79" fmla="*/ 2147483647 h 891"/>
                <a:gd name="T80" fmla="*/ 2147483647 w 508"/>
                <a:gd name="T81" fmla="*/ 2147483647 h 891"/>
                <a:gd name="T82" fmla="*/ 2147483647 w 508"/>
                <a:gd name="T83" fmla="*/ 2147483647 h 891"/>
                <a:gd name="T84" fmla="*/ 2147483647 w 508"/>
                <a:gd name="T85" fmla="*/ 2147483647 h 891"/>
                <a:gd name="T86" fmla="*/ 2147483647 w 508"/>
                <a:gd name="T87" fmla="*/ 2147483647 h 891"/>
                <a:gd name="T88" fmla="*/ 2147483647 w 508"/>
                <a:gd name="T89" fmla="*/ 2147483647 h 891"/>
                <a:gd name="T90" fmla="*/ 2147483647 w 508"/>
                <a:gd name="T91" fmla="*/ 2147483647 h 891"/>
                <a:gd name="T92" fmla="*/ 2147483647 w 508"/>
                <a:gd name="T93" fmla="*/ 2147483647 h 891"/>
                <a:gd name="T94" fmla="*/ 2147483647 w 508"/>
                <a:gd name="T95" fmla="*/ 2147483647 h 891"/>
                <a:gd name="T96" fmla="*/ 2147483647 w 508"/>
                <a:gd name="T97" fmla="*/ 2147483647 h 891"/>
                <a:gd name="T98" fmla="*/ 2147483647 w 508"/>
                <a:gd name="T99" fmla="*/ 2147483647 h 891"/>
                <a:gd name="T100" fmla="*/ 2147483647 w 508"/>
                <a:gd name="T101" fmla="*/ 2147483647 h 891"/>
                <a:gd name="T102" fmla="*/ 2147483647 w 508"/>
                <a:gd name="T103" fmla="*/ 2147483647 h 891"/>
                <a:gd name="T104" fmla="*/ 2147483647 w 508"/>
                <a:gd name="T105" fmla="*/ 2147483647 h 891"/>
                <a:gd name="T106" fmla="*/ 2147483647 w 508"/>
                <a:gd name="T107" fmla="*/ 2147483647 h 891"/>
                <a:gd name="T108" fmla="*/ 2147483647 w 508"/>
                <a:gd name="T109" fmla="*/ 2147483647 h 891"/>
                <a:gd name="T110" fmla="*/ 2147483647 w 508"/>
                <a:gd name="T111" fmla="*/ 2147483647 h 891"/>
                <a:gd name="T112" fmla="*/ 2147483647 w 508"/>
                <a:gd name="T113" fmla="*/ 2147483647 h 891"/>
                <a:gd name="T114" fmla="*/ 2147483647 w 508"/>
                <a:gd name="T115" fmla="*/ 2147483647 h 891"/>
                <a:gd name="T116" fmla="*/ 2147483647 w 508"/>
                <a:gd name="T117" fmla="*/ 2147483647 h 891"/>
                <a:gd name="T118" fmla="*/ 2147483647 w 508"/>
                <a:gd name="T119" fmla="*/ 2147483647 h 891"/>
                <a:gd name="T120" fmla="*/ 2147483647 w 508"/>
                <a:gd name="T121" fmla="*/ 2147483647 h 8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08"/>
                <a:gd name="T184" fmla="*/ 0 h 891"/>
                <a:gd name="T185" fmla="*/ 508 w 508"/>
                <a:gd name="T186" fmla="*/ 891 h 8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7" name="Freeform 481"/>
            <p:cNvSpPr>
              <a:spLocks/>
            </p:cNvSpPr>
            <p:nvPr/>
          </p:nvSpPr>
          <p:spPr bwMode="auto">
            <a:xfrm>
              <a:off x="4976813" y="4275138"/>
              <a:ext cx="96837" cy="246062"/>
            </a:xfrm>
            <a:custGeom>
              <a:avLst/>
              <a:gdLst>
                <a:gd name="T0" fmla="*/ 2147483647 w 162"/>
                <a:gd name="T1" fmla="*/ 2147483647 h 416"/>
                <a:gd name="T2" fmla="*/ 2147483647 w 162"/>
                <a:gd name="T3" fmla="*/ 2147483647 h 416"/>
                <a:gd name="T4" fmla="*/ 2147483647 w 162"/>
                <a:gd name="T5" fmla="*/ 2147483647 h 416"/>
                <a:gd name="T6" fmla="*/ 2147483647 w 162"/>
                <a:gd name="T7" fmla="*/ 2147483647 h 416"/>
                <a:gd name="T8" fmla="*/ 2147483647 w 162"/>
                <a:gd name="T9" fmla="*/ 2147483647 h 416"/>
                <a:gd name="T10" fmla="*/ 2147483647 w 162"/>
                <a:gd name="T11" fmla="*/ 2147483647 h 416"/>
                <a:gd name="T12" fmla="*/ 2147483647 w 162"/>
                <a:gd name="T13" fmla="*/ 2147483647 h 416"/>
                <a:gd name="T14" fmla="*/ 2147483647 w 162"/>
                <a:gd name="T15" fmla="*/ 2147483647 h 416"/>
                <a:gd name="T16" fmla="*/ 2147483647 w 162"/>
                <a:gd name="T17" fmla="*/ 2147483647 h 416"/>
                <a:gd name="T18" fmla="*/ 2147483647 w 162"/>
                <a:gd name="T19" fmla="*/ 2147483647 h 416"/>
                <a:gd name="T20" fmla="*/ 2147483647 w 162"/>
                <a:gd name="T21" fmla="*/ 2147483647 h 416"/>
                <a:gd name="T22" fmla="*/ 2147483647 w 162"/>
                <a:gd name="T23" fmla="*/ 2147483647 h 416"/>
                <a:gd name="T24" fmla="*/ 2147483647 w 162"/>
                <a:gd name="T25" fmla="*/ 2147483647 h 416"/>
                <a:gd name="T26" fmla="*/ 2147483647 w 162"/>
                <a:gd name="T27" fmla="*/ 2147483647 h 416"/>
                <a:gd name="T28" fmla="*/ 2147483647 w 162"/>
                <a:gd name="T29" fmla="*/ 2147483647 h 416"/>
                <a:gd name="T30" fmla="*/ 2147483647 w 162"/>
                <a:gd name="T31" fmla="*/ 2147483647 h 416"/>
                <a:gd name="T32" fmla="*/ 2147483647 w 162"/>
                <a:gd name="T33" fmla="*/ 2147483647 h 416"/>
                <a:gd name="T34" fmla="*/ 2147483647 w 162"/>
                <a:gd name="T35" fmla="*/ 2147483647 h 416"/>
                <a:gd name="T36" fmla="*/ 2147483647 w 162"/>
                <a:gd name="T37" fmla="*/ 2147483647 h 416"/>
                <a:gd name="T38" fmla="*/ 2147483647 w 162"/>
                <a:gd name="T39" fmla="*/ 2147483647 h 416"/>
                <a:gd name="T40" fmla="*/ 2147483647 w 162"/>
                <a:gd name="T41" fmla="*/ 2147483647 h 416"/>
                <a:gd name="T42" fmla="*/ 2147483647 w 162"/>
                <a:gd name="T43" fmla="*/ 0 h 416"/>
                <a:gd name="T44" fmla="*/ 2147483647 w 162"/>
                <a:gd name="T45" fmla="*/ 2147483647 h 416"/>
                <a:gd name="T46" fmla="*/ 2147483647 w 162"/>
                <a:gd name="T47" fmla="*/ 2147483647 h 416"/>
                <a:gd name="T48" fmla="*/ 2147483647 w 162"/>
                <a:gd name="T49" fmla="*/ 2147483647 h 416"/>
                <a:gd name="T50" fmla="*/ 2147483647 w 162"/>
                <a:gd name="T51" fmla="*/ 2147483647 h 416"/>
                <a:gd name="T52" fmla="*/ 2147483647 w 162"/>
                <a:gd name="T53" fmla="*/ 2147483647 h 416"/>
                <a:gd name="T54" fmla="*/ 2147483647 w 162"/>
                <a:gd name="T55" fmla="*/ 2147483647 h 416"/>
                <a:gd name="T56" fmla="*/ 2147483647 w 162"/>
                <a:gd name="T57" fmla="*/ 2147483647 h 416"/>
                <a:gd name="T58" fmla="*/ 2147483647 w 162"/>
                <a:gd name="T59" fmla="*/ 2147483647 h 416"/>
                <a:gd name="T60" fmla="*/ 2147483647 w 162"/>
                <a:gd name="T61" fmla="*/ 2147483647 h 416"/>
                <a:gd name="T62" fmla="*/ 2147483647 w 162"/>
                <a:gd name="T63" fmla="*/ 2147483647 h 416"/>
                <a:gd name="T64" fmla="*/ 2147483647 w 162"/>
                <a:gd name="T65" fmla="*/ 2147483647 h 416"/>
                <a:gd name="T66" fmla="*/ 2147483647 w 162"/>
                <a:gd name="T67" fmla="*/ 2147483647 h 416"/>
                <a:gd name="T68" fmla="*/ 2147483647 w 162"/>
                <a:gd name="T69" fmla="*/ 2147483647 h 416"/>
                <a:gd name="T70" fmla="*/ 2147483647 w 162"/>
                <a:gd name="T71" fmla="*/ 2147483647 h 416"/>
                <a:gd name="T72" fmla="*/ 2147483647 w 162"/>
                <a:gd name="T73" fmla="*/ 2147483647 h 416"/>
                <a:gd name="T74" fmla="*/ 2147483647 w 162"/>
                <a:gd name="T75" fmla="*/ 2147483647 h 416"/>
                <a:gd name="T76" fmla="*/ 2147483647 w 162"/>
                <a:gd name="T77" fmla="*/ 2147483647 h 416"/>
                <a:gd name="T78" fmla="*/ 2147483647 w 162"/>
                <a:gd name="T79" fmla="*/ 2147483647 h 416"/>
                <a:gd name="T80" fmla="*/ 2147483647 w 162"/>
                <a:gd name="T81" fmla="*/ 2147483647 h 416"/>
                <a:gd name="T82" fmla="*/ 2147483647 w 162"/>
                <a:gd name="T83" fmla="*/ 2147483647 h 416"/>
                <a:gd name="T84" fmla="*/ 2147483647 w 162"/>
                <a:gd name="T85" fmla="*/ 2147483647 h 416"/>
                <a:gd name="T86" fmla="*/ 2147483647 w 162"/>
                <a:gd name="T87" fmla="*/ 2147483647 h 416"/>
                <a:gd name="T88" fmla="*/ 2147483647 w 162"/>
                <a:gd name="T89" fmla="*/ 2147483647 h 416"/>
                <a:gd name="T90" fmla="*/ 2147483647 w 162"/>
                <a:gd name="T91" fmla="*/ 2147483647 h 416"/>
                <a:gd name="T92" fmla="*/ 2147483647 w 162"/>
                <a:gd name="T93" fmla="*/ 2147483647 h 416"/>
                <a:gd name="T94" fmla="*/ 2147483647 w 162"/>
                <a:gd name="T95" fmla="*/ 2147483647 h 416"/>
                <a:gd name="T96" fmla="*/ 2147483647 w 162"/>
                <a:gd name="T97" fmla="*/ 2147483647 h 416"/>
                <a:gd name="T98" fmla="*/ 2147483647 w 162"/>
                <a:gd name="T99" fmla="*/ 2147483647 h 416"/>
                <a:gd name="T100" fmla="*/ 2147483647 w 162"/>
                <a:gd name="T101" fmla="*/ 2147483647 h 416"/>
                <a:gd name="T102" fmla="*/ 2147483647 w 162"/>
                <a:gd name="T103" fmla="*/ 2147483647 h 416"/>
                <a:gd name="T104" fmla="*/ 2147483647 w 162"/>
                <a:gd name="T105" fmla="*/ 2147483647 h 416"/>
                <a:gd name="T106" fmla="*/ 2147483647 w 162"/>
                <a:gd name="T107" fmla="*/ 2147483647 h 416"/>
                <a:gd name="T108" fmla="*/ 2147483647 w 162"/>
                <a:gd name="T109" fmla="*/ 2147483647 h 416"/>
                <a:gd name="T110" fmla="*/ 2147483647 w 162"/>
                <a:gd name="T111" fmla="*/ 2147483647 h 416"/>
                <a:gd name="T112" fmla="*/ 2147483647 w 162"/>
                <a:gd name="T113" fmla="*/ 2147483647 h 4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"/>
                <a:gd name="T172" fmla="*/ 0 h 416"/>
                <a:gd name="T173" fmla="*/ 162 w 162"/>
                <a:gd name="T174" fmla="*/ 416 h 4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8" name="Freeform 482"/>
            <p:cNvSpPr>
              <a:spLocks/>
            </p:cNvSpPr>
            <p:nvPr/>
          </p:nvSpPr>
          <p:spPr bwMode="auto">
            <a:xfrm>
              <a:off x="4678363" y="4233863"/>
              <a:ext cx="331787" cy="317500"/>
            </a:xfrm>
            <a:custGeom>
              <a:avLst/>
              <a:gdLst>
                <a:gd name="T0" fmla="*/ 2147483647 w 563"/>
                <a:gd name="T1" fmla="*/ 2147483647 h 536"/>
                <a:gd name="T2" fmla="*/ 2147483647 w 563"/>
                <a:gd name="T3" fmla="*/ 2147483647 h 536"/>
                <a:gd name="T4" fmla="*/ 2147483647 w 563"/>
                <a:gd name="T5" fmla="*/ 2147483647 h 536"/>
                <a:gd name="T6" fmla="*/ 2147483647 w 563"/>
                <a:gd name="T7" fmla="*/ 2147483647 h 536"/>
                <a:gd name="T8" fmla="*/ 2147483647 w 563"/>
                <a:gd name="T9" fmla="*/ 2147483647 h 536"/>
                <a:gd name="T10" fmla="*/ 2147483647 w 563"/>
                <a:gd name="T11" fmla="*/ 2147483647 h 536"/>
                <a:gd name="T12" fmla="*/ 2147483647 w 563"/>
                <a:gd name="T13" fmla="*/ 2147483647 h 536"/>
                <a:gd name="T14" fmla="*/ 2147483647 w 563"/>
                <a:gd name="T15" fmla="*/ 2147483647 h 536"/>
                <a:gd name="T16" fmla="*/ 2147483647 w 563"/>
                <a:gd name="T17" fmla="*/ 0 h 536"/>
                <a:gd name="T18" fmla="*/ 2147483647 w 563"/>
                <a:gd name="T19" fmla="*/ 2147483647 h 536"/>
                <a:gd name="T20" fmla="*/ 2147483647 w 563"/>
                <a:gd name="T21" fmla="*/ 2147483647 h 536"/>
                <a:gd name="T22" fmla="*/ 2147483647 w 563"/>
                <a:gd name="T23" fmla="*/ 2147483647 h 536"/>
                <a:gd name="T24" fmla="*/ 2147483647 w 563"/>
                <a:gd name="T25" fmla="*/ 2147483647 h 536"/>
                <a:gd name="T26" fmla="*/ 2147483647 w 563"/>
                <a:gd name="T27" fmla="*/ 2147483647 h 536"/>
                <a:gd name="T28" fmla="*/ 2147483647 w 563"/>
                <a:gd name="T29" fmla="*/ 2147483647 h 536"/>
                <a:gd name="T30" fmla="*/ 2147483647 w 563"/>
                <a:gd name="T31" fmla="*/ 2147483647 h 536"/>
                <a:gd name="T32" fmla="*/ 2147483647 w 563"/>
                <a:gd name="T33" fmla="*/ 2147483647 h 536"/>
                <a:gd name="T34" fmla="*/ 2147483647 w 563"/>
                <a:gd name="T35" fmla="*/ 2147483647 h 536"/>
                <a:gd name="T36" fmla="*/ 2147483647 w 563"/>
                <a:gd name="T37" fmla="*/ 2147483647 h 536"/>
                <a:gd name="T38" fmla="*/ 2147483647 w 563"/>
                <a:gd name="T39" fmla="*/ 2147483647 h 536"/>
                <a:gd name="T40" fmla="*/ 2147483647 w 563"/>
                <a:gd name="T41" fmla="*/ 2147483647 h 536"/>
                <a:gd name="T42" fmla="*/ 2147483647 w 563"/>
                <a:gd name="T43" fmla="*/ 2147483647 h 536"/>
                <a:gd name="T44" fmla="*/ 2147483647 w 563"/>
                <a:gd name="T45" fmla="*/ 2147483647 h 536"/>
                <a:gd name="T46" fmla="*/ 2147483647 w 563"/>
                <a:gd name="T47" fmla="*/ 2147483647 h 536"/>
                <a:gd name="T48" fmla="*/ 2147483647 w 563"/>
                <a:gd name="T49" fmla="*/ 2147483647 h 536"/>
                <a:gd name="T50" fmla="*/ 2147483647 w 563"/>
                <a:gd name="T51" fmla="*/ 2147483647 h 536"/>
                <a:gd name="T52" fmla="*/ 2147483647 w 563"/>
                <a:gd name="T53" fmla="*/ 2147483647 h 536"/>
                <a:gd name="T54" fmla="*/ 2147483647 w 563"/>
                <a:gd name="T55" fmla="*/ 2147483647 h 536"/>
                <a:gd name="T56" fmla="*/ 2147483647 w 563"/>
                <a:gd name="T57" fmla="*/ 2147483647 h 536"/>
                <a:gd name="T58" fmla="*/ 2147483647 w 563"/>
                <a:gd name="T59" fmla="*/ 2147483647 h 536"/>
                <a:gd name="T60" fmla="*/ 0 w 563"/>
                <a:gd name="T61" fmla="*/ 2147483647 h 536"/>
                <a:gd name="T62" fmla="*/ 2147483647 w 563"/>
                <a:gd name="T63" fmla="*/ 2147483647 h 536"/>
                <a:gd name="T64" fmla="*/ 2147483647 w 563"/>
                <a:gd name="T65" fmla="*/ 2147483647 h 536"/>
                <a:gd name="T66" fmla="*/ 2147483647 w 563"/>
                <a:gd name="T67" fmla="*/ 2147483647 h 536"/>
                <a:gd name="T68" fmla="*/ 2147483647 w 563"/>
                <a:gd name="T69" fmla="*/ 2147483647 h 536"/>
                <a:gd name="T70" fmla="*/ 2147483647 w 563"/>
                <a:gd name="T71" fmla="*/ 2147483647 h 536"/>
                <a:gd name="T72" fmla="*/ 2147483647 w 563"/>
                <a:gd name="T73" fmla="*/ 2147483647 h 536"/>
                <a:gd name="T74" fmla="*/ 2147483647 w 563"/>
                <a:gd name="T75" fmla="*/ 2147483647 h 536"/>
                <a:gd name="T76" fmla="*/ 2147483647 w 563"/>
                <a:gd name="T77" fmla="*/ 2147483647 h 536"/>
                <a:gd name="T78" fmla="*/ 2147483647 w 563"/>
                <a:gd name="T79" fmla="*/ 2147483647 h 536"/>
                <a:gd name="T80" fmla="*/ 2147483647 w 563"/>
                <a:gd name="T81" fmla="*/ 2147483647 h 536"/>
                <a:gd name="T82" fmla="*/ 2147483647 w 563"/>
                <a:gd name="T83" fmla="*/ 2147483647 h 536"/>
                <a:gd name="T84" fmla="*/ 2147483647 w 563"/>
                <a:gd name="T85" fmla="*/ 2147483647 h 536"/>
                <a:gd name="T86" fmla="*/ 2147483647 w 563"/>
                <a:gd name="T87" fmla="*/ 2147483647 h 536"/>
                <a:gd name="T88" fmla="*/ 2147483647 w 563"/>
                <a:gd name="T89" fmla="*/ 2147483647 h 536"/>
                <a:gd name="T90" fmla="*/ 2147483647 w 563"/>
                <a:gd name="T91" fmla="*/ 2147483647 h 536"/>
                <a:gd name="T92" fmla="*/ 2147483647 w 563"/>
                <a:gd name="T93" fmla="*/ 2147483647 h 536"/>
                <a:gd name="T94" fmla="*/ 2147483647 w 563"/>
                <a:gd name="T95" fmla="*/ 2147483647 h 536"/>
                <a:gd name="T96" fmla="*/ 2147483647 w 563"/>
                <a:gd name="T97" fmla="*/ 2147483647 h 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3"/>
                <a:gd name="T148" fmla="*/ 0 h 536"/>
                <a:gd name="T149" fmla="*/ 563 w 563"/>
                <a:gd name="T150" fmla="*/ 536 h 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9" name="Freeform 483"/>
            <p:cNvSpPr>
              <a:spLocks/>
            </p:cNvSpPr>
            <p:nvPr/>
          </p:nvSpPr>
          <p:spPr bwMode="auto">
            <a:xfrm>
              <a:off x="4408488" y="3802063"/>
              <a:ext cx="533400" cy="600075"/>
            </a:xfrm>
            <a:custGeom>
              <a:avLst/>
              <a:gdLst>
                <a:gd name="T0" fmla="*/ 2147483647 w 902"/>
                <a:gd name="T1" fmla="*/ 2147483647 h 1016"/>
                <a:gd name="T2" fmla="*/ 2147483647 w 902"/>
                <a:gd name="T3" fmla="*/ 2147483647 h 1016"/>
                <a:gd name="T4" fmla="*/ 2147483647 w 902"/>
                <a:gd name="T5" fmla="*/ 2147483647 h 1016"/>
                <a:gd name="T6" fmla="*/ 2147483647 w 902"/>
                <a:gd name="T7" fmla="*/ 2147483647 h 1016"/>
                <a:gd name="T8" fmla="*/ 2147483647 w 902"/>
                <a:gd name="T9" fmla="*/ 2147483647 h 1016"/>
                <a:gd name="T10" fmla="*/ 2147483647 w 902"/>
                <a:gd name="T11" fmla="*/ 2147483647 h 1016"/>
                <a:gd name="T12" fmla="*/ 2147483647 w 902"/>
                <a:gd name="T13" fmla="*/ 2147483647 h 1016"/>
                <a:gd name="T14" fmla="*/ 2147483647 w 902"/>
                <a:gd name="T15" fmla="*/ 2147483647 h 1016"/>
                <a:gd name="T16" fmla="*/ 2147483647 w 902"/>
                <a:gd name="T17" fmla="*/ 2147483647 h 1016"/>
                <a:gd name="T18" fmla="*/ 2147483647 w 902"/>
                <a:gd name="T19" fmla="*/ 2147483647 h 1016"/>
                <a:gd name="T20" fmla="*/ 2147483647 w 902"/>
                <a:gd name="T21" fmla="*/ 2147483647 h 1016"/>
                <a:gd name="T22" fmla="*/ 2147483647 w 902"/>
                <a:gd name="T23" fmla="*/ 2147483647 h 1016"/>
                <a:gd name="T24" fmla="*/ 2147483647 w 902"/>
                <a:gd name="T25" fmla="*/ 2147483647 h 1016"/>
                <a:gd name="T26" fmla="*/ 2147483647 w 902"/>
                <a:gd name="T27" fmla="*/ 2147483647 h 1016"/>
                <a:gd name="T28" fmla="*/ 2147483647 w 902"/>
                <a:gd name="T29" fmla="*/ 2147483647 h 1016"/>
                <a:gd name="T30" fmla="*/ 2147483647 w 902"/>
                <a:gd name="T31" fmla="*/ 2147483647 h 1016"/>
                <a:gd name="T32" fmla="*/ 2147483647 w 902"/>
                <a:gd name="T33" fmla="*/ 2147483647 h 1016"/>
                <a:gd name="T34" fmla="*/ 2147483647 w 902"/>
                <a:gd name="T35" fmla="*/ 2147483647 h 1016"/>
                <a:gd name="T36" fmla="*/ 2147483647 w 902"/>
                <a:gd name="T37" fmla="*/ 2147483647 h 1016"/>
                <a:gd name="T38" fmla="*/ 2147483647 w 902"/>
                <a:gd name="T39" fmla="*/ 2147483647 h 1016"/>
                <a:gd name="T40" fmla="*/ 2147483647 w 902"/>
                <a:gd name="T41" fmla="*/ 2147483647 h 1016"/>
                <a:gd name="T42" fmla="*/ 2147483647 w 902"/>
                <a:gd name="T43" fmla="*/ 2147483647 h 1016"/>
                <a:gd name="T44" fmla="*/ 2147483647 w 902"/>
                <a:gd name="T45" fmla="*/ 2147483647 h 1016"/>
                <a:gd name="T46" fmla="*/ 2147483647 w 902"/>
                <a:gd name="T47" fmla="*/ 2147483647 h 1016"/>
                <a:gd name="T48" fmla="*/ 2147483647 w 902"/>
                <a:gd name="T49" fmla="*/ 2147483647 h 1016"/>
                <a:gd name="T50" fmla="*/ 2147483647 w 902"/>
                <a:gd name="T51" fmla="*/ 2147483647 h 1016"/>
                <a:gd name="T52" fmla="*/ 2147483647 w 902"/>
                <a:gd name="T53" fmla="*/ 2147483647 h 1016"/>
                <a:gd name="T54" fmla="*/ 2147483647 w 902"/>
                <a:gd name="T55" fmla="*/ 2147483647 h 1016"/>
                <a:gd name="T56" fmla="*/ 2147483647 w 902"/>
                <a:gd name="T57" fmla="*/ 2147483647 h 1016"/>
                <a:gd name="T58" fmla="*/ 2147483647 w 902"/>
                <a:gd name="T59" fmla="*/ 2147483647 h 1016"/>
                <a:gd name="T60" fmla="*/ 2147483647 w 902"/>
                <a:gd name="T61" fmla="*/ 2147483647 h 1016"/>
                <a:gd name="T62" fmla="*/ 2147483647 w 902"/>
                <a:gd name="T63" fmla="*/ 2147483647 h 1016"/>
                <a:gd name="T64" fmla="*/ 2147483647 w 902"/>
                <a:gd name="T65" fmla="*/ 2147483647 h 1016"/>
                <a:gd name="T66" fmla="*/ 2147483647 w 902"/>
                <a:gd name="T67" fmla="*/ 2147483647 h 1016"/>
                <a:gd name="T68" fmla="*/ 2147483647 w 902"/>
                <a:gd name="T69" fmla="*/ 2147483647 h 1016"/>
                <a:gd name="T70" fmla="*/ 2147483647 w 902"/>
                <a:gd name="T71" fmla="*/ 2147483647 h 1016"/>
                <a:gd name="T72" fmla="*/ 2147483647 w 902"/>
                <a:gd name="T73" fmla="*/ 2147483647 h 1016"/>
                <a:gd name="T74" fmla="*/ 2147483647 w 902"/>
                <a:gd name="T75" fmla="*/ 2147483647 h 1016"/>
                <a:gd name="T76" fmla="*/ 2147483647 w 902"/>
                <a:gd name="T77" fmla="*/ 2147483647 h 1016"/>
                <a:gd name="T78" fmla="*/ 2147483647 w 902"/>
                <a:gd name="T79" fmla="*/ 2147483647 h 1016"/>
                <a:gd name="T80" fmla="*/ 2147483647 w 902"/>
                <a:gd name="T81" fmla="*/ 2147483647 h 1016"/>
                <a:gd name="T82" fmla="*/ 2147483647 w 902"/>
                <a:gd name="T83" fmla="*/ 2147483647 h 1016"/>
                <a:gd name="T84" fmla="*/ 2147483647 w 902"/>
                <a:gd name="T85" fmla="*/ 2147483647 h 1016"/>
                <a:gd name="T86" fmla="*/ 2147483647 w 902"/>
                <a:gd name="T87" fmla="*/ 2147483647 h 1016"/>
                <a:gd name="T88" fmla="*/ 2147483647 w 902"/>
                <a:gd name="T89" fmla="*/ 2147483647 h 1016"/>
                <a:gd name="T90" fmla="*/ 2147483647 w 902"/>
                <a:gd name="T91" fmla="*/ 2147483647 h 1016"/>
                <a:gd name="T92" fmla="*/ 2147483647 w 902"/>
                <a:gd name="T93" fmla="*/ 2147483647 h 1016"/>
                <a:gd name="T94" fmla="*/ 2147483647 w 902"/>
                <a:gd name="T95" fmla="*/ 2147483647 h 1016"/>
                <a:gd name="T96" fmla="*/ 2147483647 w 902"/>
                <a:gd name="T97" fmla="*/ 2147483647 h 1016"/>
                <a:gd name="T98" fmla="*/ 2147483647 w 902"/>
                <a:gd name="T99" fmla="*/ 2147483647 h 1016"/>
                <a:gd name="T100" fmla="*/ 2147483647 w 902"/>
                <a:gd name="T101" fmla="*/ 2147483647 h 1016"/>
                <a:gd name="T102" fmla="*/ 2147483647 w 902"/>
                <a:gd name="T103" fmla="*/ 2147483647 h 1016"/>
                <a:gd name="T104" fmla="*/ 2147483647 w 902"/>
                <a:gd name="T105" fmla="*/ 2147483647 h 1016"/>
                <a:gd name="T106" fmla="*/ 2147483647 w 902"/>
                <a:gd name="T107" fmla="*/ 2147483647 h 1016"/>
                <a:gd name="T108" fmla="*/ 2147483647 w 902"/>
                <a:gd name="T109" fmla="*/ 2147483647 h 1016"/>
                <a:gd name="T110" fmla="*/ 2147483647 w 902"/>
                <a:gd name="T111" fmla="*/ 2147483647 h 1016"/>
                <a:gd name="T112" fmla="*/ 2147483647 w 902"/>
                <a:gd name="T113" fmla="*/ 2147483647 h 1016"/>
                <a:gd name="T114" fmla="*/ 2147483647 w 902"/>
                <a:gd name="T115" fmla="*/ 2147483647 h 1016"/>
                <a:gd name="T116" fmla="*/ 2147483647 w 902"/>
                <a:gd name="T117" fmla="*/ 2147483647 h 1016"/>
                <a:gd name="T118" fmla="*/ 2147483647 w 902"/>
                <a:gd name="T119" fmla="*/ 2147483647 h 1016"/>
                <a:gd name="T120" fmla="*/ 2147483647 w 902"/>
                <a:gd name="T121" fmla="*/ 2147483647 h 1016"/>
                <a:gd name="T122" fmla="*/ 2147483647 w 902"/>
                <a:gd name="T123" fmla="*/ 2147483647 h 10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02"/>
                <a:gd name="T187" fmla="*/ 0 h 1016"/>
                <a:gd name="T188" fmla="*/ 902 w 902"/>
                <a:gd name="T189" fmla="*/ 1016 h 10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0" name="Freeform 484"/>
            <p:cNvSpPr>
              <a:spLocks/>
            </p:cNvSpPr>
            <p:nvPr/>
          </p:nvSpPr>
          <p:spPr bwMode="auto">
            <a:xfrm>
              <a:off x="4879975" y="4051300"/>
              <a:ext cx="50800" cy="65088"/>
            </a:xfrm>
            <a:custGeom>
              <a:avLst/>
              <a:gdLst>
                <a:gd name="T0" fmla="*/ 2147483647 w 87"/>
                <a:gd name="T1" fmla="*/ 2147483647 h 112"/>
                <a:gd name="T2" fmla="*/ 2147483647 w 87"/>
                <a:gd name="T3" fmla="*/ 2147483647 h 112"/>
                <a:gd name="T4" fmla="*/ 2147483647 w 87"/>
                <a:gd name="T5" fmla="*/ 2147483647 h 112"/>
                <a:gd name="T6" fmla="*/ 2147483647 w 87"/>
                <a:gd name="T7" fmla="*/ 2147483647 h 112"/>
                <a:gd name="T8" fmla="*/ 2147483647 w 87"/>
                <a:gd name="T9" fmla="*/ 2147483647 h 112"/>
                <a:gd name="T10" fmla="*/ 2147483647 w 87"/>
                <a:gd name="T11" fmla="*/ 2147483647 h 112"/>
                <a:gd name="T12" fmla="*/ 2147483647 w 87"/>
                <a:gd name="T13" fmla="*/ 2147483647 h 112"/>
                <a:gd name="T14" fmla="*/ 2147483647 w 87"/>
                <a:gd name="T15" fmla="*/ 2147483647 h 112"/>
                <a:gd name="T16" fmla="*/ 2147483647 w 87"/>
                <a:gd name="T17" fmla="*/ 2147483647 h 112"/>
                <a:gd name="T18" fmla="*/ 2147483647 w 87"/>
                <a:gd name="T19" fmla="*/ 2147483647 h 112"/>
                <a:gd name="T20" fmla="*/ 2147483647 w 87"/>
                <a:gd name="T21" fmla="*/ 0 h 112"/>
                <a:gd name="T22" fmla="*/ 2147483647 w 87"/>
                <a:gd name="T23" fmla="*/ 0 h 112"/>
                <a:gd name="T24" fmla="*/ 2147483647 w 87"/>
                <a:gd name="T25" fmla="*/ 0 h 112"/>
                <a:gd name="T26" fmla="*/ 2147483647 w 87"/>
                <a:gd name="T27" fmla="*/ 0 h 112"/>
                <a:gd name="T28" fmla="*/ 2147483647 w 87"/>
                <a:gd name="T29" fmla="*/ 2147483647 h 112"/>
                <a:gd name="T30" fmla="*/ 2147483647 w 87"/>
                <a:gd name="T31" fmla="*/ 2147483647 h 112"/>
                <a:gd name="T32" fmla="*/ 2147483647 w 87"/>
                <a:gd name="T33" fmla="*/ 2147483647 h 112"/>
                <a:gd name="T34" fmla="*/ 0 w 87"/>
                <a:gd name="T35" fmla="*/ 2147483647 h 112"/>
                <a:gd name="T36" fmla="*/ 2147483647 w 87"/>
                <a:gd name="T37" fmla="*/ 2147483647 h 112"/>
                <a:gd name="T38" fmla="*/ 2147483647 w 87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7"/>
                <a:gd name="T61" fmla="*/ 0 h 112"/>
                <a:gd name="T62" fmla="*/ 87 w 87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1" name="Freeform 485"/>
            <p:cNvSpPr>
              <a:spLocks noEditPoints="1"/>
            </p:cNvSpPr>
            <p:nvPr/>
          </p:nvSpPr>
          <p:spPr bwMode="auto">
            <a:xfrm>
              <a:off x="4895850" y="4006850"/>
              <a:ext cx="300038" cy="342900"/>
            </a:xfrm>
            <a:custGeom>
              <a:avLst/>
              <a:gdLst>
                <a:gd name="T0" fmla="*/ 2147483647 w 510"/>
                <a:gd name="T1" fmla="*/ 2147483647 h 579"/>
                <a:gd name="T2" fmla="*/ 2147483647 w 510"/>
                <a:gd name="T3" fmla="*/ 2147483647 h 579"/>
                <a:gd name="T4" fmla="*/ 2147483647 w 510"/>
                <a:gd name="T5" fmla="*/ 2147483647 h 579"/>
                <a:gd name="T6" fmla="*/ 2147483647 w 510"/>
                <a:gd name="T7" fmla="*/ 2147483647 h 579"/>
                <a:gd name="T8" fmla="*/ 2147483647 w 510"/>
                <a:gd name="T9" fmla="*/ 2147483647 h 579"/>
                <a:gd name="T10" fmla="*/ 2147483647 w 510"/>
                <a:gd name="T11" fmla="*/ 2147483647 h 579"/>
                <a:gd name="T12" fmla="*/ 2147483647 w 510"/>
                <a:gd name="T13" fmla="*/ 2147483647 h 579"/>
                <a:gd name="T14" fmla="*/ 2147483647 w 510"/>
                <a:gd name="T15" fmla="*/ 2147483647 h 579"/>
                <a:gd name="T16" fmla="*/ 2147483647 w 510"/>
                <a:gd name="T17" fmla="*/ 2147483647 h 579"/>
                <a:gd name="T18" fmla="*/ 2147483647 w 510"/>
                <a:gd name="T19" fmla="*/ 2147483647 h 579"/>
                <a:gd name="T20" fmla="*/ 2147483647 w 510"/>
                <a:gd name="T21" fmla="*/ 2147483647 h 579"/>
                <a:gd name="T22" fmla="*/ 2147483647 w 510"/>
                <a:gd name="T23" fmla="*/ 2147483647 h 579"/>
                <a:gd name="T24" fmla="*/ 2147483647 w 510"/>
                <a:gd name="T25" fmla="*/ 2147483647 h 579"/>
                <a:gd name="T26" fmla="*/ 2147483647 w 510"/>
                <a:gd name="T27" fmla="*/ 2147483647 h 579"/>
                <a:gd name="T28" fmla="*/ 2147483647 w 510"/>
                <a:gd name="T29" fmla="*/ 2147483647 h 579"/>
                <a:gd name="T30" fmla="*/ 2147483647 w 510"/>
                <a:gd name="T31" fmla="*/ 2147483647 h 579"/>
                <a:gd name="T32" fmla="*/ 2147483647 w 510"/>
                <a:gd name="T33" fmla="*/ 0 h 579"/>
                <a:gd name="T34" fmla="*/ 2147483647 w 510"/>
                <a:gd name="T35" fmla="*/ 2147483647 h 579"/>
                <a:gd name="T36" fmla="*/ 2147483647 w 510"/>
                <a:gd name="T37" fmla="*/ 2147483647 h 579"/>
                <a:gd name="T38" fmla="*/ 2147483647 w 510"/>
                <a:gd name="T39" fmla="*/ 2147483647 h 579"/>
                <a:gd name="T40" fmla="*/ 2147483647 w 510"/>
                <a:gd name="T41" fmla="*/ 2147483647 h 579"/>
                <a:gd name="T42" fmla="*/ 2147483647 w 510"/>
                <a:gd name="T43" fmla="*/ 2147483647 h 579"/>
                <a:gd name="T44" fmla="*/ 2147483647 w 510"/>
                <a:gd name="T45" fmla="*/ 2147483647 h 579"/>
                <a:gd name="T46" fmla="*/ 0 w 510"/>
                <a:gd name="T47" fmla="*/ 2147483647 h 579"/>
                <a:gd name="T48" fmla="*/ 2147483647 w 510"/>
                <a:gd name="T49" fmla="*/ 2147483647 h 579"/>
                <a:gd name="T50" fmla="*/ 2147483647 w 510"/>
                <a:gd name="T51" fmla="*/ 2147483647 h 579"/>
                <a:gd name="T52" fmla="*/ 2147483647 w 510"/>
                <a:gd name="T53" fmla="*/ 2147483647 h 579"/>
                <a:gd name="T54" fmla="*/ 2147483647 w 510"/>
                <a:gd name="T55" fmla="*/ 2147483647 h 579"/>
                <a:gd name="T56" fmla="*/ 2147483647 w 510"/>
                <a:gd name="T57" fmla="*/ 2147483647 h 579"/>
                <a:gd name="T58" fmla="*/ 2147483647 w 510"/>
                <a:gd name="T59" fmla="*/ 2147483647 h 579"/>
                <a:gd name="T60" fmla="*/ 2147483647 w 510"/>
                <a:gd name="T61" fmla="*/ 2147483647 h 579"/>
                <a:gd name="T62" fmla="*/ 2147483647 w 510"/>
                <a:gd name="T63" fmla="*/ 2147483647 h 579"/>
                <a:gd name="T64" fmla="*/ 2147483647 w 510"/>
                <a:gd name="T65" fmla="*/ 2147483647 h 579"/>
                <a:gd name="T66" fmla="*/ 2147483647 w 510"/>
                <a:gd name="T67" fmla="*/ 2147483647 h 579"/>
                <a:gd name="T68" fmla="*/ 2147483647 w 510"/>
                <a:gd name="T69" fmla="*/ 2147483647 h 579"/>
                <a:gd name="T70" fmla="*/ 2147483647 w 510"/>
                <a:gd name="T71" fmla="*/ 2147483647 h 579"/>
                <a:gd name="T72" fmla="*/ 2147483647 w 510"/>
                <a:gd name="T73" fmla="*/ 2147483647 h 579"/>
                <a:gd name="T74" fmla="*/ 2147483647 w 510"/>
                <a:gd name="T75" fmla="*/ 2147483647 h 579"/>
                <a:gd name="T76" fmla="*/ 2147483647 w 510"/>
                <a:gd name="T77" fmla="*/ 2147483647 h 579"/>
                <a:gd name="T78" fmla="*/ 2147483647 w 510"/>
                <a:gd name="T79" fmla="*/ 2147483647 h 579"/>
                <a:gd name="T80" fmla="*/ 2147483647 w 510"/>
                <a:gd name="T81" fmla="*/ 2147483647 h 579"/>
                <a:gd name="T82" fmla="*/ 2147483647 w 510"/>
                <a:gd name="T83" fmla="*/ 2147483647 h 579"/>
                <a:gd name="T84" fmla="*/ 2147483647 w 510"/>
                <a:gd name="T85" fmla="*/ 2147483647 h 579"/>
                <a:gd name="T86" fmla="*/ 2147483647 w 510"/>
                <a:gd name="T87" fmla="*/ 2147483647 h 579"/>
                <a:gd name="T88" fmla="*/ 2147483647 w 510"/>
                <a:gd name="T89" fmla="*/ 2147483647 h 579"/>
                <a:gd name="T90" fmla="*/ 2147483647 w 510"/>
                <a:gd name="T91" fmla="*/ 2147483647 h 579"/>
                <a:gd name="T92" fmla="*/ 2147483647 w 510"/>
                <a:gd name="T93" fmla="*/ 2147483647 h 579"/>
                <a:gd name="T94" fmla="*/ 2147483647 w 510"/>
                <a:gd name="T95" fmla="*/ 2147483647 h 5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0"/>
                <a:gd name="T145" fmla="*/ 0 h 579"/>
                <a:gd name="T146" fmla="*/ 510 w 510"/>
                <a:gd name="T147" fmla="*/ 579 h 5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2" name="Freeform 486"/>
            <p:cNvSpPr>
              <a:spLocks noEditPoints="1"/>
            </p:cNvSpPr>
            <p:nvPr/>
          </p:nvSpPr>
          <p:spPr bwMode="auto">
            <a:xfrm>
              <a:off x="4897438" y="3840163"/>
              <a:ext cx="155575" cy="185737"/>
            </a:xfrm>
            <a:custGeom>
              <a:avLst/>
              <a:gdLst>
                <a:gd name="T0" fmla="*/ 2147483647 w 266"/>
                <a:gd name="T1" fmla="*/ 2147483647 h 314"/>
                <a:gd name="T2" fmla="*/ 2147483647 w 266"/>
                <a:gd name="T3" fmla="*/ 2147483647 h 314"/>
                <a:gd name="T4" fmla="*/ 2147483647 w 266"/>
                <a:gd name="T5" fmla="*/ 2147483647 h 314"/>
                <a:gd name="T6" fmla="*/ 2147483647 w 266"/>
                <a:gd name="T7" fmla="*/ 2147483647 h 314"/>
                <a:gd name="T8" fmla="*/ 2147483647 w 266"/>
                <a:gd name="T9" fmla="*/ 2147483647 h 314"/>
                <a:gd name="T10" fmla="*/ 2147483647 w 266"/>
                <a:gd name="T11" fmla="*/ 2147483647 h 314"/>
                <a:gd name="T12" fmla="*/ 2147483647 w 266"/>
                <a:gd name="T13" fmla="*/ 2147483647 h 314"/>
                <a:gd name="T14" fmla="*/ 2147483647 w 266"/>
                <a:gd name="T15" fmla="*/ 2147483647 h 314"/>
                <a:gd name="T16" fmla="*/ 2147483647 w 266"/>
                <a:gd name="T17" fmla="*/ 2147483647 h 314"/>
                <a:gd name="T18" fmla="*/ 2147483647 w 266"/>
                <a:gd name="T19" fmla="*/ 2147483647 h 314"/>
                <a:gd name="T20" fmla="*/ 2147483647 w 266"/>
                <a:gd name="T21" fmla="*/ 2147483647 h 314"/>
                <a:gd name="T22" fmla="*/ 2147483647 w 266"/>
                <a:gd name="T23" fmla="*/ 2147483647 h 314"/>
                <a:gd name="T24" fmla="*/ 2147483647 w 266"/>
                <a:gd name="T25" fmla="*/ 0 h 314"/>
                <a:gd name="T26" fmla="*/ 2147483647 w 266"/>
                <a:gd name="T27" fmla="*/ 0 h 314"/>
                <a:gd name="T28" fmla="*/ 2147483647 w 266"/>
                <a:gd name="T29" fmla="*/ 2147483647 h 314"/>
                <a:gd name="T30" fmla="*/ 2147483647 w 266"/>
                <a:gd name="T31" fmla="*/ 2147483647 h 314"/>
                <a:gd name="T32" fmla="*/ 2147483647 w 266"/>
                <a:gd name="T33" fmla="*/ 2147483647 h 314"/>
                <a:gd name="T34" fmla="*/ 2147483647 w 266"/>
                <a:gd name="T35" fmla="*/ 2147483647 h 314"/>
                <a:gd name="T36" fmla="*/ 2147483647 w 266"/>
                <a:gd name="T37" fmla="*/ 2147483647 h 314"/>
                <a:gd name="T38" fmla="*/ 2147483647 w 266"/>
                <a:gd name="T39" fmla="*/ 2147483647 h 314"/>
                <a:gd name="T40" fmla="*/ 2147483647 w 266"/>
                <a:gd name="T41" fmla="*/ 2147483647 h 314"/>
                <a:gd name="T42" fmla="*/ 2147483647 w 266"/>
                <a:gd name="T43" fmla="*/ 2147483647 h 314"/>
                <a:gd name="T44" fmla="*/ 2147483647 w 266"/>
                <a:gd name="T45" fmla="*/ 2147483647 h 314"/>
                <a:gd name="T46" fmla="*/ 2147483647 w 266"/>
                <a:gd name="T47" fmla="*/ 2147483647 h 314"/>
                <a:gd name="T48" fmla="*/ 2147483647 w 266"/>
                <a:gd name="T49" fmla="*/ 2147483647 h 314"/>
                <a:gd name="T50" fmla="*/ 2147483647 w 266"/>
                <a:gd name="T51" fmla="*/ 2147483647 h 314"/>
                <a:gd name="T52" fmla="*/ 2147483647 w 266"/>
                <a:gd name="T53" fmla="*/ 2147483647 h 314"/>
                <a:gd name="T54" fmla="*/ 2147483647 w 266"/>
                <a:gd name="T55" fmla="*/ 2147483647 h 314"/>
                <a:gd name="T56" fmla="*/ 2147483647 w 266"/>
                <a:gd name="T57" fmla="*/ 2147483647 h 314"/>
                <a:gd name="T58" fmla="*/ 2147483647 w 266"/>
                <a:gd name="T59" fmla="*/ 2147483647 h 314"/>
                <a:gd name="T60" fmla="*/ 2147483647 w 266"/>
                <a:gd name="T61" fmla="*/ 2147483647 h 314"/>
                <a:gd name="T62" fmla="*/ 2147483647 w 266"/>
                <a:gd name="T63" fmla="*/ 2147483647 h 314"/>
                <a:gd name="T64" fmla="*/ 2147483647 w 266"/>
                <a:gd name="T65" fmla="*/ 2147483647 h 314"/>
                <a:gd name="T66" fmla="*/ 2147483647 w 266"/>
                <a:gd name="T67" fmla="*/ 2147483647 h 314"/>
                <a:gd name="T68" fmla="*/ 2147483647 w 266"/>
                <a:gd name="T69" fmla="*/ 2147483647 h 314"/>
                <a:gd name="T70" fmla="*/ 2147483647 w 266"/>
                <a:gd name="T71" fmla="*/ 2147483647 h 314"/>
                <a:gd name="T72" fmla="*/ 2147483647 w 266"/>
                <a:gd name="T73" fmla="*/ 2147483647 h 314"/>
                <a:gd name="T74" fmla="*/ 0 w 266"/>
                <a:gd name="T75" fmla="*/ 2147483647 h 314"/>
                <a:gd name="T76" fmla="*/ 2147483647 w 266"/>
                <a:gd name="T77" fmla="*/ 2147483647 h 314"/>
                <a:gd name="T78" fmla="*/ 2147483647 w 266"/>
                <a:gd name="T79" fmla="*/ 2147483647 h 314"/>
                <a:gd name="T80" fmla="*/ 2147483647 w 266"/>
                <a:gd name="T81" fmla="*/ 2147483647 h 314"/>
                <a:gd name="T82" fmla="*/ 2147483647 w 266"/>
                <a:gd name="T83" fmla="*/ 2147483647 h 314"/>
                <a:gd name="T84" fmla="*/ 2147483647 w 266"/>
                <a:gd name="T85" fmla="*/ 2147483647 h 314"/>
                <a:gd name="T86" fmla="*/ 2147483647 w 266"/>
                <a:gd name="T87" fmla="*/ 2147483647 h 314"/>
                <a:gd name="T88" fmla="*/ 2147483647 w 266"/>
                <a:gd name="T89" fmla="*/ 2147483647 h 314"/>
                <a:gd name="T90" fmla="*/ 2147483647 w 266"/>
                <a:gd name="T91" fmla="*/ 2147483647 h 314"/>
                <a:gd name="T92" fmla="*/ 2147483647 w 266"/>
                <a:gd name="T93" fmla="*/ 2147483647 h 314"/>
                <a:gd name="T94" fmla="*/ 2147483647 w 266"/>
                <a:gd name="T95" fmla="*/ 2147483647 h 314"/>
                <a:gd name="T96" fmla="*/ 2147483647 w 266"/>
                <a:gd name="T97" fmla="*/ 2147483647 h 314"/>
                <a:gd name="T98" fmla="*/ 2147483647 w 266"/>
                <a:gd name="T99" fmla="*/ 2147483647 h 314"/>
                <a:gd name="T100" fmla="*/ 2147483647 w 266"/>
                <a:gd name="T101" fmla="*/ 2147483647 h 314"/>
                <a:gd name="T102" fmla="*/ 2147483647 w 266"/>
                <a:gd name="T103" fmla="*/ 2147483647 h 314"/>
                <a:gd name="T104" fmla="*/ 2147483647 w 266"/>
                <a:gd name="T105" fmla="*/ 2147483647 h 314"/>
                <a:gd name="T106" fmla="*/ 2147483647 w 266"/>
                <a:gd name="T107" fmla="*/ 2147483647 h 314"/>
                <a:gd name="T108" fmla="*/ 2147483647 w 266"/>
                <a:gd name="T109" fmla="*/ 2147483647 h 314"/>
                <a:gd name="T110" fmla="*/ 2147483647 w 266"/>
                <a:gd name="T111" fmla="*/ 2147483647 h 314"/>
                <a:gd name="T112" fmla="*/ 2147483647 w 266"/>
                <a:gd name="T113" fmla="*/ 2147483647 h 314"/>
                <a:gd name="T114" fmla="*/ 2147483647 w 266"/>
                <a:gd name="T115" fmla="*/ 2147483647 h 314"/>
                <a:gd name="T116" fmla="*/ 2147483647 w 266"/>
                <a:gd name="T117" fmla="*/ 2147483647 h 3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6"/>
                <a:gd name="T178" fmla="*/ 0 h 314"/>
                <a:gd name="T179" fmla="*/ 266 w 266"/>
                <a:gd name="T180" fmla="*/ 314 h 3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3" name="Freeform 487"/>
            <p:cNvSpPr>
              <a:spLocks/>
            </p:cNvSpPr>
            <p:nvPr/>
          </p:nvSpPr>
          <p:spPr bwMode="auto">
            <a:xfrm>
              <a:off x="5016500" y="3822700"/>
              <a:ext cx="225425" cy="301625"/>
            </a:xfrm>
            <a:custGeom>
              <a:avLst/>
              <a:gdLst>
                <a:gd name="T0" fmla="*/ 2147483647 w 378"/>
                <a:gd name="T1" fmla="*/ 2147483647 h 509"/>
                <a:gd name="T2" fmla="*/ 2147483647 w 378"/>
                <a:gd name="T3" fmla="*/ 2147483647 h 509"/>
                <a:gd name="T4" fmla="*/ 2147483647 w 378"/>
                <a:gd name="T5" fmla="*/ 2147483647 h 509"/>
                <a:gd name="T6" fmla="*/ 2147483647 w 378"/>
                <a:gd name="T7" fmla="*/ 2147483647 h 509"/>
                <a:gd name="T8" fmla="*/ 2147483647 w 378"/>
                <a:gd name="T9" fmla="*/ 2147483647 h 509"/>
                <a:gd name="T10" fmla="*/ 2147483647 w 378"/>
                <a:gd name="T11" fmla="*/ 2147483647 h 509"/>
                <a:gd name="T12" fmla="*/ 2147483647 w 378"/>
                <a:gd name="T13" fmla="*/ 2147483647 h 509"/>
                <a:gd name="T14" fmla="*/ 2147483647 w 378"/>
                <a:gd name="T15" fmla="*/ 2147483647 h 509"/>
                <a:gd name="T16" fmla="*/ 2147483647 w 378"/>
                <a:gd name="T17" fmla="*/ 2147483647 h 509"/>
                <a:gd name="T18" fmla="*/ 2147483647 w 378"/>
                <a:gd name="T19" fmla="*/ 2147483647 h 509"/>
                <a:gd name="T20" fmla="*/ 2147483647 w 378"/>
                <a:gd name="T21" fmla="*/ 2147483647 h 509"/>
                <a:gd name="T22" fmla="*/ 2147483647 w 378"/>
                <a:gd name="T23" fmla="*/ 2147483647 h 509"/>
                <a:gd name="T24" fmla="*/ 2147483647 w 378"/>
                <a:gd name="T25" fmla="*/ 2147483647 h 509"/>
                <a:gd name="T26" fmla="*/ 2147483647 w 378"/>
                <a:gd name="T27" fmla="*/ 2147483647 h 509"/>
                <a:gd name="T28" fmla="*/ 2147483647 w 378"/>
                <a:gd name="T29" fmla="*/ 2147483647 h 509"/>
                <a:gd name="T30" fmla="*/ 2147483647 w 378"/>
                <a:gd name="T31" fmla="*/ 0 h 509"/>
                <a:gd name="T32" fmla="*/ 2147483647 w 378"/>
                <a:gd name="T33" fmla="*/ 2147483647 h 509"/>
                <a:gd name="T34" fmla="*/ 2147483647 w 378"/>
                <a:gd name="T35" fmla="*/ 2147483647 h 509"/>
                <a:gd name="T36" fmla="*/ 2147483647 w 378"/>
                <a:gd name="T37" fmla="*/ 2147483647 h 509"/>
                <a:gd name="T38" fmla="*/ 2147483647 w 378"/>
                <a:gd name="T39" fmla="*/ 2147483647 h 509"/>
                <a:gd name="T40" fmla="*/ 2147483647 w 378"/>
                <a:gd name="T41" fmla="*/ 2147483647 h 509"/>
                <a:gd name="T42" fmla="*/ 2147483647 w 378"/>
                <a:gd name="T43" fmla="*/ 2147483647 h 509"/>
                <a:gd name="T44" fmla="*/ 2147483647 w 378"/>
                <a:gd name="T45" fmla="*/ 2147483647 h 509"/>
                <a:gd name="T46" fmla="*/ 2147483647 w 378"/>
                <a:gd name="T47" fmla="*/ 2147483647 h 509"/>
                <a:gd name="T48" fmla="*/ 2147483647 w 378"/>
                <a:gd name="T49" fmla="*/ 2147483647 h 509"/>
                <a:gd name="T50" fmla="*/ 2147483647 w 378"/>
                <a:gd name="T51" fmla="*/ 2147483647 h 509"/>
                <a:gd name="T52" fmla="*/ 2147483647 w 378"/>
                <a:gd name="T53" fmla="*/ 2147483647 h 509"/>
                <a:gd name="T54" fmla="*/ 2147483647 w 378"/>
                <a:gd name="T55" fmla="*/ 2147483647 h 509"/>
                <a:gd name="T56" fmla="*/ 2147483647 w 378"/>
                <a:gd name="T57" fmla="*/ 2147483647 h 509"/>
                <a:gd name="T58" fmla="*/ 2147483647 w 378"/>
                <a:gd name="T59" fmla="*/ 2147483647 h 509"/>
                <a:gd name="T60" fmla="*/ 2147483647 w 378"/>
                <a:gd name="T61" fmla="*/ 2147483647 h 509"/>
                <a:gd name="T62" fmla="*/ 2147483647 w 378"/>
                <a:gd name="T63" fmla="*/ 2147483647 h 509"/>
                <a:gd name="T64" fmla="*/ 2147483647 w 378"/>
                <a:gd name="T65" fmla="*/ 2147483647 h 509"/>
                <a:gd name="T66" fmla="*/ 2147483647 w 378"/>
                <a:gd name="T67" fmla="*/ 2147483647 h 509"/>
                <a:gd name="T68" fmla="*/ 2147483647 w 378"/>
                <a:gd name="T69" fmla="*/ 2147483647 h 509"/>
                <a:gd name="T70" fmla="*/ 2147483647 w 378"/>
                <a:gd name="T71" fmla="*/ 2147483647 h 509"/>
                <a:gd name="T72" fmla="*/ 2147483647 w 378"/>
                <a:gd name="T73" fmla="*/ 2147483647 h 509"/>
                <a:gd name="T74" fmla="*/ 2147483647 w 378"/>
                <a:gd name="T75" fmla="*/ 2147483647 h 509"/>
                <a:gd name="T76" fmla="*/ 2147483647 w 378"/>
                <a:gd name="T77" fmla="*/ 2147483647 h 509"/>
                <a:gd name="T78" fmla="*/ 2147483647 w 378"/>
                <a:gd name="T79" fmla="*/ 2147483647 h 509"/>
                <a:gd name="T80" fmla="*/ 2147483647 w 378"/>
                <a:gd name="T81" fmla="*/ 2147483647 h 509"/>
                <a:gd name="T82" fmla="*/ 2147483647 w 378"/>
                <a:gd name="T83" fmla="*/ 2147483647 h 509"/>
                <a:gd name="T84" fmla="*/ 2147483647 w 378"/>
                <a:gd name="T85" fmla="*/ 2147483647 h 509"/>
                <a:gd name="T86" fmla="*/ 2147483647 w 378"/>
                <a:gd name="T87" fmla="*/ 2147483647 h 509"/>
                <a:gd name="T88" fmla="*/ 2147483647 w 378"/>
                <a:gd name="T89" fmla="*/ 2147483647 h 509"/>
                <a:gd name="T90" fmla="*/ 2147483647 w 378"/>
                <a:gd name="T91" fmla="*/ 2147483647 h 509"/>
                <a:gd name="T92" fmla="*/ 2147483647 w 378"/>
                <a:gd name="T93" fmla="*/ 2147483647 h 509"/>
                <a:gd name="T94" fmla="*/ 2147483647 w 378"/>
                <a:gd name="T95" fmla="*/ 2147483647 h 509"/>
                <a:gd name="T96" fmla="*/ 2147483647 w 378"/>
                <a:gd name="T97" fmla="*/ 2147483647 h 509"/>
                <a:gd name="T98" fmla="*/ 2147483647 w 378"/>
                <a:gd name="T99" fmla="*/ 2147483647 h 509"/>
                <a:gd name="T100" fmla="*/ 2147483647 w 378"/>
                <a:gd name="T101" fmla="*/ 2147483647 h 509"/>
                <a:gd name="T102" fmla="*/ 2147483647 w 378"/>
                <a:gd name="T103" fmla="*/ 2147483647 h 509"/>
                <a:gd name="T104" fmla="*/ 2147483647 w 378"/>
                <a:gd name="T105" fmla="*/ 2147483647 h 509"/>
                <a:gd name="T106" fmla="*/ 2147483647 w 378"/>
                <a:gd name="T107" fmla="*/ 2147483647 h 509"/>
                <a:gd name="T108" fmla="*/ 2147483647 w 378"/>
                <a:gd name="T109" fmla="*/ 2147483647 h 509"/>
                <a:gd name="T110" fmla="*/ 2147483647 w 378"/>
                <a:gd name="T111" fmla="*/ 2147483647 h 509"/>
                <a:gd name="T112" fmla="*/ 2147483647 w 378"/>
                <a:gd name="T113" fmla="*/ 2147483647 h 509"/>
                <a:gd name="T114" fmla="*/ 2147483647 w 378"/>
                <a:gd name="T115" fmla="*/ 2147483647 h 509"/>
                <a:gd name="T116" fmla="*/ 2147483647 w 378"/>
                <a:gd name="T117" fmla="*/ 2147483647 h 5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8"/>
                <a:gd name="T178" fmla="*/ 0 h 509"/>
                <a:gd name="T179" fmla="*/ 378 w 378"/>
                <a:gd name="T180" fmla="*/ 509 h 5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4" name="Freeform 488"/>
            <p:cNvSpPr>
              <a:spLocks/>
            </p:cNvSpPr>
            <p:nvPr/>
          </p:nvSpPr>
          <p:spPr bwMode="auto">
            <a:xfrm>
              <a:off x="4279900" y="2781300"/>
              <a:ext cx="111125" cy="230188"/>
            </a:xfrm>
            <a:custGeom>
              <a:avLst/>
              <a:gdLst>
                <a:gd name="T0" fmla="*/ 2147483647 w 187"/>
                <a:gd name="T1" fmla="*/ 2147483647 h 387"/>
                <a:gd name="T2" fmla="*/ 2147483647 w 187"/>
                <a:gd name="T3" fmla="*/ 2147483647 h 387"/>
                <a:gd name="T4" fmla="*/ 2147483647 w 187"/>
                <a:gd name="T5" fmla="*/ 2147483647 h 387"/>
                <a:gd name="T6" fmla="*/ 2147483647 w 187"/>
                <a:gd name="T7" fmla="*/ 2147483647 h 387"/>
                <a:gd name="T8" fmla="*/ 2147483647 w 187"/>
                <a:gd name="T9" fmla="*/ 2147483647 h 387"/>
                <a:gd name="T10" fmla="*/ 2147483647 w 187"/>
                <a:gd name="T11" fmla="*/ 2147483647 h 387"/>
                <a:gd name="T12" fmla="*/ 0 w 187"/>
                <a:gd name="T13" fmla="*/ 2147483647 h 387"/>
                <a:gd name="T14" fmla="*/ 0 w 187"/>
                <a:gd name="T15" fmla="*/ 2147483647 h 387"/>
                <a:gd name="T16" fmla="*/ 2147483647 w 187"/>
                <a:gd name="T17" fmla="*/ 2147483647 h 387"/>
                <a:gd name="T18" fmla="*/ 2147483647 w 187"/>
                <a:gd name="T19" fmla="*/ 2147483647 h 387"/>
                <a:gd name="T20" fmla="*/ 2147483647 w 187"/>
                <a:gd name="T21" fmla="*/ 2147483647 h 387"/>
                <a:gd name="T22" fmla="*/ 2147483647 w 187"/>
                <a:gd name="T23" fmla="*/ 2147483647 h 387"/>
                <a:gd name="T24" fmla="*/ 2147483647 w 187"/>
                <a:gd name="T25" fmla="*/ 2147483647 h 387"/>
                <a:gd name="T26" fmla="*/ 2147483647 w 187"/>
                <a:gd name="T27" fmla="*/ 2147483647 h 387"/>
                <a:gd name="T28" fmla="*/ 2147483647 w 187"/>
                <a:gd name="T29" fmla="*/ 2147483647 h 387"/>
                <a:gd name="T30" fmla="*/ 2147483647 w 187"/>
                <a:gd name="T31" fmla="*/ 2147483647 h 387"/>
                <a:gd name="T32" fmla="*/ 2147483647 w 187"/>
                <a:gd name="T33" fmla="*/ 2147483647 h 387"/>
                <a:gd name="T34" fmla="*/ 2147483647 w 187"/>
                <a:gd name="T35" fmla="*/ 2147483647 h 387"/>
                <a:gd name="T36" fmla="*/ 2147483647 w 187"/>
                <a:gd name="T37" fmla="*/ 2147483647 h 387"/>
                <a:gd name="T38" fmla="*/ 2147483647 w 187"/>
                <a:gd name="T39" fmla="*/ 2147483647 h 387"/>
                <a:gd name="T40" fmla="*/ 2147483647 w 187"/>
                <a:gd name="T41" fmla="*/ 2147483647 h 387"/>
                <a:gd name="T42" fmla="*/ 2147483647 w 187"/>
                <a:gd name="T43" fmla="*/ 2147483647 h 387"/>
                <a:gd name="T44" fmla="*/ 2147483647 w 187"/>
                <a:gd name="T45" fmla="*/ 2147483647 h 387"/>
                <a:gd name="T46" fmla="*/ 2147483647 w 187"/>
                <a:gd name="T47" fmla="*/ 2147483647 h 387"/>
                <a:gd name="T48" fmla="*/ 2147483647 w 187"/>
                <a:gd name="T49" fmla="*/ 2147483647 h 387"/>
                <a:gd name="T50" fmla="*/ 2147483647 w 187"/>
                <a:gd name="T51" fmla="*/ 2147483647 h 387"/>
                <a:gd name="T52" fmla="*/ 2147483647 w 187"/>
                <a:gd name="T53" fmla="*/ 2147483647 h 387"/>
                <a:gd name="T54" fmla="*/ 2147483647 w 187"/>
                <a:gd name="T55" fmla="*/ 2147483647 h 387"/>
                <a:gd name="T56" fmla="*/ 2147483647 w 187"/>
                <a:gd name="T57" fmla="*/ 2147483647 h 387"/>
                <a:gd name="T58" fmla="*/ 2147483647 w 187"/>
                <a:gd name="T59" fmla="*/ 2147483647 h 387"/>
                <a:gd name="T60" fmla="*/ 2147483647 w 187"/>
                <a:gd name="T61" fmla="*/ 2147483647 h 387"/>
                <a:gd name="T62" fmla="*/ 2147483647 w 187"/>
                <a:gd name="T63" fmla="*/ 2147483647 h 387"/>
                <a:gd name="T64" fmla="*/ 2147483647 w 187"/>
                <a:gd name="T65" fmla="*/ 2147483647 h 387"/>
                <a:gd name="T66" fmla="*/ 2147483647 w 187"/>
                <a:gd name="T67" fmla="*/ 2147483647 h 387"/>
                <a:gd name="T68" fmla="*/ 2147483647 w 187"/>
                <a:gd name="T69" fmla="*/ 2147483647 h 387"/>
                <a:gd name="T70" fmla="*/ 2147483647 w 187"/>
                <a:gd name="T71" fmla="*/ 2147483647 h 387"/>
                <a:gd name="T72" fmla="*/ 2147483647 w 187"/>
                <a:gd name="T73" fmla="*/ 2147483647 h 387"/>
                <a:gd name="T74" fmla="*/ 2147483647 w 187"/>
                <a:gd name="T75" fmla="*/ 2147483647 h 387"/>
                <a:gd name="T76" fmla="*/ 2147483647 w 187"/>
                <a:gd name="T77" fmla="*/ 2147483647 h 387"/>
                <a:gd name="T78" fmla="*/ 2147483647 w 187"/>
                <a:gd name="T79" fmla="*/ 2147483647 h 3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7"/>
                <a:gd name="T121" fmla="*/ 0 h 387"/>
                <a:gd name="T122" fmla="*/ 187 w 187"/>
                <a:gd name="T123" fmla="*/ 387 h 3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5" name="Freeform 493"/>
            <p:cNvSpPr>
              <a:spLocks/>
            </p:cNvSpPr>
            <p:nvPr/>
          </p:nvSpPr>
          <p:spPr bwMode="auto">
            <a:xfrm>
              <a:off x="5464175" y="3136900"/>
              <a:ext cx="28575" cy="58738"/>
            </a:xfrm>
            <a:custGeom>
              <a:avLst/>
              <a:gdLst>
                <a:gd name="T0" fmla="*/ 2147483647 w 49"/>
                <a:gd name="T1" fmla="*/ 2147483647 h 98"/>
                <a:gd name="T2" fmla="*/ 2147483647 w 49"/>
                <a:gd name="T3" fmla="*/ 2147483647 h 98"/>
                <a:gd name="T4" fmla="*/ 2147483647 w 49"/>
                <a:gd name="T5" fmla="*/ 2147483647 h 98"/>
                <a:gd name="T6" fmla="*/ 2147483647 w 49"/>
                <a:gd name="T7" fmla="*/ 2147483647 h 98"/>
                <a:gd name="T8" fmla="*/ 2147483647 w 49"/>
                <a:gd name="T9" fmla="*/ 2147483647 h 98"/>
                <a:gd name="T10" fmla="*/ 2147483647 w 49"/>
                <a:gd name="T11" fmla="*/ 2147483647 h 98"/>
                <a:gd name="T12" fmla="*/ 2147483647 w 49"/>
                <a:gd name="T13" fmla="*/ 2147483647 h 98"/>
                <a:gd name="T14" fmla="*/ 2147483647 w 49"/>
                <a:gd name="T15" fmla="*/ 2147483647 h 98"/>
                <a:gd name="T16" fmla="*/ 0 w 49"/>
                <a:gd name="T17" fmla="*/ 2147483647 h 98"/>
                <a:gd name="T18" fmla="*/ 2147483647 w 49"/>
                <a:gd name="T19" fmla="*/ 2147483647 h 98"/>
                <a:gd name="T20" fmla="*/ 2147483647 w 49"/>
                <a:gd name="T21" fmla="*/ 2147483647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98"/>
                <a:gd name="T35" fmla="*/ 49 w 49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6" name="Freeform 494"/>
            <p:cNvSpPr>
              <a:spLocks/>
            </p:cNvSpPr>
            <p:nvPr/>
          </p:nvSpPr>
          <p:spPr bwMode="auto">
            <a:xfrm>
              <a:off x="5335588" y="3017838"/>
              <a:ext cx="53975" cy="47625"/>
            </a:xfrm>
            <a:custGeom>
              <a:avLst/>
              <a:gdLst>
                <a:gd name="T0" fmla="*/ 2147483647 w 89"/>
                <a:gd name="T1" fmla="*/ 0 h 81"/>
                <a:gd name="T2" fmla="*/ 2147483647 w 89"/>
                <a:gd name="T3" fmla="*/ 2147483647 h 81"/>
                <a:gd name="T4" fmla="*/ 2147483647 w 89"/>
                <a:gd name="T5" fmla="*/ 2147483647 h 81"/>
                <a:gd name="T6" fmla="*/ 0 w 89"/>
                <a:gd name="T7" fmla="*/ 2147483647 h 81"/>
                <a:gd name="T8" fmla="*/ 2147483647 w 89"/>
                <a:gd name="T9" fmla="*/ 2147483647 h 81"/>
                <a:gd name="T10" fmla="*/ 2147483647 w 89"/>
                <a:gd name="T11" fmla="*/ 2147483647 h 81"/>
                <a:gd name="T12" fmla="*/ 2147483647 w 89"/>
                <a:gd name="T13" fmla="*/ 2147483647 h 81"/>
                <a:gd name="T14" fmla="*/ 2147483647 w 89"/>
                <a:gd name="T15" fmla="*/ 2147483647 h 81"/>
                <a:gd name="T16" fmla="*/ 2147483647 w 89"/>
                <a:gd name="T17" fmla="*/ 2147483647 h 81"/>
                <a:gd name="T18" fmla="*/ 2147483647 w 89"/>
                <a:gd name="T19" fmla="*/ 2147483647 h 81"/>
                <a:gd name="T20" fmla="*/ 2147483647 w 89"/>
                <a:gd name="T21" fmla="*/ 2147483647 h 81"/>
                <a:gd name="T22" fmla="*/ 2147483647 w 89"/>
                <a:gd name="T23" fmla="*/ 2147483647 h 81"/>
                <a:gd name="T24" fmla="*/ 2147483647 w 89"/>
                <a:gd name="T25" fmla="*/ 2147483647 h 81"/>
                <a:gd name="T26" fmla="*/ 2147483647 w 89"/>
                <a:gd name="T27" fmla="*/ 2147483647 h 81"/>
                <a:gd name="T28" fmla="*/ 2147483647 w 89"/>
                <a:gd name="T29" fmla="*/ 2147483647 h 81"/>
                <a:gd name="T30" fmla="*/ 2147483647 w 89"/>
                <a:gd name="T31" fmla="*/ 0 h 81"/>
                <a:gd name="T32" fmla="*/ 2147483647 w 89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1"/>
                <a:gd name="T53" fmla="*/ 89 w 8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7" name="Freeform 495"/>
            <p:cNvSpPr>
              <a:spLocks/>
            </p:cNvSpPr>
            <p:nvPr/>
          </p:nvSpPr>
          <p:spPr bwMode="auto">
            <a:xfrm>
              <a:off x="5253038" y="3370263"/>
              <a:ext cx="287337" cy="195262"/>
            </a:xfrm>
            <a:custGeom>
              <a:avLst/>
              <a:gdLst>
                <a:gd name="T0" fmla="*/ 2147483647 w 487"/>
                <a:gd name="T1" fmla="*/ 2147483647 h 330"/>
                <a:gd name="T2" fmla="*/ 2147483647 w 487"/>
                <a:gd name="T3" fmla="*/ 2147483647 h 330"/>
                <a:gd name="T4" fmla="*/ 2147483647 w 487"/>
                <a:gd name="T5" fmla="*/ 2147483647 h 330"/>
                <a:gd name="T6" fmla="*/ 2147483647 w 487"/>
                <a:gd name="T7" fmla="*/ 2147483647 h 330"/>
                <a:gd name="T8" fmla="*/ 2147483647 w 487"/>
                <a:gd name="T9" fmla="*/ 2147483647 h 330"/>
                <a:gd name="T10" fmla="*/ 2147483647 w 487"/>
                <a:gd name="T11" fmla="*/ 2147483647 h 330"/>
                <a:gd name="T12" fmla="*/ 2147483647 w 487"/>
                <a:gd name="T13" fmla="*/ 2147483647 h 330"/>
                <a:gd name="T14" fmla="*/ 2147483647 w 487"/>
                <a:gd name="T15" fmla="*/ 2147483647 h 330"/>
                <a:gd name="T16" fmla="*/ 2147483647 w 487"/>
                <a:gd name="T17" fmla="*/ 2147483647 h 330"/>
                <a:gd name="T18" fmla="*/ 2147483647 w 487"/>
                <a:gd name="T19" fmla="*/ 2147483647 h 330"/>
                <a:gd name="T20" fmla="*/ 2147483647 w 487"/>
                <a:gd name="T21" fmla="*/ 2147483647 h 330"/>
                <a:gd name="T22" fmla="*/ 2147483647 w 487"/>
                <a:gd name="T23" fmla="*/ 2147483647 h 330"/>
                <a:gd name="T24" fmla="*/ 2147483647 w 487"/>
                <a:gd name="T25" fmla="*/ 2147483647 h 330"/>
                <a:gd name="T26" fmla="*/ 2147483647 w 487"/>
                <a:gd name="T27" fmla="*/ 2147483647 h 330"/>
                <a:gd name="T28" fmla="*/ 2147483647 w 487"/>
                <a:gd name="T29" fmla="*/ 2147483647 h 330"/>
                <a:gd name="T30" fmla="*/ 2147483647 w 487"/>
                <a:gd name="T31" fmla="*/ 2147483647 h 330"/>
                <a:gd name="T32" fmla="*/ 2147483647 w 487"/>
                <a:gd name="T33" fmla="*/ 2147483647 h 330"/>
                <a:gd name="T34" fmla="*/ 2147483647 w 487"/>
                <a:gd name="T35" fmla="*/ 2147483647 h 330"/>
                <a:gd name="T36" fmla="*/ 2147483647 w 487"/>
                <a:gd name="T37" fmla="*/ 2147483647 h 330"/>
                <a:gd name="T38" fmla="*/ 2147483647 w 487"/>
                <a:gd name="T39" fmla="*/ 2147483647 h 330"/>
                <a:gd name="T40" fmla="*/ 2147483647 w 487"/>
                <a:gd name="T41" fmla="*/ 2147483647 h 330"/>
                <a:gd name="T42" fmla="*/ 2147483647 w 487"/>
                <a:gd name="T43" fmla="*/ 2147483647 h 330"/>
                <a:gd name="T44" fmla="*/ 2147483647 w 487"/>
                <a:gd name="T45" fmla="*/ 2147483647 h 330"/>
                <a:gd name="T46" fmla="*/ 2147483647 w 487"/>
                <a:gd name="T47" fmla="*/ 2147483647 h 330"/>
                <a:gd name="T48" fmla="*/ 2147483647 w 487"/>
                <a:gd name="T49" fmla="*/ 2147483647 h 330"/>
                <a:gd name="T50" fmla="*/ 2147483647 w 487"/>
                <a:gd name="T51" fmla="*/ 2147483647 h 330"/>
                <a:gd name="T52" fmla="*/ 2147483647 w 487"/>
                <a:gd name="T53" fmla="*/ 2147483647 h 330"/>
                <a:gd name="T54" fmla="*/ 2147483647 w 487"/>
                <a:gd name="T55" fmla="*/ 2147483647 h 330"/>
                <a:gd name="T56" fmla="*/ 2147483647 w 487"/>
                <a:gd name="T57" fmla="*/ 2147483647 h 330"/>
                <a:gd name="T58" fmla="*/ 2147483647 w 487"/>
                <a:gd name="T59" fmla="*/ 2147483647 h 330"/>
                <a:gd name="T60" fmla="*/ 2147483647 w 487"/>
                <a:gd name="T61" fmla="*/ 0 h 330"/>
                <a:gd name="T62" fmla="*/ 2147483647 w 487"/>
                <a:gd name="T63" fmla="*/ 2147483647 h 3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7"/>
                <a:gd name="T97" fmla="*/ 0 h 330"/>
                <a:gd name="T98" fmla="*/ 487 w 487"/>
                <a:gd name="T99" fmla="*/ 330 h 3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8" name="Freeform 496"/>
            <p:cNvSpPr>
              <a:spLocks/>
            </p:cNvSpPr>
            <p:nvPr/>
          </p:nvSpPr>
          <p:spPr bwMode="auto">
            <a:xfrm>
              <a:off x="6296025" y="3662363"/>
              <a:ext cx="79375" cy="136525"/>
            </a:xfrm>
            <a:custGeom>
              <a:avLst/>
              <a:gdLst>
                <a:gd name="T0" fmla="*/ 2147483647 w 136"/>
                <a:gd name="T1" fmla="*/ 2147483647 h 228"/>
                <a:gd name="T2" fmla="*/ 2147483647 w 136"/>
                <a:gd name="T3" fmla="*/ 2147483647 h 228"/>
                <a:gd name="T4" fmla="*/ 2147483647 w 136"/>
                <a:gd name="T5" fmla="*/ 2147483647 h 228"/>
                <a:gd name="T6" fmla="*/ 2147483647 w 136"/>
                <a:gd name="T7" fmla="*/ 2147483647 h 228"/>
                <a:gd name="T8" fmla="*/ 2147483647 w 136"/>
                <a:gd name="T9" fmla="*/ 2147483647 h 228"/>
                <a:gd name="T10" fmla="*/ 2147483647 w 136"/>
                <a:gd name="T11" fmla="*/ 2147483647 h 228"/>
                <a:gd name="T12" fmla="*/ 2147483647 w 136"/>
                <a:gd name="T13" fmla="*/ 2147483647 h 228"/>
                <a:gd name="T14" fmla="*/ 2147483647 w 136"/>
                <a:gd name="T15" fmla="*/ 2147483647 h 228"/>
                <a:gd name="T16" fmla="*/ 2147483647 w 136"/>
                <a:gd name="T17" fmla="*/ 2147483647 h 228"/>
                <a:gd name="T18" fmla="*/ 2147483647 w 136"/>
                <a:gd name="T19" fmla="*/ 2147483647 h 228"/>
                <a:gd name="T20" fmla="*/ 2147483647 w 136"/>
                <a:gd name="T21" fmla="*/ 2147483647 h 228"/>
                <a:gd name="T22" fmla="*/ 2147483647 w 136"/>
                <a:gd name="T23" fmla="*/ 2147483647 h 228"/>
                <a:gd name="T24" fmla="*/ 2147483647 w 136"/>
                <a:gd name="T25" fmla="*/ 2147483647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8"/>
                <a:gd name="T41" fmla="*/ 136 w 136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9" name="Freeform 497"/>
            <p:cNvSpPr>
              <a:spLocks noEditPoints="1"/>
            </p:cNvSpPr>
            <p:nvPr/>
          </p:nvSpPr>
          <p:spPr bwMode="auto">
            <a:xfrm>
              <a:off x="7345363" y="3378200"/>
              <a:ext cx="287337" cy="473075"/>
            </a:xfrm>
            <a:custGeom>
              <a:avLst/>
              <a:gdLst>
                <a:gd name="T0" fmla="*/ 2147483647 w 487"/>
                <a:gd name="T1" fmla="*/ 2147483647 h 801"/>
                <a:gd name="T2" fmla="*/ 2147483647 w 487"/>
                <a:gd name="T3" fmla="*/ 2147483647 h 801"/>
                <a:gd name="T4" fmla="*/ 2147483647 w 487"/>
                <a:gd name="T5" fmla="*/ 2147483647 h 801"/>
                <a:gd name="T6" fmla="*/ 2147483647 w 487"/>
                <a:gd name="T7" fmla="*/ 2147483647 h 801"/>
                <a:gd name="T8" fmla="*/ 2147483647 w 487"/>
                <a:gd name="T9" fmla="*/ 2147483647 h 801"/>
                <a:gd name="T10" fmla="*/ 2147483647 w 487"/>
                <a:gd name="T11" fmla="*/ 2147483647 h 801"/>
                <a:gd name="T12" fmla="*/ 2147483647 w 487"/>
                <a:gd name="T13" fmla="*/ 2147483647 h 801"/>
                <a:gd name="T14" fmla="*/ 2147483647 w 487"/>
                <a:gd name="T15" fmla="*/ 2147483647 h 801"/>
                <a:gd name="T16" fmla="*/ 2147483647 w 487"/>
                <a:gd name="T17" fmla="*/ 2147483647 h 801"/>
                <a:gd name="T18" fmla="*/ 2147483647 w 487"/>
                <a:gd name="T19" fmla="*/ 2147483647 h 801"/>
                <a:gd name="T20" fmla="*/ 2147483647 w 487"/>
                <a:gd name="T21" fmla="*/ 2147483647 h 801"/>
                <a:gd name="T22" fmla="*/ 2147483647 w 487"/>
                <a:gd name="T23" fmla="*/ 2147483647 h 801"/>
                <a:gd name="T24" fmla="*/ 2147483647 w 487"/>
                <a:gd name="T25" fmla="*/ 2147483647 h 801"/>
                <a:gd name="T26" fmla="*/ 2147483647 w 487"/>
                <a:gd name="T27" fmla="*/ 2147483647 h 801"/>
                <a:gd name="T28" fmla="*/ 2147483647 w 487"/>
                <a:gd name="T29" fmla="*/ 2147483647 h 801"/>
                <a:gd name="T30" fmla="*/ 2147483647 w 487"/>
                <a:gd name="T31" fmla="*/ 2147483647 h 801"/>
                <a:gd name="T32" fmla="*/ 2147483647 w 487"/>
                <a:gd name="T33" fmla="*/ 2147483647 h 801"/>
                <a:gd name="T34" fmla="*/ 2147483647 w 487"/>
                <a:gd name="T35" fmla="*/ 2147483647 h 801"/>
                <a:gd name="T36" fmla="*/ 2147483647 w 487"/>
                <a:gd name="T37" fmla="*/ 2147483647 h 801"/>
                <a:gd name="T38" fmla="*/ 2147483647 w 487"/>
                <a:gd name="T39" fmla="*/ 2147483647 h 801"/>
                <a:gd name="T40" fmla="*/ 2147483647 w 487"/>
                <a:gd name="T41" fmla="*/ 2147483647 h 801"/>
                <a:gd name="T42" fmla="*/ 2147483647 w 487"/>
                <a:gd name="T43" fmla="*/ 2147483647 h 801"/>
                <a:gd name="T44" fmla="*/ 2147483647 w 487"/>
                <a:gd name="T45" fmla="*/ 2147483647 h 801"/>
                <a:gd name="T46" fmla="*/ 2147483647 w 487"/>
                <a:gd name="T47" fmla="*/ 2147483647 h 801"/>
                <a:gd name="T48" fmla="*/ 2147483647 w 487"/>
                <a:gd name="T49" fmla="*/ 2147483647 h 801"/>
                <a:gd name="T50" fmla="*/ 2147483647 w 487"/>
                <a:gd name="T51" fmla="*/ 2147483647 h 801"/>
                <a:gd name="T52" fmla="*/ 2147483647 w 487"/>
                <a:gd name="T53" fmla="*/ 2147483647 h 801"/>
                <a:gd name="T54" fmla="*/ 2147483647 w 487"/>
                <a:gd name="T55" fmla="*/ 2147483647 h 801"/>
                <a:gd name="T56" fmla="*/ 2147483647 w 487"/>
                <a:gd name="T57" fmla="*/ 2147483647 h 801"/>
                <a:gd name="T58" fmla="*/ 2147483647 w 487"/>
                <a:gd name="T59" fmla="*/ 2147483647 h 801"/>
                <a:gd name="T60" fmla="*/ 2147483647 w 487"/>
                <a:gd name="T61" fmla="*/ 2147483647 h 801"/>
                <a:gd name="T62" fmla="*/ 2147483647 w 487"/>
                <a:gd name="T63" fmla="*/ 2147483647 h 801"/>
                <a:gd name="T64" fmla="*/ 2147483647 w 487"/>
                <a:gd name="T65" fmla="*/ 2147483647 h 801"/>
                <a:gd name="T66" fmla="*/ 2147483647 w 487"/>
                <a:gd name="T67" fmla="*/ 2147483647 h 801"/>
                <a:gd name="T68" fmla="*/ 2147483647 w 487"/>
                <a:gd name="T69" fmla="*/ 2147483647 h 801"/>
                <a:gd name="T70" fmla="*/ 2147483647 w 487"/>
                <a:gd name="T71" fmla="*/ 2147483647 h 801"/>
                <a:gd name="T72" fmla="*/ 2147483647 w 487"/>
                <a:gd name="T73" fmla="*/ 2147483647 h 801"/>
                <a:gd name="T74" fmla="*/ 2147483647 w 487"/>
                <a:gd name="T75" fmla="*/ 2147483647 h 801"/>
                <a:gd name="T76" fmla="*/ 2147483647 w 487"/>
                <a:gd name="T77" fmla="*/ 2147483647 h 801"/>
                <a:gd name="T78" fmla="*/ 2147483647 w 487"/>
                <a:gd name="T79" fmla="*/ 2147483647 h 801"/>
                <a:gd name="T80" fmla="*/ 2147483647 w 487"/>
                <a:gd name="T81" fmla="*/ 2147483647 h 801"/>
                <a:gd name="T82" fmla="*/ 2147483647 w 487"/>
                <a:gd name="T83" fmla="*/ 2147483647 h 801"/>
                <a:gd name="T84" fmla="*/ 2147483647 w 487"/>
                <a:gd name="T85" fmla="*/ 2147483647 h 801"/>
                <a:gd name="T86" fmla="*/ 2147483647 w 487"/>
                <a:gd name="T87" fmla="*/ 2147483647 h 801"/>
                <a:gd name="T88" fmla="*/ 2147483647 w 487"/>
                <a:gd name="T89" fmla="*/ 2147483647 h 801"/>
                <a:gd name="T90" fmla="*/ 2147483647 w 487"/>
                <a:gd name="T91" fmla="*/ 2147483647 h 801"/>
                <a:gd name="T92" fmla="*/ 2147483647 w 487"/>
                <a:gd name="T93" fmla="*/ 2147483647 h 801"/>
                <a:gd name="T94" fmla="*/ 2147483647 w 487"/>
                <a:gd name="T95" fmla="*/ 2147483647 h 801"/>
                <a:gd name="T96" fmla="*/ 2147483647 w 487"/>
                <a:gd name="T97" fmla="*/ 2147483647 h 801"/>
                <a:gd name="T98" fmla="*/ 2147483647 w 487"/>
                <a:gd name="T99" fmla="*/ 2147483647 h 801"/>
                <a:gd name="T100" fmla="*/ 2147483647 w 487"/>
                <a:gd name="T101" fmla="*/ 2147483647 h 801"/>
                <a:gd name="T102" fmla="*/ 2147483647 w 487"/>
                <a:gd name="T103" fmla="*/ 2147483647 h 8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801"/>
                <a:gd name="T158" fmla="*/ 487 w 487"/>
                <a:gd name="T159" fmla="*/ 801 h 8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0" name="Freeform 498"/>
            <p:cNvSpPr>
              <a:spLocks/>
            </p:cNvSpPr>
            <p:nvPr/>
          </p:nvSpPr>
          <p:spPr bwMode="auto">
            <a:xfrm>
              <a:off x="7359650" y="3167063"/>
              <a:ext cx="50800" cy="107950"/>
            </a:xfrm>
            <a:custGeom>
              <a:avLst/>
              <a:gdLst>
                <a:gd name="T0" fmla="*/ 2147483647 w 85"/>
                <a:gd name="T1" fmla="*/ 2147483647 h 181"/>
                <a:gd name="T2" fmla="*/ 2147483647 w 85"/>
                <a:gd name="T3" fmla="*/ 2147483647 h 181"/>
                <a:gd name="T4" fmla="*/ 2147483647 w 85"/>
                <a:gd name="T5" fmla="*/ 2147483647 h 181"/>
                <a:gd name="T6" fmla="*/ 2147483647 w 85"/>
                <a:gd name="T7" fmla="*/ 2147483647 h 181"/>
                <a:gd name="T8" fmla="*/ 2147483647 w 85"/>
                <a:gd name="T9" fmla="*/ 2147483647 h 181"/>
                <a:gd name="T10" fmla="*/ 2147483647 w 85"/>
                <a:gd name="T11" fmla="*/ 2147483647 h 181"/>
                <a:gd name="T12" fmla="*/ 2147483647 w 85"/>
                <a:gd name="T13" fmla="*/ 0 h 181"/>
                <a:gd name="T14" fmla="*/ 2147483647 w 85"/>
                <a:gd name="T15" fmla="*/ 2147483647 h 181"/>
                <a:gd name="T16" fmla="*/ 2147483647 w 85"/>
                <a:gd name="T17" fmla="*/ 2147483647 h 181"/>
                <a:gd name="T18" fmla="*/ 2147483647 w 85"/>
                <a:gd name="T19" fmla="*/ 2147483647 h 181"/>
                <a:gd name="T20" fmla="*/ 2147483647 w 85"/>
                <a:gd name="T21" fmla="*/ 2147483647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181"/>
                <a:gd name="T35" fmla="*/ 85 w 85"/>
                <a:gd name="T36" fmla="*/ 181 h 1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1" name="Freeform 499"/>
            <p:cNvSpPr>
              <a:spLocks/>
            </p:cNvSpPr>
            <p:nvPr/>
          </p:nvSpPr>
          <p:spPr bwMode="auto">
            <a:xfrm>
              <a:off x="6870700" y="3759200"/>
              <a:ext cx="122238" cy="173038"/>
            </a:xfrm>
            <a:custGeom>
              <a:avLst/>
              <a:gdLst>
                <a:gd name="T0" fmla="*/ 2147483647 w 207"/>
                <a:gd name="T1" fmla="*/ 2147483647 h 293"/>
                <a:gd name="T2" fmla="*/ 2147483647 w 207"/>
                <a:gd name="T3" fmla="*/ 2147483647 h 293"/>
                <a:gd name="T4" fmla="*/ 2147483647 w 207"/>
                <a:gd name="T5" fmla="*/ 2147483647 h 293"/>
                <a:gd name="T6" fmla="*/ 2147483647 w 207"/>
                <a:gd name="T7" fmla="*/ 2147483647 h 293"/>
                <a:gd name="T8" fmla="*/ 2147483647 w 207"/>
                <a:gd name="T9" fmla="*/ 2147483647 h 293"/>
                <a:gd name="T10" fmla="*/ 2147483647 w 207"/>
                <a:gd name="T11" fmla="*/ 2147483647 h 293"/>
                <a:gd name="T12" fmla="*/ 2147483647 w 207"/>
                <a:gd name="T13" fmla="*/ 2147483647 h 293"/>
                <a:gd name="T14" fmla="*/ 2147483647 w 207"/>
                <a:gd name="T15" fmla="*/ 2147483647 h 293"/>
                <a:gd name="T16" fmla="*/ 2147483647 w 207"/>
                <a:gd name="T17" fmla="*/ 2147483647 h 293"/>
                <a:gd name="T18" fmla="*/ 2147483647 w 207"/>
                <a:gd name="T19" fmla="*/ 2147483647 h 293"/>
                <a:gd name="T20" fmla="*/ 2147483647 w 207"/>
                <a:gd name="T21" fmla="*/ 2147483647 h 293"/>
                <a:gd name="T22" fmla="*/ 2147483647 w 207"/>
                <a:gd name="T23" fmla="*/ 2147483647 h 293"/>
                <a:gd name="T24" fmla="*/ 2147483647 w 207"/>
                <a:gd name="T25" fmla="*/ 2147483647 h 293"/>
                <a:gd name="T26" fmla="*/ 2147483647 w 207"/>
                <a:gd name="T27" fmla="*/ 2147483647 h 293"/>
                <a:gd name="T28" fmla="*/ 2147483647 w 207"/>
                <a:gd name="T29" fmla="*/ 2147483647 h 293"/>
                <a:gd name="T30" fmla="*/ 2147483647 w 207"/>
                <a:gd name="T31" fmla="*/ 2147483647 h 293"/>
                <a:gd name="T32" fmla="*/ 2147483647 w 207"/>
                <a:gd name="T33" fmla="*/ 2147483647 h 293"/>
                <a:gd name="T34" fmla="*/ 2147483647 w 207"/>
                <a:gd name="T35" fmla="*/ 2147483647 h 293"/>
                <a:gd name="T36" fmla="*/ 2147483647 w 207"/>
                <a:gd name="T37" fmla="*/ 2147483647 h 293"/>
                <a:gd name="T38" fmla="*/ 2147483647 w 207"/>
                <a:gd name="T39" fmla="*/ 2147483647 h 293"/>
                <a:gd name="T40" fmla="*/ 2147483647 w 207"/>
                <a:gd name="T41" fmla="*/ 2147483647 h 293"/>
                <a:gd name="T42" fmla="*/ 2147483647 w 207"/>
                <a:gd name="T43" fmla="*/ 2147483647 h 293"/>
                <a:gd name="T44" fmla="*/ 2147483647 w 207"/>
                <a:gd name="T45" fmla="*/ 2147483647 h 293"/>
                <a:gd name="T46" fmla="*/ 2147483647 w 207"/>
                <a:gd name="T47" fmla="*/ 2147483647 h 293"/>
                <a:gd name="T48" fmla="*/ 2147483647 w 207"/>
                <a:gd name="T49" fmla="*/ 2147483647 h 293"/>
                <a:gd name="T50" fmla="*/ 2147483647 w 207"/>
                <a:gd name="T51" fmla="*/ 2147483647 h 293"/>
                <a:gd name="T52" fmla="*/ 2147483647 w 207"/>
                <a:gd name="T53" fmla="*/ 2147483647 h 293"/>
                <a:gd name="T54" fmla="*/ 0 w 207"/>
                <a:gd name="T55" fmla="*/ 2147483647 h 293"/>
                <a:gd name="T56" fmla="*/ 2147483647 w 207"/>
                <a:gd name="T57" fmla="*/ 2147483647 h 2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7"/>
                <a:gd name="T88" fmla="*/ 0 h 293"/>
                <a:gd name="T89" fmla="*/ 207 w 207"/>
                <a:gd name="T90" fmla="*/ 293 h 2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2" name="Freeform 500"/>
            <p:cNvSpPr>
              <a:spLocks/>
            </p:cNvSpPr>
            <p:nvPr/>
          </p:nvSpPr>
          <p:spPr bwMode="auto">
            <a:xfrm>
              <a:off x="6924675" y="3511550"/>
              <a:ext cx="147638" cy="130175"/>
            </a:xfrm>
            <a:custGeom>
              <a:avLst/>
              <a:gdLst>
                <a:gd name="T0" fmla="*/ 2147483647 w 252"/>
                <a:gd name="T1" fmla="*/ 0 h 224"/>
                <a:gd name="T2" fmla="*/ 2147483647 w 252"/>
                <a:gd name="T3" fmla="*/ 2147483647 h 224"/>
                <a:gd name="T4" fmla="*/ 2147483647 w 252"/>
                <a:gd name="T5" fmla="*/ 0 h 224"/>
                <a:gd name="T6" fmla="*/ 2147483647 w 252"/>
                <a:gd name="T7" fmla="*/ 2147483647 h 224"/>
                <a:gd name="T8" fmla="*/ 2147483647 w 252"/>
                <a:gd name="T9" fmla="*/ 2147483647 h 224"/>
                <a:gd name="T10" fmla="*/ 2147483647 w 252"/>
                <a:gd name="T11" fmla="*/ 2147483647 h 224"/>
                <a:gd name="T12" fmla="*/ 2147483647 w 252"/>
                <a:gd name="T13" fmla="*/ 2147483647 h 224"/>
                <a:gd name="T14" fmla="*/ 2147483647 w 252"/>
                <a:gd name="T15" fmla="*/ 2147483647 h 224"/>
                <a:gd name="T16" fmla="*/ 2147483647 w 252"/>
                <a:gd name="T17" fmla="*/ 2147483647 h 224"/>
                <a:gd name="T18" fmla="*/ 2147483647 w 252"/>
                <a:gd name="T19" fmla="*/ 2147483647 h 224"/>
                <a:gd name="T20" fmla="*/ 2147483647 w 252"/>
                <a:gd name="T21" fmla="*/ 2147483647 h 224"/>
                <a:gd name="T22" fmla="*/ 2147483647 w 252"/>
                <a:gd name="T23" fmla="*/ 2147483647 h 224"/>
                <a:gd name="T24" fmla="*/ 2147483647 w 252"/>
                <a:gd name="T25" fmla="*/ 2147483647 h 224"/>
                <a:gd name="T26" fmla="*/ 2147483647 w 252"/>
                <a:gd name="T27" fmla="*/ 2147483647 h 224"/>
                <a:gd name="T28" fmla="*/ 0 w 252"/>
                <a:gd name="T29" fmla="*/ 2147483647 h 224"/>
                <a:gd name="T30" fmla="*/ 2147483647 w 252"/>
                <a:gd name="T31" fmla="*/ 2147483647 h 224"/>
                <a:gd name="T32" fmla="*/ 2147483647 w 252"/>
                <a:gd name="T33" fmla="*/ 2147483647 h 224"/>
                <a:gd name="T34" fmla="*/ 2147483647 w 252"/>
                <a:gd name="T35" fmla="*/ 2147483647 h 224"/>
                <a:gd name="T36" fmla="*/ 2147483647 w 252"/>
                <a:gd name="T37" fmla="*/ 2147483647 h 224"/>
                <a:gd name="T38" fmla="*/ 2147483647 w 252"/>
                <a:gd name="T39" fmla="*/ 2147483647 h 224"/>
                <a:gd name="T40" fmla="*/ 2147483647 w 252"/>
                <a:gd name="T41" fmla="*/ 2147483647 h 224"/>
                <a:gd name="T42" fmla="*/ 2147483647 w 252"/>
                <a:gd name="T43" fmla="*/ 2147483647 h 224"/>
                <a:gd name="T44" fmla="*/ 2147483647 w 252"/>
                <a:gd name="T45" fmla="*/ 2147483647 h 224"/>
                <a:gd name="T46" fmla="*/ 2147483647 w 252"/>
                <a:gd name="T47" fmla="*/ 2147483647 h 224"/>
                <a:gd name="T48" fmla="*/ 2147483647 w 252"/>
                <a:gd name="T49" fmla="*/ 2147483647 h 224"/>
                <a:gd name="T50" fmla="*/ 2147483647 w 252"/>
                <a:gd name="T51" fmla="*/ 2147483647 h 224"/>
                <a:gd name="T52" fmla="*/ 2147483647 w 252"/>
                <a:gd name="T53" fmla="*/ 2147483647 h 224"/>
                <a:gd name="T54" fmla="*/ 2147483647 w 252"/>
                <a:gd name="T55" fmla="*/ 2147483647 h 224"/>
                <a:gd name="T56" fmla="*/ 2147483647 w 252"/>
                <a:gd name="T57" fmla="*/ 2147483647 h 224"/>
                <a:gd name="T58" fmla="*/ 2147483647 w 252"/>
                <a:gd name="T59" fmla="*/ 2147483647 h 224"/>
                <a:gd name="T60" fmla="*/ 2147483647 w 252"/>
                <a:gd name="T61" fmla="*/ 2147483647 h 224"/>
                <a:gd name="T62" fmla="*/ 2147483647 w 252"/>
                <a:gd name="T63" fmla="*/ 2147483647 h 224"/>
                <a:gd name="T64" fmla="*/ 2147483647 w 252"/>
                <a:gd name="T65" fmla="*/ 2147483647 h 224"/>
                <a:gd name="T66" fmla="*/ 2147483647 w 252"/>
                <a:gd name="T67" fmla="*/ 2147483647 h 224"/>
                <a:gd name="T68" fmla="*/ 2147483647 w 252"/>
                <a:gd name="T69" fmla="*/ 2147483647 h 224"/>
                <a:gd name="T70" fmla="*/ 2147483647 w 252"/>
                <a:gd name="T71" fmla="*/ 2147483647 h 224"/>
                <a:gd name="T72" fmla="*/ 2147483647 w 252"/>
                <a:gd name="T73" fmla="*/ 2147483647 h 224"/>
                <a:gd name="T74" fmla="*/ 2147483647 w 252"/>
                <a:gd name="T75" fmla="*/ 2147483647 h 224"/>
                <a:gd name="T76" fmla="*/ 2147483647 w 252"/>
                <a:gd name="T77" fmla="*/ 2147483647 h 224"/>
                <a:gd name="T78" fmla="*/ 2147483647 w 252"/>
                <a:gd name="T79" fmla="*/ 2147483647 h 224"/>
                <a:gd name="T80" fmla="*/ 2147483647 w 252"/>
                <a:gd name="T81" fmla="*/ 2147483647 h 224"/>
                <a:gd name="T82" fmla="*/ 2147483647 w 252"/>
                <a:gd name="T83" fmla="*/ 2147483647 h 224"/>
                <a:gd name="T84" fmla="*/ 2147483647 w 252"/>
                <a:gd name="T85" fmla="*/ 2147483647 h 224"/>
                <a:gd name="T86" fmla="*/ 2147483647 w 252"/>
                <a:gd name="T87" fmla="*/ 2147483647 h 224"/>
                <a:gd name="T88" fmla="*/ 2147483647 w 252"/>
                <a:gd name="T89" fmla="*/ 2147483647 h 224"/>
                <a:gd name="T90" fmla="*/ 2147483647 w 252"/>
                <a:gd name="T91" fmla="*/ 0 h 2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2"/>
                <a:gd name="T139" fmla="*/ 0 h 224"/>
                <a:gd name="T140" fmla="*/ 252 w 252"/>
                <a:gd name="T141" fmla="*/ 224 h 2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3" name="Freeform 501"/>
            <p:cNvSpPr>
              <a:spLocks noEditPoints="1"/>
            </p:cNvSpPr>
            <p:nvPr/>
          </p:nvSpPr>
          <p:spPr bwMode="auto">
            <a:xfrm>
              <a:off x="7396163" y="2746375"/>
              <a:ext cx="114300" cy="169863"/>
            </a:xfrm>
            <a:custGeom>
              <a:avLst/>
              <a:gdLst>
                <a:gd name="T0" fmla="*/ 2147483647 w 191"/>
                <a:gd name="T1" fmla="*/ 2147483647 h 284"/>
                <a:gd name="T2" fmla="*/ 2147483647 w 191"/>
                <a:gd name="T3" fmla="*/ 2147483647 h 284"/>
                <a:gd name="T4" fmla="*/ 2147483647 w 191"/>
                <a:gd name="T5" fmla="*/ 2147483647 h 284"/>
                <a:gd name="T6" fmla="*/ 2147483647 w 191"/>
                <a:gd name="T7" fmla="*/ 2147483647 h 284"/>
                <a:gd name="T8" fmla="*/ 2147483647 w 191"/>
                <a:gd name="T9" fmla="*/ 2147483647 h 284"/>
                <a:gd name="T10" fmla="*/ 2147483647 w 191"/>
                <a:gd name="T11" fmla="*/ 2147483647 h 284"/>
                <a:gd name="T12" fmla="*/ 2147483647 w 191"/>
                <a:gd name="T13" fmla="*/ 2147483647 h 284"/>
                <a:gd name="T14" fmla="*/ 2147483647 w 191"/>
                <a:gd name="T15" fmla="*/ 2147483647 h 284"/>
                <a:gd name="T16" fmla="*/ 2147483647 w 191"/>
                <a:gd name="T17" fmla="*/ 2147483647 h 284"/>
                <a:gd name="T18" fmla="*/ 2147483647 w 191"/>
                <a:gd name="T19" fmla="*/ 0 h 284"/>
                <a:gd name="T20" fmla="*/ 2147483647 w 191"/>
                <a:gd name="T21" fmla="*/ 2147483647 h 284"/>
                <a:gd name="T22" fmla="*/ 2147483647 w 191"/>
                <a:gd name="T23" fmla="*/ 2147483647 h 284"/>
                <a:gd name="T24" fmla="*/ 2147483647 w 191"/>
                <a:gd name="T25" fmla="*/ 2147483647 h 284"/>
                <a:gd name="T26" fmla="*/ 0 w 191"/>
                <a:gd name="T27" fmla="*/ 2147483647 h 284"/>
                <a:gd name="T28" fmla="*/ 2147483647 w 191"/>
                <a:gd name="T29" fmla="*/ 2147483647 h 284"/>
                <a:gd name="T30" fmla="*/ 2147483647 w 191"/>
                <a:gd name="T31" fmla="*/ 2147483647 h 284"/>
                <a:gd name="T32" fmla="*/ 2147483647 w 191"/>
                <a:gd name="T33" fmla="*/ 2147483647 h 284"/>
                <a:gd name="T34" fmla="*/ 2147483647 w 191"/>
                <a:gd name="T35" fmla="*/ 2147483647 h 284"/>
                <a:gd name="T36" fmla="*/ 2147483647 w 191"/>
                <a:gd name="T37" fmla="*/ 2147483647 h 284"/>
                <a:gd name="T38" fmla="*/ 2147483647 w 191"/>
                <a:gd name="T39" fmla="*/ 2147483647 h 284"/>
                <a:gd name="T40" fmla="*/ 2147483647 w 191"/>
                <a:gd name="T41" fmla="*/ 2147483647 h 284"/>
                <a:gd name="T42" fmla="*/ 2147483647 w 191"/>
                <a:gd name="T43" fmla="*/ 2147483647 h 284"/>
                <a:gd name="T44" fmla="*/ 2147483647 w 191"/>
                <a:gd name="T45" fmla="*/ 2147483647 h 284"/>
                <a:gd name="T46" fmla="*/ 2147483647 w 191"/>
                <a:gd name="T47" fmla="*/ 2147483647 h 284"/>
                <a:gd name="T48" fmla="*/ 2147483647 w 191"/>
                <a:gd name="T49" fmla="*/ 2147483647 h 284"/>
                <a:gd name="T50" fmla="*/ 2147483647 w 191"/>
                <a:gd name="T51" fmla="*/ 2147483647 h 284"/>
                <a:gd name="T52" fmla="*/ 2147483647 w 191"/>
                <a:gd name="T53" fmla="*/ 2147483647 h 284"/>
                <a:gd name="T54" fmla="*/ 2147483647 w 191"/>
                <a:gd name="T55" fmla="*/ 2147483647 h 284"/>
                <a:gd name="T56" fmla="*/ 2147483647 w 191"/>
                <a:gd name="T57" fmla="*/ 2147483647 h 284"/>
                <a:gd name="T58" fmla="*/ 2147483647 w 191"/>
                <a:gd name="T59" fmla="*/ 2147483647 h 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284"/>
                <a:gd name="T92" fmla="*/ 191 w 191"/>
                <a:gd name="T93" fmla="*/ 284 h 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4" name="Freeform 502"/>
            <p:cNvSpPr>
              <a:spLocks/>
            </p:cNvSpPr>
            <p:nvPr/>
          </p:nvSpPr>
          <p:spPr bwMode="auto">
            <a:xfrm>
              <a:off x="6829425" y="3257550"/>
              <a:ext cx="239713" cy="277813"/>
            </a:xfrm>
            <a:custGeom>
              <a:avLst/>
              <a:gdLst>
                <a:gd name="T0" fmla="*/ 2147483647 w 404"/>
                <a:gd name="T1" fmla="*/ 2147483647 h 470"/>
                <a:gd name="T2" fmla="*/ 2147483647 w 404"/>
                <a:gd name="T3" fmla="*/ 2147483647 h 470"/>
                <a:gd name="T4" fmla="*/ 2147483647 w 404"/>
                <a:gd name="T5" fmla="*/ 2147483647 h 470"/>
                <a:gd name="T6" fmla="*/ 2147483647 w 404"/>
                <a:gd name="T7" fmla="*/ 2147483647 h 470"/>
                <a:gd name="T8" fmla="*/ 2147483647 w 404"/>
                <a:gd name="T9" fmla="*/ 2147483647 h 470"/>
                <a:gd name="T10" fmla="*/ 2147483647 w 404"/>
                <a:gd name="T11" fmla="*/ 2147483647 h 470"/>
                <a:gd name="T12" fmla="*/ 2147483647 w 404"/>
                <a:gd name="T13" fmla="*/ 2147483647 h 470"/>
                <a:gd name="T14" fmla="*/ 2147483647 w 404"/>
                <a:gd name="T15" fmla="*/ 2147483647 h 470"/>
                <a:gd name="T16" fmla="*/ 2147483647 w 404"/>
                <a:gd name="T17" fmla="*/ 2147483647 h 470"/>
                <a:gd name="T18" fmla="*/ 2147483647 w 404"/>
                <a:gd name="T19" fmla="*/ 2147483647 h 470"/>
                <a:gd name="T20" fmla="*/ 2147483647 w 404"/>
                <a:gd name="T21" fmla="*/ 2147483647 h 470"/>
                <a:gd name="T22" fmla="*/ 2147483647 w 404"/>
                <a:gd name="T23" fmla="*/ 2147483647 h 470"/>
                <a:gd name="T24" fmla="*/ 2147483647 w 404"/>
                <a:gd name="T25" fmla="*/ 2147483647 h 470"/>
                <a:gd name="T26" fmla="*/ 2147483647 w 404"/>
                <a:gd name="T27" fmla="*/ 2147483647 h 470"/>
                <a:gd name="T28" fmla="*/ 2147483647 w 404"/>
                <a:gd name="T29" fmla="*/ 2147483647 h 470"/>
                <a:gd name="T30" fmla="*/ 2147483647 w 404"/>
                <a:gd name="T31" fmla="*/ 2147483647 h 470"/>
                <a:gd name="T32" fmla="*/ 2147483647 w 404"/>
                <a:gd name="T33" fmla="*/ 2147483647 h 470"/>
                <a:gd name="T34" fmla="*/ 2147483647 w 404"/>
                <a:gd name="T35" fmla="*/ 2147483647 h 470"/>
                <a:gd name="T36" fmla="*/ 2147483647 w 404"/>
                <a:gd name="T37" fmla="*/ 2147483647 h 470"/>
                <a:gd name="T38" fmla="*/ 2147483647 w 404"/>
                <a:gd name="T39" fmla="*/ 2147483647 h 470"/>
                <a:gd name="T40" fmla="*/ 2147483647 w 404"/>
                <a:gd name="T41" fmla="*/ 2147483647 h 470"/>
                <a:gd name="T42" fmla="*/ 2147483647 w 404"/>
                <a:gd name="T43" fmla="*/ 2147483647 h 470"/>
                <a:gd name="T44" fmla="*/ 2147483647 w 404"/>
                <a:gd name="T45" fmla="*/ 2147483647 h 470"/>
                <a:gd name="T46" fmla="*/ 2147483647 w 404"/>
                <a:gd name="T47" fmla="*/ 2147483647 h 470"/>
                <a:gd name="T48" fmla="*/ 2147483647 w 404"/>
                <a:gd name="T49" fmla="*/ 2147483647 h 470"/>
                <a:gd name="T50" fmla="*/ 2147483647 w 404"/>
                <a:gd name="T51" fmla="*/ 2147483647 h 470"/>
                <a:gd name="T52" fmla="*/ 2147483647 w 404"/>
                <a:gd name="T53" fmla="*/ 2147483647 h 470"/>
                <a:gd name="T54" fmla="*/ 2147483647 w 404"/>
                <a:gd name="T55" fmla="*/ 2147483647 h 470"/>
                <a:gd name="T56" fmla="*/ 2147483647 w 404"/>
                <a:gd name="T57" fmla="*/ 2147483647 h 470"/>
                <a:gd name="T58" fmla="*/ 2147483647 w 404"/>
                <a:gd name="T59" fmla="*/ 2147483647 h 470"/>
                <a:gd name="T60" fmla="*/ 2147483647 w 404"/>
                <a:gd name="T61" fmla="*/ 2147483647 h 470"/>
                <a:gd name="T62" fmla="*/ 2147483647 w 404"/>
                <a:gd name="T63" fmla="*/ 2147483647 h 470"/>
                <a:gd name="T64" fmla="*/ 2147483647 w 404"/>
                <a:gd name="T65" fmla="*/ 2147483647 h 470"/>
                <a:gd name="T66" fmla="*/ 2147483647 w 404"/>
                <a:gd name="T67" fmla="*/ 2147483647 h 470"/>
                <a:gd name="T68" fmla="*/ 2147483647 w 404"/>
                <a:gd name="T69" fmla="*/ 2147483647 h 470"/>
                <a:gd name="T70" fmla="*/ 2147483647 w 404"/>
                <a:gd name="T71" fmla="*/ 2147483647 h 470"/>
                <a:gd name="T72" fmla="*/ 2147483647 w 404"/>
                <a:gd name="T73" fmla="*/ 2147483647 h 470"/>
                <a:gd name="T74" fmla="*/ 2147483647 w 404"/>
                <a:gd name="T75" fmla="*/ 2147483647 h 470"/>
                <a:gd name="T76" fmla="*/ 2147483647 w 404"/>
                <a:gd name="T77" fmla="*/ 2147483647 h 4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4"/>
                <a:gd name="T118" fmla="*/ 0 h 470"/>
                <a:gd name="T119" fmla="*/ 404 w 404"/>
                <a:gd name="T120" fmla="*/ 470 h 4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5" name="Freeform 503"/>
            <p:cNvSpPr>
              <a:spLocks/>
            </p:cNvSpPr>
            <p:nvPr/>
          </p:nvSpPr>
          <p:spPr bwMode="auto">
            <a:xfrm>
              <a:off x="6764338" y="3321050"/>
              <a:ext cx="250825" cy="476250"/>
            </a:xfrm>
            <a:custGeom>
              <a:avLst/>
              <a:gdLst>
                <a:gd name="T0" fmla="*/ 2147483647 w 420"/>
                <a:gd name="T1" fmla="*/ 2147483647 h 800"/>
                <a:gd name="T2" fmla="*/ 2147483647 w 420"/>
                <a:gd name="T3" fmla="*/ 2147483647 h 800"/>
                <a:gd name="T4" fmla="*/ 2147483647 w 420"/>
                <a:gd name="T5" fmla="*/ 2147483647 h 800"/>
                <a:gd name="T6" fmla="*/ 2147483647 w 420"/>
                <a:gd name="T7" fmla="*/ 2147483647 h 800"/>
                <a:gd name="T8" fmla="*/ 2147483647 w 420"/>
                <a:gd name="T9" fmla="*/ 2147483647 h 800"/>
                <a:gd name="T10" fmla="*/ 2147483647 w 420"/>
                <a:gd name="T11" fmla="*/ 2147483647 h 800"/>
                <a:gd name="T12" fmla="*/ 2147483647 w 420"/>
                <a:gd name="T13" fmla="*/ 2147483647 h 800"/>
                <a:gd name="T14" fmla="*/ 2147483647 w 420"/>
                <a:gd name="T15" fmla="*/ 2147483647 h 800"/>
                <a:gd name="T16" fmla="*/ 2147483647 w 420"/>
                <a:gd name="T17" fmla="*/ 2147483647 h 800"/>
                <a:gd name="T18" fmla="*/ 2147483647 w 420"/>
                <a:gd name="T19" fmla="*/ 2147483647 h 800"/>
                <a:gd name="T20" fmla="*/ 2147483647 w 420"/>
                <a:gd name="T21" fmla="*/ 2147483647 h 800"/>
                <a:gd name="T22" fmla="*/ 2147483647 w 420"/>
                <a:gd name="T23" fmla="*/ 2147483647 h 800"/>
                <a:gd name="T24" fmla="*/ 2147483647 w 420"/>
                <a:gd name="T25" fmla="*/ 2147483647 h 800"/>
                <a:gd name="T26" fmla="*/ 2147483647 w 420"/>
                <a:gd name="T27" fmla="*/ 2147483647 h 800"/>
                <a:gd name="T28" fmla="*/ 2147483647 w 420"/>
                <a:gd name="T29" fmla="*/ 2147483647 h 800"/>
                <a:gd name="T30" fmla="*/ 2147483647 w 420"/>
                <a:gd name="T31" fmla="*/ 2147483647 h 800"/>
                <a:gd name="T32" fmla="*/ 2147483647 w 420"/>
                <a:gd name="T33" fmla="*/ 2147483647 h 800"/>
                <a:gd name="T34" fmla="*/ 2147483647 w 420"/>
                <a:gd name="T35" fmla="*/ 2147483647 h 800"/>
                <a:gd name="T36" fmla="*/ 2147483647 w 420"/>
                <a:gd name="T37" fmla="*/ 2147483647 h 800"/>
                <a:gd name="T38" fmla="*/ 2147483647 w 420"/>
                <a:gd name="T39" fmla="*/ 2147483647 h 800"/>
                <a:gd name="T40" fmla="*/ 2147483647 w 420"/>
                <a:gd name="T41" fmla="*/ 2147483647 h 800"/>
                <a:gd name="T42" fmla="*/ 2147483647 w 420"/>
                <a:gd name="T43" fmla="*/ 2147483647 h 800"/>
                <a:gd name="T44" fmla="*/ 2147483647 w 420"/>
                <a:gd name="T45" fmla="*/ 2147483647 h 800"/>
                <a:gd name="T46" fmla="*/ 2147483647 w 420"/>
                <a:gd name="T47" fmla="*/ 2147483647 h 800"/>
                <a:gd name="T48" fmla="*/ 2147483647 w 420"/>
                <a:gd name="T49" fmla="*/ 2147483647 h 800"/>
                <a:gd name="T50" fmla="*/ 2147483647 w 420"/>
                <a:gd name="T51" fmla="*/ 2147483647 h 800"/>
                <a:gd name="T52" fmla="*/ 2147483647 w 420"/>
                <a:gd name="T53" fmla="*/ 2147483647 h 800"/>
                <a:gd name="T54" fmla="*/ 2147483647 w 420"/>
                <a:gd name="T55" fmla="*/ 2147483647 h 800"/>
                <a:gd name="T56" fmla="*/ 2147483647 w 420"/>
                <a:gd name="T57" fmla="*/ 2147483647 h 800"/>
                <a:gd name="T58" fmla="*/ 2147483647 w 420"/>
                <a:gd name="T59" fmla="*/ 2147483647 h 800"/>
                <a:gd name="T60" fmla="*/ 2147483647 w 420"/>
                <a:gd name="T61" fmla="*/ 2147483647 h 800"/>
                <a:gd name="T62" fmla="*/ 2147483647 w 420"/>
                <a:gd name="T63" fmla="*/ 2147483647 h 800"/>
                <a:gd name="T64" fmla="*/ 2147483647 w 420"/>
                <a:gd name="T65" fmla="*/ 2147483647 h 800"/>
                <a:gd name="T66" fmla="*/ 2147483647 w 420"/>
                <a:gd name="T67" fmla="*/ 2147483647 h 800"/>
                <a:gd name="T68" fmla="*/ 2147483647 w 420"/>
                <a:gd name="T69" fmla="*/ 2147483647 h 800"/>
                <a:gd name="T70" fmla="*/ 2147483647 w 420"/>
                <a:gd name="T71" fmla="*/ 2147483647 h 800"/>
                <a:gd name="T72" fmla="*/ 2147483647 w 420"/>
                <a:gd name="T73" fmla="*/ 2147483647 h 800"/>
                <a:gd name="T74" fmla="*/ 2147483647 w 420"/>
                <a:gd name="T75" fmla="*/ 2147483647 h 800"/>
                <a:gd name="T76" fmla="*/ 2147483647 w 420"/>
                <a:gd name="T77" fmla="*/ 2147483647 h 800"/>
                <a:gd name="T78" fmla="*/ 2147483647 w 420"/>
                <a:gd name="T79" fmla="*/ 2147483647 h 800"/>
                <a:gd name="T80" fmla="*/ 2147483647 w 420"/>
                <a:gd name="T81" fmla="*/ 2147483647 h 800"/>
                <a:gd name="T82" fmla="*/ 2147483647 w 420"/>
                <a:gd name="T83" fmla="*/ 2147483647 h 800"/>
                <a:gd name="T84" fmla="*/ 2147483647 w 420"/>
                <a:gd name="T85" fmla="*/ 2147483647 h 800"/>
                <a:gd name="T86" fmla="*/ 2147483647 w 420"/>
                <a:gd name="T87" fmla="*/ 2147483647 h 800"/>
                <a:gd name="T88" fmla="*/ 2147483647 w 420"/>
                <a:gd name="T89" fmla="*/ 2147483647 h 800"/>
                <a:gd name="T90" fmla="*/ 2147483647 w 420"/>
                <a:gd name="T91" fmla="*/ 2147483647 h 800"/>
                <a:gd name="T92" fmla="*/ 2147483647 w 420"/>
                <a:gd name="T93" fmla="*/ 2147483647 h 800"/>
                <a:gd name="T94" fmla="*/ 2147483647 w 420"/>
                <a:gd name="T95" fmla="*/ 2147483647 h 800"/>
                <a:gd name="T96" fmla="*/ 2147483647 w 420"/>
                <a:gd name="T97" fmla="*/ 2147483647 h 800"/>
                <a:gd name="T98" fmla="*/ 2147483647 w 420"/>
                <a:gd name="T99" fmla="*/ 2147483647 h 800"/>
                <a:gd name="T100" fmla="*/ 2147483647 w 420"/>
                <a:gd name="T101" fmla="*/ 2147483647 h 800"/>
                <a:gd name="T102" fmla="*/ 2147483647 w 420"/>
                <a:gd name="T103" fmla="*/ 2147483647 h 800"/>
                <a:gd name="T104" fmla="*/ 2147483647 w 420"/>
                <a:gd name="T105" fmla="*/ 2147483647 h 800"/>
                <a:gd name="T106" fmla="*/ 2147483647 w 420"/>
                <a:gd name="T107" fmla="*/ 2147483647 h 800"/>
                <a:gd name="T108" fmla="*/ 2147483647 w 420"/>
                <a:gd name="T109" fmla="*/ 2147483647 h 800"/>
                <a:gd name="T110" fmla="*/ 2147483647 w 420"/>
                <a:gd name="T111" fmla="*/ 2147483647 h 8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800"/>
                <a:gd name="T170" fmla="*/ 420 w 420"/>
                <a:gd name="T171" fmla="*/ 800 h 8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6" name="Freeform 504"/>
            <p:cNvSpPr>
              <a:spLocks/>
            </p:cNvSpPr>
            <p:nvPr/>
          </p:nvSpPr>
          <p:spPr bwMode="auto">
            <a:xfrm>
              <a:off x="6881813" y="3228975"/>
              <a:ext cx="242887" cy="473075"/>
            </a:xfrm>
            <a:custGeom>
              <a:avLst/>
              <a:gdLst>
                <a:gd name="T0" fmla="*/ 2147483647 w 407"/>
                <a:gd name="T1" fmla="*/ 2147483647 h 795"/>
                <a:gd name="T2" fmla="*/ 2147483647 w 407"/>
                <a:gd name="T3" fmla="*/ 2147483647 h 795"/>
                <a:gd name="T4" fmla="*/ 2147483647 w 407"/>
                <a:gd name="T5" fmla="*/ 2147483647 h 795"/>
                <a:gd name="T6" fmla="*/ 2147483647 w 407"/>
                <a:gd name="T7" fmla="*/ 2147483647 h 795"/>
                <a:gd name="T8" fmla="*/ 2147483647 w 407"/>
                <a:gd name="T9" fmla="*/ 2147483647 h 795"/>
                <a:gd name="T10" fmla="*/ 2147483647 w 407"/>
                <a:gd name="T11" fmla="*/ 2147483647 h 795"/>
                <a:gd name="T12" fmla="*/ 2147483647 w 407"/>
                <a:gd name="T13" fmla="*/ 2147483647 h 795"/>
                <a:gd name="T14" fmla="*/ 2147483647 w 407"/>
                <a:gd name="T15" fmla="*/ 2147483647 h 795"/>
                <a:gd name="T16" fmla="*/ 2147483647 w 407"/>
                <a:gd name="T17" fmla="*/ 2147483647 h 795"/>
                <a:gd name="T18" fmla="*/ 2147483647 w 407"/>
                <a:gd name="T19" fmla="*/ 2147483647 h 795"/>
                <a:gd name="T20" fmla="*/ 2147483647 w 407"/>
                <a:gd name="T21" fmla="*/ 2147483647 h 795"/>
                <a:gd name="T22" fmla="*/ 2147483647 w 407"/>
                <a:gd name="T23" fmla="*/ 2147483647 h 795"/>
                <a:gd name="T24" fmla="*/ 2147483647 w 407"/>
                <a:gd name="T25" fmla="*/ 2147483647 h 795"/>
                <a:gd name="T26" fmla="*/ 2147483647 w 407"/>
                <a:gd name="T27" fmla="*/ 2147483647 h 795"/>
                <a:gd name="T28" fmla="*/ 2147483647 w 407"/>
                <a:gd name="T29" fmla="*/ 2147483647 h 795"/>
                <a:gd name="T30" fmla="*/ 2147483647 w 407"/>
                <a:gd name="T31" fmla="*/ 2147483647 h 795"/>
                <a:gd name="T32" fmla="*/ 2147483647 w 407"/>
                <a:gd name="T33" fmla="*/ 2147483647 h 795"/>
                <a:gd name="T34" fmla="*/ 2147483647 w 407"/>
                <a:gd name="T35" fmla="*/ 2147483647 h 795"/>
                <a:gd name="T36" fmla="*/ 2147483647 w 407"/>
                <a:gd name="T37" fmla="*/ 2147483647 h 795"/>
                <a:gd name="T38" fmla="*/ 2147483647 w 407"/>
                <a:gd name="T39" fmla="*/ 2147483647 h 795"/>
                <a:gd name="T40" fmla="*/ 2147483647 w 407"/>
                <a:gd name="T41" fmla="*/ 2147483647 h 795"/>
                <a:gd name="T42" fmla="*/ 2147483647 w 407"/>
                <a:gd name="T43" fmla="*/ 2147483647 h 795"/>
                <a:gd name="T44" fmla="*/ 2147483647 w 407"/>
                <a:gd name="T45" fmla="*/ 2147483647 h 795"/>
                <a:gd name="T46" fmla="*/ 2147483647 w 407"/>
                <a:gd name="T47" fmla="*/ 2147483647 h 795"/>
                <a:gd name="T48" fmla="*/ 2147483647 w 407"/>
                <a:gd name="T49" fmla="*/ 2147483647 h 795"/>
                <a:gd name="T50" fmla="*/ 2147483647 w 407"/>
                <a:gd name="T51" fmla="*/ 2147483647 h 795"/>
                <a:gd name="T52" fmla="*/ 2147483647 w 407"/>
                <a:gd name="T53" fmla="*/ 2147483647 h 795"/>
                <a:gd name="T54" fmla="*/ 2147483647 w 407"/>
                <a:gd name="T55" fmla="*/ 2147483647 h 795"/>
                <a:gd name="T56" fmla="*/ 2147483647 w 407"/>
                <a:gd name="T57" fmla="*/ 2147483647 h 795"/>
                <a:gd name="T58" fmla="*/ 2147483647 w 407"/>
                <a:gd name="T59" fmla="*/ 2147483647 h 795"/>
                <a:gd name="T60" fmla="*/ 2147483647 w 407"/>
                <a:gd name="T61" fmla="*/ 2147483647 h 795"/>
                <a:gd name="T62" fmla="*/ 2147483647 w 407"/>
                <a:gd name="T63" fmla="*/ 2147483647 h 795"/>
                <a:gd name="T64" fmla="*/ 2147483647 w 407"/>
                <a:gd name="T65" fmla="*/ 2147483647 h 795"/>
                <a:gd name="T66" fmla="*/ 2147483647 w 407"/>
                <a:gd name="T67" fmla="*/ 2147483647 h 795"/>
                <a:gd name="T68" fmla="*/ 2147483647 w 407"/>
                <a:gd name="T69" fmla="*/ 2147483647 h 795"/>
                <a:gd name="T70" fmla="*/ 2147483647 w 407"/>
                <a:gd name="T71" fmla="*/ 2147483647 h 795"/>
                <a:gd name="T72" fmla="*/ 2147483647 w 407"/>
                <a:gd name="T73" fmla="*/ 2147483647 h 795"/>
                <a:gd name="T74" fmla="*/ 2147483647 w 407"/>
                <a:gd name="T75" fmla="*/ 2147483647 h 795"/>
                <a:gd name="T76" fmla="*/ 2147483647 w 407"/>
                <a:gd name="T77" fmla="*/ 2147483647 h 795"/>
                <a:gd name="T78" fmla="*/ 2147483647 w 407"/>
                <a:gd name="T79" fmla="*/ 2147483647 h 795"/>
                <a:gd name="T80" fmla="*/ 2147483647 w 407"/>
                <a:gd name="T81" fmla="*/ 2147483647 h 795"/>
                <a:gd name="T82" fmla="*/ 2147483647 w 407"/>
                <a:gd name="T83" fmla="*/ 2147483647 h 795"/>
                <a:gd name="T84" fmla="*/ 2147483647 w 407"/>
                <a:gd name="T85" fmla="*/ 2147483647 h 795"/>
                <a:gd name="T86" fmla="*/ 2147483647 w 407"/>
                <a:gd name="T87" fmla="*/ 2147483647 h 795"/>
                <a:gd name="T88" fmla="*/ 2147483647 w 407"/>
                <a:gd name="T89" fmla="*/ 2147483647 h 795"/>
                <a:gd name="T90" fmla="*/ 2147483647 w 407"/>
                <a:gd name="T91" fmla="*/ 2147483647 h 795"/>
                <a:gd name="T92" fmla="*/ 2147483647 w 407"/>
                <a:gd name="T93" fmla="*/ 2147483647 h 795"/>
                <a:gd name="T94" fmla="*/ 2147483647 w 407"/>
                <a:gd name="T95" fmla="*/ 2147483647 h 795"/>
                <a:gd name="T96" fmla="*/ 2147483647 w 407"/>
                <a:gd name="T97" fmla="*/ 2147483647 h 795"/>
                <a:gd name="T98" fmla="*/ 2147483647 w 407"/>
                <a:gd name="T99" fmla="*/ 2147483647 h 795"/>
                <a:gd name="T100" fmla="*/ 2147483647 w 407"/>
                <a:gd name="T101" fmla="*/ 2147483647 h 795"/>
                <a:gd name="T102" fmla="*/ 2147483647 w 407"/>
                <a:gd name="T103" fmla="*/ 2147483647 h 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7"/>
                <a:gd name="T157" fmla="*/ 0 h 795"/>
                <a:gd name="T158" fmla="*/ 407 w 407"/>
                <a:gd name="T159" fmla="*/ 795 h 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7" name="Freeform 505"/>
            <p:cNvSpPr>
              <a:spLocks/>
            </p:cNvSpPr>
            <p:nvPr/>
          </p:nvSpPr>
          <p:spPr bwMode="auto">
            <a:xfrm>
              <a:off x="6238875" y="2998788"/>
              <a:ext cx="234950" cy="136525"/>
            </a:xfrm>
            <a:custGeom>
              <a:avLst/>
              <a:gdLst>
                <a:gd name="T0" fmla="*/ 2147483647 w 400"/>
                <a:gd name="T1" fmla="*/ 2147483647 h 233"/>
                <a:gd name="T2" fmla="*/ 2147483647 w 400"/>
                <a:gd name="T3" fmla="*/ 2147483647 h 233"/>
                <a:gd name="T4" fmla="*/ 2147483647 w 400"/>
                <a:gd name="T5" fmla="*/ 2147483647 h 233"/>
                <a:gd name="T6" fmla="*/ 2147483647 w 400"/>
                <a:gd name="T7" fmla="*/ 2147483647 h 233"/>
                <a:gd name="T8" fmla="*/ 2147483647 w 400"/>
                <a:gd name="T9" fmla="*/ 2147483647 h 233"/>
                <a:gd name="T10" fmla="*/ 2147483647 w 400"/>
                <a:gd name="T11" fmla="*/ 2147483647 h 233"/>
                <a:gd name="T12" fmla="*/ 2147483647 w 400"/>
                <a:gd name="T13" fmla="*/ 2147483647 h 233"/>
                <a:gd name="T14" fmla="*/ 2147483647 w 400"/>
                <a:gd name="T15" fmla="*/ 2147483647 h 233"/>
                <a:gd name="T16" fmla="*/ 2147483647 w 400"/>
                <a:gd name="T17" fmla="*/ 2147483647 h 233"/>
                <a:gd name="T18" fmla="*/ 2147483647 w 400"/>
                <a:gd name="T19" fmla="*/ 2147483647 h 233"/>
                <a:gd name="T20" fmla="*/ 2147483647 w 400"/>
                <a:gd name="T21" fmla="*/ 2147483647 h 233"/>
                <a:gd name="T22" fmla="*/ 2147483647 w 400"/>
                <a:gd name="T23" fmla="*/ 2147483647 h 233"/>
                <a:gd name="T24" fmla="*/ 2147483647 w 400"/>
                <a:gd name="T25" fmla="*/ 2147483647 h 233"/>
                <a:gd name="T26" fmla="*/ 2147483647 w 400"/>
                <a:gd name="T27" fmla="*/ 2147483647 h 233"/>
                <a:gd name="T28" fmla="*/ 2147483647 w 400"/>
                <a:gd name="T29" fmla="*/ 2147483647 h 233"/>
                <a:gd name="T30" fmla="*/ 2147483647 w 400"/>
                <a:gd name="T31" fmla="*/ 2147483647 h 233"/>
                <a:gd name="T32" fmla="*/ 2147483647 w 400"/>
                <a:gd name="T33" fmla="*/ 2147483647 h 233"/>
                <a:gd name="T34" fmla="*/ 2147483647 w 400"/>
                <a:gd name="T35" fmla="*/ 2147483647 h 233"/>
                <a:gd name="T36" fmla="*/ 2147483647 w 400"/>
                <a:gd name="T37" fmla="*/ 2147483647 h 233"/>
                <a:gd name="T38" fmla="*/ 2147483647 w 400"/>
                <a:gd name="T39" fmla="*/ 2147483647 h 233"/>
                <a:gd name="T40" fmla="*/ 2147483647 w 400"/>
                <a:gd name="T41" fmla="*/ 2147483647 h 233"/>
                <a:gd name="T42" fmla="*/ 2147483647 w 400"/>
                <a:gd name="T43" fmla="*/ 2147483647 h 233"/>
                <a:gd name="T44" fmla="*/ 2147483647 w 400"/>
                <a:gd name="T45" fmla="*/ 2147483647 h 233"/>
                <a:gd name="T46" fmla="*/ 2147483647 w 400"/>
                <a:gd name="T47" fmla="*/ 2147483647 h 233"/>
                <a:gd name="T48" fmla="*/ 2147483647 w 400"/>
                <a:gd name="T49" fmla="*/ 2147483647 h 233"/>
                <a:gd name="T50" fmla="*/ 2147483647 w 400"/>
                <a:gd name="T51" fmla="*/ 2147483647 h 233"/>
                <a:gd name="T52" fmla="*/ 2147483647 w 400"/>
                <a:gd name="T53" fmla="*/ 2147483647 h 233"/>
                <a:gd name="T54" fmla="*/ 2147483647 w 400"/>
                <a:gd name="T55" fmla="*/ 2147483647 h 233"/>
                <a:gd name="T56" fmla="*/ 2147483647 w 400"/>
                <a:gd name="T57" fmla="*/ 2147483647 h 233"/>
                <a:gd name="T58" fmla="*/ 2147483647 w 400"/>
                <a:gd name="T59" fmla="*/ 2147483647 h 233"/>
                <a:gd name="T60" fmla="*/ 2147483647 w 400"/>
                <a:gd name="T61" fmla="*/ 2147483647 h 233"/>
                <a:gd name="T62" fmla="*/ 2147483647 w 400"/>
                <a:gd name="T63" fmla="*/ 2147483647 h 233"/>
                <a:gd name="T64" fmla="*/ 2147483647 w 400"/>
                <a:gd name="T65" fmla="*/ 2147483647 h 233"/>
                <a:gd name="T66" fmla="*/ 2147483647 w 400"/>
                <a:gd name="T67" fmla="*/ 2147483647 h 233"/>
                <a:gd name="T68" fmla="*/ 2147483647 w 400"/>
                <a:gd name="T69" fmla="*/ 2147483647 h 233"/>
                <a:gd name="T70" fmla="*/ 2147483647 w 400"/>
                <a:gd name="T71" fmla="*/ 2147483647 h 233"/>
                <a:gd name="T72" fmla="*/ 2147483647 w 400"/>
                <a:gd name="T73" fmla="*/ 2147483647 h 233"/>
                <a:gd name="T74" fmla="*/ 2147483647 w 400"/>
                <a:gd name="T75" fmla="*/ 2147483647 h 233"/>
                <a:gd name="T76" fmla="*/ 2147483647 w 400"/>
                <a:gd name="T77" fmla="*/ 2147483647 h 233"/>
                <a:gd name="T78" fmla="*/ 2147483647 w 400"/>
                <a:gd name="T79" fmla="*/ 2147483647 h 233"/>
                <a:gd name="T80" fmla="*/ 2147483647 w 400"/>
                <a:gd name="T81" fmla="*/ 2147483647 h 233"/>
                <a:gd name="T82" fmla="*/ 2147483647 w 400"/>
                <a:gd name="T83" fmla="*/ 2147483647 h 233"/>
                <a:gd name="T84" fmla="*/ 2147483647 w 400"/>
                <a:gd name="T85" fmla="*/ 2147483647 h 233"/>
                <a:gd name="T86" fmla="*/ 2147483647 w 400"/>
                <a:gd name="T87" fmla="*/ 2147483647 h 233"/>
                <a:gd name="T88" fmla="*/ 2147483647 w 400"/>
                <a:gd name="T89" fmla="*/ 2147483647 h 233"/>
                <a:gd name="T90" fmla="*/ 2147483647 w 400"/>
                <a:gd name="T91" fmla="*/ 2147483647 h 233"/>
                <a:gd name="T92" fmla="*/ 2147483647 w 400"/>
                <a:gd name="T93" fmla="*/ 2147483647 h 233"/>
                <a:gd name="T94" fmla="*/ 2147483647 w 400"/>
                <a:gd name="T95" fmla="*/ 2147483647 h 233"/>
                <a:gd name="T96" fmla="*/ 2147483647 w 400"/>
                <a:gd name="T97" fmla="*/ 2147483647 h 233"/>
                <a:gd name="T98" fmla="*/ 2147483647 w 400"/>
                <a:gd name="T99" fmla="*/ 2147483647 h 233"/>
                <a:gd name="T100" fmla="*/ 2147483647 w 400"/>
                <a:gd name="T101" fmla="*/ 2147483647 h 233"/>
                <a:gd name="T102" fmla="*/ 2147483647 w 400"/>
                <a:gd name="T103" fmla="*/ 2147483647 h 233"/>
                <a:gd name="T104" fmla="*/ 2147483647 w 400"/>
                <a:gd name="T105" fmla="*/ 2147483647 h 233"/>
                <a:gd name="T106" fmla="*/ 2147483647 w 400"/>
                <a:gd name="T107" fmla="*/ 2147483647 h 233"/>
                <a:gd name="T108" fmla="*/ 2147483647 w 400"/>
                <a:gd name="T109" fmla="*/ 2147483647 h 233"/>
                <a:gd name="T110" fmla="*/ 2147483647 w 400"/>
                <a:gd name="T111" fmla="*/ 2147483647 h 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0"/>
                <a:gd name="T169" fmla="*/ 0 h 233"/>
                <a:gd name="T170" fmla="*/ 400 w 400"/>
                <a:gd name="T171" fmla="*/ 233 h 2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8" name="Freeform 506"/>
            <p:cNvSpPr>
              <a:spLocks/>
            </p:cNvSpPr>
            <p:nvPr/>
          </p:nvSpPr>
          <p:spPr bwMode="auto">
            <a:xfrm>
              <a:off x="6481763" y="3068638"/>
              <a:ext cx="103187" cy="55562"/>
            </a:xfrm>
            <a:custGeom>
              <a:avLst/>
              <a:gdLst>
                <a:gd name="T0" fmla="*/ 2147483647 w 176"/>
                <a:gd name="T1" fmla="*/ 2147483647 h 93"/>
                <a:gd name="T2" fmla="*/ 2147483647 w 176"/>
                <a:gd name="T3" fmla="*/ 2147483647 h 93"/>
                <a:gd name="T4" fmla="*/ 2147483647 w 176"/>
                <a:gd name="T5" fmla="*/ 2147483647 h 93"/>
                <a:gd name="T6" fmla="*/ 2147483647 w 176"/>
                <a:gd name="T7" fmla="*/ 2147483647 h 93"/>
                <a:gd name="T8" fmla="*/ 2147483647 w 176"/>
                <a:gd name="T9" fmla="*/ 2147483647 h 93"/>
                <a:gd name="T10" fmla="*/ 2147483647 w 176"/>
                <a:gd name="T11" fmla="*/ 2147483647 h 93"/>
                <a:gd name="T12" fmla="*/ 2147483647 w 176"/>
                <a:gd name="T13" fmla="*/ 2147483647 h 93"/>
                <a:gd name="T14" fmla="*/ 2147483647 w 176"/>
                <a:gd name="T15" fmla="*/ 2147483647 h 93"/>
                <a:gd name="T16" fmla="*/ 2147483647 w 176"/>
                <a:gd name="T17" fmla="*/ 2147483647 h 93"/>
                <a:gd name="T18" fmla="*/ 2147483647 w 176"/>
                <a:gd name="T19" fmla="*/ 2147483647 h 93"/>
                <a:gd name="T20" fmla="*/ 2147483647 w 176"/>
                <a:gd name="T21" fmla="*/ 2147483647 h 93"/>
                <a:gd name="T22" fmla="*/ 2147483647 w 176"/>
                <a:gd name="T23" fmla="*/ 2147483647 h 93"/>
                <a:gd name="T24" fmla="*/ 2147483647 w 176"/>
                <a:gd name="T25" fmla="*/ 2147483647 h 93"/>
                <a:gd name="T26" fmla="*/ 2147483647 w 176"/>
                <a:gd name="T27" fmla="*/ 2147483647 h 93"/>
                <a:gd name="T28" fmla="*/ 2147483647 w 176"/>
                <a:gd name="T29" fmla="*/ 2147483647 h 93"/>
                <a:gd name="T30" fmla="*/ 2147483647 w 176"/>
                <a:gd name="T31" fmla="*/ 2147483647 h 93"/>
                <a:gd name="T32" fmla="*/ 2147483647 w 176"/>
                <a:gd name="T33" fmla="*/ 214748364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93"/>
                <a:gd name="T53" fmla="*/ 176 w 176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9" name="Freeform 507"/>
            <p:cNvSpPr>
              <a:spLocks/>
            </p:cNvSpPr>
            <p:nvPr/>
          </p:nvSpPr>
          <p:spPr bwMode="auto">
            <a:xfrm>
              <a:off x="6477000" y="3127375"/>
              <a:ext cx="146050" cy="169863"/>
            </a:xfrm>
            <a:custGeom>
              <a:avLst/>
              <a:gdLst>
                <a:gd name="T0" fmla="*/ 2147483647 w 247"/>
                <a:gd name="T1" fmla="*/ 2147483647 h 284"/>
                <a:gd name="T2" fmla="*/ 2147483647 w 247"/>
                <a:gd name="T3" fmla="*/ 2147483647 h 284"/>
                <a:gd name="T4" fmla="*/ 2147483647 w 247"/>
                <a:gd name="T5" fmla="*/ 2147483647 h 284"/>
                <a:gd name="T6" fmla="*/ 2147483647 w 247"/>
                <a:gd name="T7" fmla="*/ 2147483647 h 284"/>
                <a:gd name="T8" fmla="*/ 2147483647 w 247"/>
                <a:gd name="T9" fmla="*/ 2147483647 h 284"/>
                <a:gd name="T10" fmla="*/ 2147483647 w 247"/>
                <a:gd name="T11" fmla="*/ 2147483647 h 284"/>
                <a:gd name="T12" fmla="*/ 2147483647 w 247"/>
                <a:gd name="T13" fmla="*/ 2147483647 h 284"/>
                <a:gd name="T14" fmla="*/ 2147483647 w 247"/>
                <a:gd name="T15" fmla="*/ 2147483647 h 284"/>
                <a:gd name="T16" fmla="*/ 2147483647 w 247"/>
                <a:gd name="T17" fmla="*/ 2147483647 h 284"/>
                <a:gd name="T18" fmla="*/ 2147483647 w 247"/>
                <a:gd name="T19" fmla="*/ 2147483647 h 284"/>
                <a:gd name="T20" fmla="*/ 2147483647 w 247"/>
                <a:gd name="T21" fmla="*/ 2147483647 h 284"/>
                <a:gd name="T22" fmla="*/ 2147483647 w 247"/>
                <a:gd name="T23" fmla="*/ 2147483647 h 284"/>
                <a:gd name="T24" fmla="*/ 2147483647 w 247"/>
                <a:gd name="T25" fmla="*/ 2147483647 h 284"/>
                <a:gd name="T26" fmla="*/ 2147483647 w 247"/>
                <a:gd name="T27" fmla="*/ 2147483647 h 284"/>
                <a:gd name="T28" fmla="*/ 2147483647 w 247"/>
                <a:gd name="T29" fmla="*/ 2147483647 h 284"/>
                <a:gd name="T30" fmla="*/ 2147483647 w 247"/>
                <a:gd name="T31" fmla="*/ 2147483647 h 284"/>
                <a:gd name="T32" fmla="*/ 2147483647 w 247"/>
                <a:gd name="T33" fmla="*/ 2147483647 h 284"/>
                <a:gd name="T34" fmla="*/ 2147483647 w 247"/>
                <a:gd name="T35" fmla="*/ 2147483647 h 284"/>
                <a:gd name="T36" fmla="*/ 2147483647 w 247"/>
                <a:gd name="T37" fmla="*/ 2147483647 h 284"/>
                <a:gd name="T38" fmla="*/ 2147483647 w 247"/>
                <a:gd name="T39" fmla="*/ 2147483647 h 284"/>
                <a:gd name="T40" fmla="*/ 2147483647 w 247"/>
                <a:gd name="T41" fmla="*/ 2147483647 h 284"/>
                <a:gd name="T42" fmla="*/ 2147483647 w 247"/>
                <a:gd name="T43" fmla="*/ 2147483647 h 284"/>
                <a:gd name="T44" fmla="*/ 2147483647 w 247"/>
                <a:gd name="T45" fmla="*/ 2147483647 h 284"/>
                <a:gd name="T46" fmla="*/ 2147483647 w 247"/>
                <a:gd name="T47" fmla="*/ 2147483647 h 284"/>
                <a:gd name="T48" fmla="*/ 2147483647 w 247"/>
                <a:gd name="T49" fmla="*/ 2147483647 h 284"/>
                <a:gd name="T50" fmla="*/ 2147483647 w 247"/>
                <a:gd name="T51" fmla="*/ 2147483647 h 284"/>
                <a:gd name="T52" fmla="*/ 2147483647 w 247"/>
                <a:gd name="T53" fmla="*/ 2147483647 h 284"/>
                <a:gd name="T54" fmla="*/ 2147483647 w 247"/>
                <a:gd name="T55" fmla="*/ 2147483647 h 284"/>
                <a:gd name="T56" fmla="*/ 2147483647 w 247"/>
                <a:gd name="T57" fmla="*/ 2147483647 h 284"/>
                <a:gd name="T58" fmla="*/ 2147483647 w 247"/>
                <a:gd name="T59" fmla="*/ 2147483647 h 284"/>
                <a:gd name="T60" fmla="*/ 2147483647 w 247"/>
                <a:gd name="T61" fmla="*/ 2147483647 h 284"/>
                <a:gd name="T62" fmla="*/ 2147483647 w 247"/>
                <a:gd name="T63" fmla="*/ 2147483647 h 284"/>
                <a:gd name="T64" fmla="*/ 2147483647 w 247"/>
                <a:gd name="T65" fmla="*/ 2147483647 h 284"/>
                <a:gd name="T66" fmla="*/ 2147483647 w 247"/>
                <a:gd name="T67" fmla="*/ 2147483647 h 284"/>
                <a:gd name="T68" fmla="*/ 2147483647 w 247"/>
                <a:gd name="T69" fmla="*/ 2147483647 h 284"/>
                <a:gd name="T70" fmla="*/ 2147483647 w 247"/>
                <a:gd name="T71" fmla="*/ 2147483647 h 284"/>
                <a:gd name="T72" fmla="*/ 2147483647 w 247"/>
                <a:gd name="T73" fmla="*/ 2147483647 h 284"/>
                <a:gd name="T74" fmla="*/ 2147483647 w 247"/>
                <a:gd name="T75" fmla="*/ 0 h 284"/>
                <a:gd name="T76" fmla="*/ 2147483647 w 247"/>
                <a:gd name="T77" fmla="*/ 2147483647 h 284"/>
                <a:gd name="T78" fmla="*/ 2147483647 w 247"/>
                <a:gd name="T79" fmla="*/ 2147483647 h 284"/>
                <a:gd name="T80" fmla="*/ 2147483647 w 247"/>
                <a:gd name="T81" fmla="*/ 2147483647 h 284"/>
                <a:gd name="T82" fmla="*/ 2147483647 w 247"/>
                <a:gd name="T83" fmla="*/ 2147483647 h 284"/>
                <a:gd name="T84" fmla="*/ 2147483647 w 247"/>
                <a:gd name="T85" fmla="*/ 2147483647 h 284"/>
                <a:gd name="T86" fmla="*/ 2147483647 w 247"/>
                <a:gd name="T87" fmla="*/ 2147483647 h 284"/>
                <a:gd name="T88" fmla="*/ 2147483647 w 247"/>
                <a:gd name="T89" fmla="*/ 2147483647 h 284"/>
                <a:gd name="T90" fmla="*/ 2147483647 w 247"/>
                <a:gd name="T91" fmla="*/ 2147483647 h 284"/>
                <a:gd name="T92" fmla="*/ 2147483647 w 247"/>
                <a:gd name="T93" fmla="*/ 2147483647 h 284"/>
                <a:gd name="T94" fmla="*/ 2147483647 w 247"/>
                <a:gd name="T95" fmla="*/ 2147483647 h 284"/>
                <a:gd name="T96" fmla="*/ 2147483647 w 247"/>
                <a:gd name="T97" fmla="*/ 2147483647 h 284"/>
                <a:gd name="T98" fmla="*/ 2147483647 w 247"/>
                <a:gd name="T99" fmla="*/ 2147483647 h 284"/>
                <a:gd name="T100" fmla="*/ 2147483647 w 247"/>
                <a:gd name="T101" fmla="*/ 2147483647 h 284"/>
                <a:gd name="T102" fmla="*/ 2147483647 w 247"/>
                <a:gd name="T103" fmla="*/ 2147483647 h 284"/>
                <a:gd name="T104" fmla="*/ 2147483647 w 247"/>
                <a:gd name="T105" fmla="*/ 2147483647 h 284"/>
                <a:gd name="T106" fmla="*/ 2147483647 w 247"/>
                <a:gd name="T107" fmla="*/ 2147483647 h 2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7"/>
                <a:gd name="T163" fmla="*/ 0 h 284"/>
                <a:gd name="T164" fmla="*/ 247 w 247"/>
                <a:gd name="T165" fmla="*/ 284 h 2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0" name="Freeform 508"/>
            <p:cNvSpPr>
              <a:spLocks noEditPoints="1"/>
            </p:cNvSpPr>
            <p:nvPr/>
          </p:nvSpPr>
          <p:spPr bwMode="auto">
            <a:xfrm>
              <a:off x="5946775" y="2824163"/>
              <a:ext cx="773113" cy="936625"/>
            </a:xfrm>
            <a:custGeom>
              <a:avLst/>
              <a:gdLst>
                <a:gd name="T0" fmla="*/ 2147483647 w 1304"/>
                <a:gd name="T1" fmla="*/ 2147483647 h 1578"/>
                <a:gd name="T2" fmla="*/ 2147483647 w 1304"/>
                <a:gd name="T3" fmla="*/ 2147483647 h 1578"/>
                <a:gd name="T4" fmla="*/ 2147483647 w 1304"/>
                <a:gd name="T5" fmla="*/ 2147483647 h 1578"/>
                <a:gd name="T6" fmla="*/ 2147483647 w 1304"/>
                <a:gd name="T7" fmla="*/ 2147483647 h 1578"/>
                <a:gd name="T8" fmla="*/ 2147483647 w 1304"/>
                <a:gd name="T9" fmla="*/ 2147483647 h 1578"/>
                <a:gd name="T10" fmla="*/ 2147483647 w 1304"/>
                <a:gd name="T11" fmla="*/ 2147483647 h 1578"/>
                <a:gd name="T12" fmla="*/ 2147483647 w 1304"/>
                <a:gd name="T13" fmla="*/ 2147483647 h 1578"/>
                <a:gd name="T14" fmla="*/ 2147483647 w 1304"/>
                <a:gd name="T15" fmla="*/ 2147483647 h 1578"/>
                <a:gd name="T16" fmla="*/ 2147483647 w 1304"/>
                <a:gd name="T17" fmla="*/ 2147483647 h 1578"/>
                <a:gd name="T18" fmla="*/ 2147483647 w 1304"/>
                <a:gd name="T19" fmla="*/ 2147483647 h 1578"/>
                <a:gd name="T20" fmla="*/ 2147483647 w 1304"/>
                <a:gd name="T21" fmla="*/ 2147483647 h 1578"/>
                <a:gd name="T22" fmla="*/ 2147483647 w 1304"/>
                <a:gd name="T23" fmla="*/ 2147483647 h 1578"/>
                <a:gd name="T24" fmla="*/ 2147483647 w 1304"/>
                <a:gd name="T25" fmla="*/ 2147483647 h 1578"/>
                <a:gd name="T26" fmla="*/ 2147483647 w 1304"/>
                <a:gd name="T27" fmla="*/ 2147483647 h 1578"/>
                <a:gd name="T28" fmla="*/ 2147483647 w 1304"/>
                <a:gd name="T29" fmla="*/ 2147483647 h 1578"/>
                <a:gd name="T30" fmla="*/ 2147483647 w 1304"/>
                <a:gd name="T31" fmla="*/ 2147483647 h 1578"/>
                <a:gd name="T32" fmla="*/ 2147483647 w 1304"/>
                <a:gd name="T33" fmla="*/ 2147483647 h 1578"/>
                <a:gd name="T34" fmla="*/ 2147483647 w 1304"/>
                <a:gd name="T35" fmla="*/ 2147483647 h 1578"/>
                <a:gd name="T36" fmla="*/ 2147483647 w 1304"/>
                <a:gd name="T37" fmla="*/ 2147483647 h 1578"/>
                <a:gd name="T38" fmla="*/ 2147483647 w 1304"/>
                <a:gd name="T39" fmla="*/ 2147483647 h 1578"/>
                <a:gd name="T40" fmla="*/ 2147483647 w 1304"/>
                <a:gd name="T41" fmla="*/ 2147483647 h 1578"/>
                <a:gd name="T42" fmla="*/ 2147483647 w 1304"/>
                <a:gd name="T43" fmla="*/ 2147483647 h 1578"/>
                <a:gd name="T44" fmla="*/ 2147483647 w 1304"/>
                <a:gd name="T45" fmla="*/ 2147483647 h 1578"/>
                <a:gd name="T46" fmla="*/ 2147483647 w 1304"/>
                <a:gd name="T47" fmla="*/ 2147483647 h 1578"/>
                <a:gd name="T48" fmla="*/ 2147483647 w 1304"/>
                <a:gd name="T49" fmla="*/ 2147483647 h 1578"/>
                <a:gd name="T50" fmla="*/ 2147483647 w 1304"/>
                <a:gd name="T51" fmla="*/ 2147483647 h 1578"/>
                <a:gd name="T52" fmla="*/ 2147483647 w 1304"/>
                <a:gd name="T53" fmla="*/ 2147483647 h 1578"/>
                <a:gd name="T54" fmla="*/ 2147483647 w 1304"/>
                <a:gd name="T55" fmla="*/ 2147483647 h 1578"/>
                <a:gd name="T56" fmla="*/ 2147483647 w 1304"/>
                <a:gd name="T57" fmla="*/ 2147483647 h 1578"/>
                <a:gd name="T58" fmla="*/ 2147483647 w 1304"/>
                <a:gd name="T59" fmla="*/ 2147483647 h 1578"/>
                <a:gd name="T60" fmla="*/ 2147483647 w 1304"/>
                <a:gd name="T61" fmla="*/ 2147483647 h 1578"/>
                <a:gd name="T62" fmla="*/ 2147483647 w 1304"/>
                <a:gd name="T63" fmla="*/ 2147483647 h 1578"/>
                <a:gd name="T64" fmla="*/ 2147483647 w 1304"/>
                <a:gd name="T65" fmla="*/ 2147483647 h 1578"/>
                <a:gd name="T66" fmla="*/ 2147483647 w 1304"/>
                <a:gd name="T67" fmla="*/ 2147483647 h 1578"/>
                <a:gd name="T68" fmla="*/ 2147483647 w 1304"/>
                <a:gd name="T69" fmla="*/ 2147483647 h 1578"/>
                <a:gd name="T70" fmla="*/ 2147483647 w 1304"/>
                <a:gd name="T71" fmla="*/ 2147483647 h 1578"/>
                <a:gd name="T72" fmla="*/ 2147483647 w 1304"/>
                <a:gd name="T73" fmla="*/ 2147483647 h 1578"/>
                <a:gd name="T74" fmla="*/ 2147483647 w 1304"/>
                <a:gd name="T75" fmla="*/ 2147483647 h 1578"/>
                <a:gd name="T76" fmla="*/ 2147483647 w 1304"/>
                <a:gd name="T77" fmla="*/ 2147483647 h 1578"/>
                <a:gd name="T78" fmla="*/ 2147483647 w 1304"/>
                <a:gd name="T79" fmla="*/ 2147483647 h 1578"/>
                <a:gd name="T80" fmla="*/ 2147483647 w 1304"/>
                <a:gd name="T81" fmla="*/ 2147483647 h 1578"/>
                <a:gd name="T82" fmla="*/ 2147483647 w 1304"/>
                <a:gd name="T83" fmla="*/ 2147483647 h 1578"/>
                <a:gd name="T84" fmla="*/ 2147483647 w 1304"/>
                <a:gd name="T85" fmla="*/ 2147483647 h 1578"/>
                <a:gd name="T86" fmla="*/ 2147483647 w 1304"/>
                <a:gd name="T87" fmla="*/ 2147483647 h 1578"/>
                <a:gd name="T88" fmla="*/ 2147483647 w 1304"/>
                <a:gd name="T89" fmla="*/ 2147483647 h 1578"/>
                <a:gd name="T90" fmla="*/ 2147483647 w 1304"/>
                <a:gd name="T91" fmla="*/ 2147483647 h 1578"/>
                <a:gd name="T92" fmla="*/ 2147483647 w 1304"/>
                <a:gd name="T93" fmla="*/ 2147483647 h 1578"/>
                <a:gd name="T94" fmla="*/ 2147483647 w 1304"/>
                <a:gd name="T95" fmla="*/ 2147483647 h 1578"/>
                <a:gd name="T96" fmla="*/ 2147483647 w 1304"/>
                <a:gd name="T97" fmla="*/ 2147483647 h 1578"/>
                <a:gd name="T98" fmla="*/ 2147483647 w 1304"/>
                <a:gd name="T99" fmla="*/ 2147483647 h 1578"/>
                <a:gd name="T100" fmla="*/ 2147483647 w 1304"/>
                <a:gd name="T101" fmla="*/ 2147483647 h 1578"/>
                <a:gd name="T102" fmla="*/ 2147483647 w 1304"/>
                <a:gd name="T103" fmla="*/ 2147483647 h 1578"/>
                <a:gd name="T104" fmla="*/ 2147483647 w 1304"/>
                <a:gd name="T105" fmla="*/ 2147483647 h 1578"/>
                <a:gd name="T106" fmla="*/ 2147483647 w 1304"/>
                <a:gd name="T107" fmla="*/ 2147483647 h 1578"/>
                <a:gd name="T108" fmla="*/ 2147483647 w 1304"/>
                <a:gd name="T109" fmla="*/ 2147483647 h 1578"/>
                <a:gd name="T110" fmla="*/ 2147483647 w 1304"/>
                <a:gd name="T111" fmla="*/ 2147483647 h 1578"/>
                <a:gd name="T112" fmla="*/ 2147483647 w 1304"/>
                <a:gd name="T113" fmla="*/ 2147483647 h 1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4"/>
                <a:gd name="T172" fmla="*/ 0 h 1578"/>
                <a:gd name="T173" fmla="*/ 1304 w 1304"/>
                <a:gd name="T174" fmla="*/ 1578 h 1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1" name="Freeform 509"/>
            <p:cNvSpPr>
              <a:spLocks/>
            </p:cNvSpPr>
            <p:nvPr/>
          </p:nvSpPr>
          <p:spPr bwMode="auto">
            <a:xfrm>
              <a:off x="6608763" y="3065463"/>
              <a:ext cx="250825" cy="592137"/>
            </a:xfrm>
            <a:custGeom>
              <a:avLst/>
              <a:gdLst>
                <a:gd name="T0" fmla="*/ 2147483647 w 426"/>
                <a:gd name="T1" fmla="*/ 2147483647 h 1001"/>
                <a:gd name="T2" fmla="*/ 2147483647 w 426"/>
                <a:gd name="T3" fmla="*/ 2147483647 h 1001"/>
                <a:gd name="T4" fmla="*/ 2147483647 w 426"/>
                <a:gd name="T5" fmla="*/ 2147483647 h 1001"/>
                <a:gd name="T6" fmla="*/ 2147483647 w 426"/>
                <a:gd name="T7" fmla="*/ 2147483647 h 1001"/>
                <a:gd name="T8" fmla="*/ 2147483647 w 426"/>
                <a:gd name="T9" fmla="*/ 2147483647 h 1001"/>
                <a:gd name="T10" fmla="*/ 2147483647 w 426"/>
                <a:gd name="T11" fmla="*/ 2147483647 h 1001"/>
                <a:gd name="T12" fmla="*/ 2147483647 w 426"/>
                <a:gd name="T13" fmla="*/ 2147483647 h 1001"/>
                <a:gd name="T14" fmla="*/ 2147483647 w 426"/>
                <a:gd name="T15" fmla="*/ 2147483647 h 1001"/>
                <a:gd name="T16" fmla="*/ 2147483647 w 426"/>
                <a:gd name="T17" fmla="*/ 2147483647 h 1001"/>
                <a:gd name="T18" fmla="*/ 2147483647 w 426"/>
                <a:gd name="T19" fmla="*/ 2147483647 h 1001"/>
                <a:gd name="T20" fmla="*/ 2147483647 w 426"/>
                <a:gd name="T21" fmla="*/ 2147483647 h 1001"/>
                <a:gd name="T22" fmla="*/ 2147483647 w 426"/>
                <a:gd name="T23" fmla="*/ 2147483647 h 1001"/>
                <a:gd name="T24" fmla="*/ 2147483647 w 426"/>
                <a:gd name="T25" fmla="*/ 2147483647 h 1001"/>
                <a:gd name="T26" fmla="*/ 2147483647 w 426"/>
                <a:gd name="T27" fmla="*/ 2147483647 h 1001"/>
                <a:gd name="T28" fmla="*/ 2147483647 w 426"/>
                <a:gd name="T29" fmla="*/ 2147483647 h 1001"/>
                <a:gd name="T30" fmla="*/ 2147483647 w 426"/>
                <a:gd name="T31" fmla="*/ 2147483647 h 1001"/>
                <a:gd name="T32" fmla="*/ 2147483647 w 426"/>
                <a:gd name="T33" fmla="*/ 2147483647 h 1001"/>
                <a:gd name="T34" fmla="*/ 2147483647 w 426"/>
                <a:gd name="T35" fmla="*/ 2147483647 h 1001"/>
                <a:gd name="T36" fmla="*/ 2147483647 w 426"/>
                <a:gd name="T37" fmla="*/ 2147483647 h 1001"/>
                <a:gd name="T38" fmla="*/ 2147483647 w 426"/>
                <a:gd name="T39" fmla="*/ 2147483647 h 1001"/>
                <a:gd name="T40" fmla="*/ 2147483647 w 426"/>
                <a:gd name="T41" fmla="*/ 2147483647 h 1001"/>
                <a:gd name="T42" fmla="*/ 2147483647 w 426"/>
                <a:gd name="T43" fmla="*/ 2147483647 h 1001"/>
                <a:gd name="T44" fmla="*/ 2147483647 w 426"/>
                <a:gd name="T45" fmla="*/ 2147483647 h 1001"/>
                <a:gd name="T46" fmla="*/ 2147483647 w 426"/>
                <a:gd name="T47" fmla="*/ 2147483647 h 1001"/>
                <a:gd name="T48" fmla="*/ 2147483647 w 426"/>
                <a:gd name="T49" fmla="*/ 2147483647 h 1001"/>
                <a:gd name="T50" fmla="*/ 2147483647 w 426"/>
                <a:gd name="T51" fmla="*/ 2147483647 h 1001"/>
                <a:gd name="T52" fmla="*/ 2147483647 w 426"/>
                <a:gd name="T53" fmla="*/ 2147483647 h 1001"/>
                <a:gd name="T54" fmla="*/ 2147483647 w 426"/>
                <a:gd name="T55" fmla="*/ 2147483647 h 1001"/>
                <a:gd name="T56" fmla="*/ 2147483647 w 426"/>
                <a:gd name="T57" fmla="*/ 2147483647 h 1001"/>
                <a:gd name="T58" fmla="*/ 2147483647 w 426"/>
                <a:gd name="T59" fmla="*/ 2147483647 h 1001"/>
                <a:gd name="T60" fmla="*/ 2147483647 w 426"/>
                <a:gd name="T61" fmla="*/ 2147483647 h 1001"/>
                <a:gd name="T62" fmla="*/ 2147483647 w 426"/>
                <a:gd name="T63" fmla="*/ 2147483647 h 1001"/>
                <a:gd name="T64" fmla="*/ 2147483647 w 426"/>
                <a:gd name="T65" fmla="*/ 2147483647 h 1001"/>
                <a:gd name="T66" fmla="*/ 2147483647 w 426"/>
                <a:gd name="T67" fmla="*/ 2147483647 h 1001"/>
                <a:gd name="T68" fmla="*/ 2147483647 w 426"/>
                <a:gd name="T69" fmla="*/ 2147483647 h 1001"/>
                <a:gd name="T70" fmla="*/ 2147483647 w 426"/>
                <a:gd name="T71" fmla="*/ 2147483647 h 1001"/>
                <a:gd name="T72" fmla="*/ 2147483647 w 426"/>
                <a:gd name="T73" fmla="*/ 2147483647 h 1001"/>
                <a:gd name="T74" fmla="*/ 2147483647 w 426"/>
                <a:gd name="T75" fmla="*/ 2147483647 h 1001"/>
                <a:gd name="T76" fmla="*/ 2147483647 w 426"/>
                <a:gd name="T77" fmla="*/ 2147483647 h 1001"/>
                <a:gd name="T78" fmla="*/ 2147483647 w 426"/>
                <a:gd name="T79" fmla="*/ 2147483647 h 1001"/>
                <a:gd name="T80" fmla="*/ 2147483647 w 426"/>
                <a:gd name="T81" fmla="*/ 2147483647 h 1001"/>
                <a:gd name="T82" fmla="*/ 2147483647 w 426"/>
                <a:gd name="T83" fmla="*/ 2147483647 h 1001"/>
                <a:gd name="T84" fmla="*/ 2147483647 w 426"/>
                <a:gd name="T85" fmla="*/ 2147483647 h 10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6"/>
                <a:gd name="T130" fmla="*/ 0 h 1001"/>
                <a:gd name="T131" fmla="*/ 426 w 426"/>
                <a:gd name="T132" fmla="*/ 1001 h 10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2" name="Freeform 510"/>
            <p:cNvSpPr>
              <a:spLocks/>
            </p:cNvSpPr>
            <p:nvPr/>
          </p:nvSpPr>
          <p:spPr bwMode="auto">
            <a:xfrm>
              <a:off x="7305675" y="2608263"/>
              <a:ext cx="131763" cy="165100"/>
            </a:xfrm>
            <a:custGeom>
              <a:avLst/>
              <a:gdLst>
                <a:gd name="T0" fmla="*/ 2147483647 w 220"/>
                <a:gd name="T1" fmla="*/ 0 h 280"/>
                <a:gd name="T2" fmla="*/ 2147483647 w 220"/>
                <a:gd name="T3" fmla="*/ 0 h 280"/>
                <a:gd name="T4" fmla="*/ 2147483647 w 220"/>
                <a:gd name="T5" fmla="*/ 2147483647 h 280"/>
                <a:gd name="T6" fmla="*/ 2147483647 w 220"/>
                <a:gd name="T7" fmla="*/ 2147483647 h 280"/>
                <a:gd name="T8" fmla="*/ 2147483647 w 220"/>
                <a:gd name="T9" fmla="*/ 2147483647 h 280"/>
                <a:gd name="T10" fmla="*/ 2147483647 w 220"/>
                <a:gd name="T11" fmla="*/ 2147483647 h 280"/>
                <a:gd name="T12" fmla="*/ 2147483647 w 220"/>
                <a:gd name="T13" fmla="*/ 2147483647 h 280"/>
                <a:gd name="T14" fmla="*/ 2147483647 w 220"/>
                <a:gd name="T15" fmla="*/ 2147483647 h 280"/>
                <a:gd name="T16" fmla="*/ 2147483647 w 220"/>
                <a:gd name="T17" fmla="*/ 2147483647 h 280"/>
                <a:gd name="T18" fmla="*/ 2147483647 w 220"/>
                <a:gd name="T19" fmla="*/ 2147483647 h 280"/>
                <a:gd name="T20" fmla="*/ 2147483647 w 220"/>
                <a:gd name="T21" fmla="*/ 2147483647 h 280"/>
                <a:gd name="T22" fmla="*/ 2147483647 w 220"/>
                <a:gd name="T23" fmla="*/ 2147483647 h 280"/>
                <a:gd name="T24" fmla="*/ 2147483647 w 220"/>
                <a:gd name="T25" fmla="*/ 2147483647 h 280"/>
                <a:gd name="T26" fmla="*/ 0 w 220"/>
                <a:gd name="T27" fmla="*/ 2147483647 h 280"/>
                <a:gd name="T28" fmla="*/ 2147483647 w 220"/>
                <a:gd name="T29" fmla="*/ 2147483647 h 280"/>
                <a:gd name="T30" fmla="*/ 2147483647 w 220"/>
                <a:gd name="T31" fmla="*/ 2147483647 h 280"/>
                <a:gd name="T32" fmla="*/ 2147483647 w 220"/>
                <a:gd name="T33" fmla="*/ 2147483647 h 280"/>
                <a:gd name="T34" fmla="*/ 2147483647 w 220"/>
                <a:gd name="T35" fmla="*/ 2147483647 h 280"/>
                <a:gd name="T36" fmla="*/ 2147483647 w 220"/>
                <a:gd name="T37" fmla="*/ 2147483647 h 280"/>
                <a:gd name="T38" fmla="*/ 2147483647 w 220"/>
                <a:gd name="T39" fmla="*/ 2147483647 h 280"/>
                <a:gd name="T40" fmla="*/ 2147483647 w 220"/>
                <a:gd name="T41" fmla="*/ 2147483647 h 280"/>
                <a:gd name="T42" fmla="*/ 2147483647 w 220"/>
                <a:gd name="T43" fmla="*/ 2147483647 h 280"/>
                <a:gd name="T44" fmla="*/ 2147483647 w 220"/>
                <a:gd name="T45" fmla="*/ 2147483647 h 280"/>
                <a:gd name="T46" fmla="*/ 2147483647 w 220"/>
                <a:gd name="T47" fmla="*/ 2147483647 h 280"/>
                <a:gd name="T48" fmla="*/ 2147483647 w 220"/>
                <a:gd name="T49" fmla="*/ 2147483647 h 280"/>
                <a:gd name="T50" fmla="*/ 2147483647 w 220"/>
                <a:gd name="T51" fmla="*/ 2147483647 h 280"/>
                <a:gd name="T52" fmla="*/ 2147483647 w 220"/>
                <a:gd name="T53" fmla="*/ 2147483647 h 280"/>
                <a:gd name="T54" fmla="*/ 2147483647 w 220"/>
                <a:gd name="T55" fmla="*/ 2147483647 h 280"/>
                <a:gd name="T56" fmla="*/ 2147483647 w 220"/>
                <a:gd name="T57" fmla="*/ 2147483647 h 280"/>
                <a:gd name="T58" fmla="*/ 2147483647 w 220"/>
                <a:gd name="T59" fmla="*/ 2147483647 h 280"/>
                <a:gd name="T60" fmla="*/ 2147483647 w 220"/>
                <a:gd name="T61" fmla="*/ 2147483647 h 280"/>
                <a:gd name="T62" fmla="*/ 2147483647 w 220"/>
                <a:gd name="T63" fmla="*/ 2147483647 h 280"/>
                <a:gd name="T64" fmla="*/ 2147483647 w 220"/>
                <a:gd name="T65" fmla="*/ 2147483647 h 280"/>
                <a:gd name="T66" fmla="*/ 2147483647 w 220"/>
                <a:gd name="T67" fmla="*/ 2147483647 h 280"/>
                <a:gd name="T68" fmla="*/ 2147483647 w 220"/>
                <a:gd name="T69" fmla="*/ 2147483647 h 280"/>
                <a:gd name="T70" fmla="*/ 2147483647 w 220"/>
                <a:gd name="T71" fmla="*/ 2147483647 h 280"/>
                <a:gd name="T72" fmla="*/ 2147483647 w 220"/>
                <a:gd name="T73" fmla="*/ 2147483647 h 280"/>
                <a:gd name="T74" fmla="*/ 2147483647 w 220"/>
                <a:gd name="T75" fmla="*/ 2147483647 h 280"/>
                <a:gd name="T76" fmla="*/ 2147483647 w 220"/>
                <a:gd name="T77" fmla="*/ 2147483647 h 280"/>
                <a:gd name="T78" fmla="*/ 2147483647 w 220"/>
                <a:gd name="T79" fmla="*/ 2147483647 h 280"/>
                <a:gd name="T80" fmla="*/ 2147483647 w 220"/>
                <a:gd name="T81" fmla="*/ 2147483647 h 280"/>
                <a:gd name="T82" fmla="*/ 2147483647 w 220"/>
                <a:gd name="T83" fmla="*/ 2147483647 h 280"/>
                <a:gd name="T84" fmla="*/ 2147483647 w 220"/>
                <a:gd name="T85" fmla="*/ 2147483647 h 280"/>
                <a:gd name="T86" fmla="*/ 2147483647 w 220"/>
                <a:gd name="T87" fmla="*/ 2147483647 h 280"/>
                <a:gd name="T88" fmla="*/ 2147483647 w 220"/>
                <a:gd name="T89" fmla="*/ 2147483647 h 280"/>
                <a:gd name="T90" fmla="*/ 2147483647 w 220"/>
                <a:gd name="T91" fmla="*/ 2147483647 h 280"/>
                <a:gd name="T92" fmla="*/ 2147483647 w 220"/>
                <a:gd name="T93" fmla="*/ 0 h 2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0"/>
                <a:gd name="T142" fmla="*/ 0 h 280"/>
                <a:gd name="T143" fmla="*/ 220 w 220"/>
                <a:gd name="T144" fmla="*/ 280 h 2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3" name="Freeform 511"/>
            <p:cNvSpPr>
              <a:spLocks noEditPoints="1"/>
            </p:cNvSpPr>
            <p:nvPr/>
          </p:nvSpPr>
          <p:spPr bwMode="auto">
            <a:xfrm>
              <a:off x="5999163" y="2274888"/>
              <a:ext cx="1446212" cy="1116012"/>
            </a:xfrm>
            <a:custGeom>
              <a:avLst/>
              <a:gdLst>
                <a:gd name="T0" fmla="*/ 2147483647 w 2441"/>
                <a:gd name="T1" fmla="*/ 2147483647 h 1882"/>
                <a:gd name="T2" fmla="*/ 2147483647 w 2441"/>
                <a:gd name="T3" fmla="*/ 2147483647 h 1882"/>
                <a:gd name="T4" fmla="*/ 2147483647 w 2441"/>
                <a:gd name="T5" fmla="*/ 2147483647 h 1882"/>
                <a:gd name="T6" fmla="*/ 2147483647 w 2441"/>
                <a:gd name="T7" fmla="*/ 2147483647 h 1882"/>
                <a:gd name="T8" fmla="*/ 2147483647 w 2441"/>
                <a:gd name="T9" fmla="*/ 2147483647 h 1882"/>
                <a:gd name="T10" fmla="*/ 2147483647 w 2441"/>
                <a:gd name="T11" fmla="*/ 2147483647 h 1882"/>
                <a:gd name="T12" fmla="*/ 2147483647 w 2441"/>
                <a:gd name="T13" fmla="*/ 0 h 1882"/>
                <a:gd name="T14" fmla="*/ 2147483647 w 2441"/>
                <a:gd name="T15" fmla="*/ 2147483647 h 1882"/>
                <a:gd name="T16" fmla="*/ 2147483647 w 2441"/>
                <a:gd name="T17" fmla="*/ 2147483647 h 1882"/>
                <a:gd name="T18" fmla="*/ 2147483647 w 2441"/>
                <a:gd name="T19" fmla="*/ 2147483647 h 1882"/>
                <a:gd name="T20" fmla="*/ 2147483647 w 2441"/>
                <a:gd name="T21" fmla="*/ 2147483647 h 1882"/>
                <a:gd name="T22" fmla="*/ 2147483647 w 2441"/>
                <a:gd name="T23" fmla="*/ 2147483647 h 1882"/>
                <a:gd name="T24" fmla="*/ 2147483647 w 2441"/>
                <a:gd name="T25" fmla="*/ 2147483647 h 1882"/>
                <a:gd name="T26" fmla="*/ 2147483647 w 2441"/>
                <a:gd name="T27" fmla="*/ 2147483647 h 1882"/>
                <a:gd name="T28" fmla="*/ 2147483647 w 2441"/>
                <a:gd name="T29" fmla="*/ 2147483647 h 1882"/>
                <a:gd name="T30" fmla="*/ 2147483647 w 2441"/>
                <a:gd name="T31" fmla="*/ 2147483647 h 1882"/>
                <a:gd name="T32" fmla="*/ 2147483647 w 2441"/>
                <a:gd name="T33" fmla="*/ 2147483647 h 1882"/>
                <a:gd name="T34" fmla="*/ 2147483647 w 2441"/>
                <a:gd name="T35" fmla="*/ 2147483647 h 1882"/>
                <a:gd name="T36" fmla="*/ 2147483647 w 2441"/>
                <a:gd name="T37" fmla="*/ 2147483647 h 1882"/>
                <a:gd name="T38" fmla="*/ 2147483647 w 2441"/>
                <a:gd name="T39" fmla="*/ 2147483647 h 1882"/>
                <a:gd name="T40" fmla="*/ 2147483647 w 2441"/>
                <a:gd name="T41" fmla="*/ 2147483647 h 1882"/>
                <a:gd name="T42" fmla="*/ 2147483647 w 2441"/>
                <a:gd name="T43" fmla="*/ 2147483647 h 1882"/>
                <a:gd name="T44" fmla="*/ 2147483647 w 2441"/>
                <a:gd name="T45" fmla="*/ 2147483647 h 1882"/>
                <a:gd name="T46" fmla="*/ 2147483647 w 2441"/>
                <a:gd name="T47" fmla="*/ 2147483647 h 1882"/>
                <a:gd name="T48" fmla="*/ 2147483647 w 2441"/>
                <a:gd name="T49" fmla="*/ 2147483647 h 1882"/>
                <a:gd name="T50" fmla="*/ 2147483647 w 2441"/>
                <a:gd name="T51" fmla="*/ 2147483647 h 1882"/>
                <a:gd name="T52" fmla="*/ 2147483647 w 2441"/>
                <a:gd name="T53" fmla="*/ 2147483647 h 1882"/>
                <a:gd name="T54" fmla="*/ 2147483647 w 2441"/>
                <a:gd name="T55" fmla="*/ 2147483647 h 1882"/>
                <a:gd name="T56" fmla="*/ 2147483647 w 2441"/>
                <a:gd name="T57" fmla="*/ 2147483647 h 1882"/>
                <a:gd name="T58" fmla="*/ 2147483647 w 2441"/>
                <a:gd name="T59" fmla="*/ 2147483647 h 1882"/>
                <a:gd name="T60" fmla="*/ 2147483647 w 2441"/>
                <a:gd name="T61" fmla="*/ 2147483647 h 1882"/>
                <a:gd name="T62" fmla="*/ 2147483647 w 2441"/>
                <a:gd name="T63" fmla="*/ 2147483647 h 1882"/>
                <a:gd name="T64" fmla="*/ 2147483647 w 2441"/>
                <a:gd name="T65" fmla="*/ 2147483647 h 1882"/>
                <a:gd name="T66" fmla="*/ 2147483647 w 2441"/>
                <a:gd name="T67" fmla="*/ 2147483647 h 1882"/>
                <a:gd name="T68" fmla="*/ 2147483647 w 2441"/>
                <a:gd name="T69" fmla="*/ 2147483647 h 1882"/>
                <a:gd name="T70" fmla="*/ 2147483647 w 2441"/>
                <a:gd name="T71" fmla="*/ 2147483647 h 1882"/>
                <a:gd name="T72" fmla="*/ 2147483647 w 2441"/>
                <a:gd name="T73" fmla="*/ 2147483647 h 1882"/>
                <a:gd name="T74" fmla="*/ 2147483647 w 2441"/>
                <a:gd name="T75" fmla="*/ 2147483647 h 1882"/>
                <a:gd name="T76" fmla="*/ 2147483647 w 2441"/>
                <a:gd name="T77" fmla="*/ 2147483647 h 1882"/>
                <a:gd name="T78" fmla="*/ 2147483647 w 2441"/>
                <a:gd name="T79" fmla="*/ 2147483647 h 1882"/>
                <a:gd name="T80" fmla="*/ 2147483647 w 2441"/>
                <a:gd name="T81" fmla="*/ 2147483647 h 1882"/>
                <a:gd name="T82" fmla="*/ 2147483647 w 2441"/>
                <a:gd name="T83" fmla="*/ 2147483647 h 1882"/>
                <a:gd name="T84" fmla="*/ 2147483647 w 2441"/>
                <a:gd name="T85" fmla="*/ 2147483647 h 1882"/>
                <a:gd name="T86" fmla="*/ 2147483647 w 2441"/>
                <a:gd name="T87" fmla="*/ 2147483647 h 1882"/>
                <a:gd name="T88" fmla="*/ 2147483647 w 2441"/>
                <a:gd name="T89" fmla="*/ 2147483647 h 1882"/>
                <a:gd name="T90" fmla="*/ 2147483647 w 2441"/>
                <a:gd name="T91" fmla="*/ 2147483647 h 1882"/>
                <a:gd name="T92" fmla="*/ 2147483647 w 2441"/>
                <a:gd name="T93" fmla="*/ 2147483647 h 1882"/>
                <a:gd name="T94" fmla="*/ 2147483647 w 2441"/>
                <a:gd name="T95" fmla="*/ 2147483647 h 1882"/>
                <a:gd name="T96" fmla="*/ 2147483647 w 2441"/>
                <a:gd name="T97" fmla="*/ 2147483647 h 1882"/>
                <a:gd name="T98" fmla="*/ 2147483647 w 2441"/>
                <a:gd name="T99" fmla="*/ 2147483647 h 1882"/>
                <a:gd name="T100" fmla="*/ 2147483647 w 2441"/>
                <a:gd name="T101" fmla="*/ 2147483647 h 1882"/>
                <a:gd name="T102" fmla="*/ 2147483647 w 2441"/>
                <a:gd name="T103" fmla="*/ 2147483647 h 1882"/>
                <a:gd name="T104" fmla="*/ 2147483647 w 2441"/>
                <a:gd name="T105" fmla="*/ 2147483647 h 1882"/>
                <a:gd name="T106" fmla="*/ 2147483647 w 2441"/>
                <a:gd name="T107" fmla="*/ 2147483647 h 1882"/>
                <a:gd name="T108" fmla="*/ 2147483647 w 2441"/>
                <a:gd name="T109" fmla="*/ 2147483647 h 1882"/>
                <a:gd name="T110" fmla="*/ 2147483647 w 2441"/>
                <a:gd name="T111" fmla="*/ 2147483647 h 1882"/>
                <a:gd name="T112" fmla="*/ 2147483647 w 2441"/>
                <a:gd name="T113" fmla="*/ 2147483647 h 1882"/>
                <a:gd name="T114" fmla="*/ 2147483647 w 2441"/>
                <a:gd name="T115" fmla="*/ 2147483647 h 1882"/>
                <a:gd name="T116" fmla="*/ 2147483647 w 2441"/>
                <a:gd name="T117" fmla="*/ 2147483647 h 1882"/>
                <a:gd name="T118" fmla="*/ 2147483647 w 2441"/>
                <a:gd name="T119" fmla="*/ 2147483647 h 18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41"/>
                <a:gd name="T181" fmla="*/ 0 h 1882"/>
                <a:gd name="T182" fmla="*/ 2441 w 2441"/>
                <a:gd name="T183" fmla="*/ 1882 h 18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4" name="Freeform 512"/>
            <p:cNvSpPr>
              <a:spLocks/>
            </p:cNvSpPr>
            <p:nvPr/>
          </p:nvSpPr>
          <p:spPr bwMode="auto">
            <a:xfrm>
              <a:off x="5486400" y="3127375"/>
              <a:ext cx="131763" cy="127000"/>
            </a:xfrm>
            <a:custGeom>
              <a:avLst/>
              <a:gdLst>
                <a:gd name="T0" fmla="*/ 2147483647 w 224"/>
                <a:gd name="T1" fmla="*/ 2147483647 h 215"/>
                <a:gd name="T2" fmla="*/ 2147483647 w 224"/>
                <a:gd name="T3" fmla="*/ 2147483647 h 215"/>
                <a:gd name="T4" fmla="*/ 2147483647 w 224"/>
                <a:gd name="T5" fmla="*/ 2147483647 h 215"/>
                <a:gd name="T6" fmla="*/ 2147483647 w 224"/>
                <a:gd name="T7" fmla="*/ 2147483647 h 215"/>
                <a:gd name="T8" fmla="*/ 2147483647 w 224"/>
                <a:gd name="T9" fmla="*/ 2147483647 h 215"/>
                <a:gd name="T10" fmla="*/ 2147483647 w 224"/>
                <a:gd name="T11" fmla="*/ 2147483647 h 215"/>
                <a:gd name="T12" fmla="*/ 2147483647 w 224"/>
                <a:gd name="T13" fmla="*/ 2147483647 h 215"/>
                <a:gd name="T14" fmla="*/ 2147483647 w 224"/>
                <a:gd name="T15" fmla="*/ 2147483647 h 215"/>
                <a:gd name="T16" fmla="*/ 2147483647 w 224"/>
                <a:gd name="T17" fmla="*/ 2147483647 h 215"/>
                <a:gd name="T18" fmla="*/ 2147483647 w 224"/>
                <a:gd name="T19" fmla="*/ 2147483647 h 215"/>
                <a:gd name="T20" fmla="*/ 2147483647 w 224"/>
                <a:gd name="T21" fmla="*/ 2147483647 h 215"/>
                <a:gd name="T22" fmla="*/ 2147483647 w 224"/>
                <a:gd name="T23" fmla="*/ 2147483647 h 215"/>
                <a:gd name="T24" fmla="*/ 2147483647 w 224"/>
                <a:gd name="T25" fmla="*/ 2147483647 h 215"/>
                <a:gd name="T26" fmla="*/ 2147483647 w 224"/>
                <a:gd name="T27" fmla="*/ 2147483647 h 215"/>
                <a:gd name="T28" fmla="*/ 2147483647 w 224"/>
                <a:gd name="T29" fmla="*/ 2147483647 h 215"/>
                <a:gd name="T30" fmla="*/ 2147483647 w 224"/>
                <a:gd name="T31" fmla="*/ 2147483647 h 215"/>
                <a:gd name="T32" fmla="*/ 2147483647 w 224"/>
                <a:gd name="T33" fmla="*/ 2147483647 h 215"/>
                <a:gd name="T34" fmla="*/ 2147483647 w 224"/>
                <a:gd name="T35" fmla="*/ 2147483647 h 215"/>
                <a:gd name="T36" fmla="*/ 2147483647 w 224"/>
                <a:gd name="T37" fmla="*/ 2147483647 h 215"/>
                <a:gd name="T38" fmla="*/ 2147483647 w 224"/>
                <a:gd name="T39" fmla="*/ 2147483647 h 215"/>
                <a:gd name="T40" fmla="*/ 2147483647 w 224"/>
                <a:gd name="T41" fmla="*/ 2147483647 h 2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4"/>
                <a:gd name="T64" fmla="*/ 0 h 215"/>
                <a:gd name="T65" fmla="*/ 224 w 224"/>
                <a:gd name="T66" fmla="*/ 215 h 2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5" name="Freeform 513"/>
            <p:cNvSpPr>
              <a:spLocks/>
            </p:cNvSpPr>
            <p:nvPr/>
          </p:nvSpPr>
          <p:spPr bwMode="auto">
            <a:xfrm>
              <a:off x="5508625" y="3176588"/>
              <a:ext cx="215900" cy="263525"/>
            </a:xfrm>
            <a:custGeom>
              <a:avLst/>
              <a:gdLst>
                <a:gd name="T0" fmla="*/ 2147483647 w 364"/>
                <a:gd name="T1" fmla="*/ 2147483647 h 445"/>
                <a:gd name="T2" fmla="*/ 2147483647 w 364"/>
                <a:gd name="T3" fmla="*/ 2147483647 h 445"/>
                <a:gd name="T4" fmla="*/ 2147483647 w 364"/>
                <a:gd name="T5" fmla="*/ 2147483647 h 445"/>
                <a:gd name="T6" fmla="*/ 2147483647 w 364"/>
                <a:gd name="T7" fmla="*/ 2147483647 h 445"/>
                <a:gd name="T8" fmla="*/ 2147483647 w 364"/>
                <a:gd name="T9" fmla="*/ 2147483647 h 445"/>
                <a:gd name="T10" fmla="*/ 2147483647 w 364"/>
                <a:gd name="T11" fmla="*/ 2147483647 h 445"/>
                <a:gd name="T12" fmla="*/ 2147483647 w 364"/>
                <a:gd name="T13" fmla="*/ 2147483647 h 445"/>
                <a:gd name="T14" fmla="*/ 2147483647 w 364"/>
                <a:gd name="T15" fmla="*/ 2147483647 h 445"/>
                <a:gd name="T16" fmla="*/ 2147483647 w 364"/>
                <a:gd name="T17" fmla="*/ 2147483647 h 445"/>
                <a:gd name="T18" fmla="*/ 2147483647 w 364"/>
                <a:gd name="T19" fmla="*/ 2147483647 h 445"/>
                <a:gd name="T20" fmla="*/ 2147483647 w 364"/>
                <a:gd name="T21" fmla="*/ 2147483647 h 445"/>
                <a:gd name="T22" fmla="*/ 2147483647 w 364"/>
                <a:gd name="T23" fmla="*/ 2147483647 h 445"/>
                <a:gd name="T24" fmla="*/ 2147483647 w 364"/>
                <a:gd name="T25" fmla="*/ 2147483647 h 445"/>
                <a:gd name="T26" fmla="*/ 2147483647 w 364"/>
                <a:gd name="T27" fmla="*/ 2147483647 h 445"/>
                <a:gd name="T28" fmla="*/ 2147483647 w 364"/>
                <a:gd name="T29" fmla="*/ 2147483647 h 445"/>
                <a:gd name="T30" fmla="*/ 2147483647 w 364"/>
                <a:gd name="T31" fmla="*/ 0 h 445"/>
                <a:gd name="T32" fmla="*/ 2147483647 w 364"/>
                <a:gd name="T33" fmla="*/ 2147483647 h 445"/>
                <a:gd name="T34" fmla="*/ 2147483647 w 364"/>
                <a:gd name="T35" fmla="*/ 2147483647 h 445"/>
                <a:gd name="T36" fmla="*/ 2147483647 w 364"/>
                <a:gd name="T37" fmla="*/ 2147483647 h 445"/>
                <a:gd name="T38" fmla="*/ 2147483647 w 364"/>
                <a:gd name="T39" fmla="*/ 2147483647 h 445"/>
                <a:gd name="T40" fmla="*/ 2147483647 w 364"/>
                <a:gd name="T41" fmla="*/ 2147483647 h 445"/>
                <a:gd name="T42" fmla="*/ 2147483647 w 364"/>
                <a:gd name="T43" fmla="*/ 2147483647 h 445"/>
                <a:gd name="T44" fmla="*/ 2147483647 w 364"/>
                <a:gd name="T45" fmla="*/ 2147483647 h 445"/>
                <a:gd name="T46" fmla="*/ 2147483647 w 364"/>
                <a:gd name="T47" fmla="*/ 2147483647 h 445"/>
                <a:gd name="T48" fmla="*/ 0 w 364"/>
                <a:gd name="T49" fmla="*/ 2147483647 h 445"/>
                <a:gd name="T50" fmla="*/ 2147483647 w 364"/>
                <a:gd name="T51" fmla="*/ 2147483647 h 445"/>
                <a:gd name="T52" fmla="*/ 2147483647 w 364"/>
                <a:gd name="T53" fmla="*/ 2147483647 h 445"/>
                <a:gd name="T54" fmla="*/ 2147483647 w 364"/>
                <a:gd name="T55" fmla="*/ 2147483647 h 4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4"/>
                <a:gd name="T85" fmla="*/ 0 h 445"/>
                <a:gd name="T86" fmla="*/ 364 w 364"/>
                <a:gd name="T87" fmla="*/ 445 h 4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6" name="Freeform 514"/>
            <p:cNvSpPr>
              <a:spLocks/>
            </p:cNvSpPr>
            <p:nvPr/>
          </p:nvSpPr>
          <p:spPr bwMode="auto">
            <a:xfrm>
              <a:off x="5721350" y="2794000"/>
              <a:ext cx="415925" cy="419100"/>
            </a:xfrm>
            <a:custGeom>
              <a:avLst/>
              <a:gdLst>
                <a:gd name="T0" fmla="*/ 2147483647 w 701"/>
                <a:gd name="T1" fmla="*/ 2147483647 h 705"/>
                <a:gd name="T2" fmla="*/ 2147483647 w 701"/>
                <a:gd name="T3" fmla="*/ 2147483647 h 705"/>
                <a:gd name="T4" fmla="*/ 2147483647 w 701"/>
                <a:gd name="T5" fmla="*/ 0 h 705"/>
                <a:gd name="T6" fmla="*/ 2147483647 w 701"/>
                <a:gd name="T7" fmla="*/ 2147483647 h 705"/>
                <a:gd name="T8" fmla="*/ 2147483647 w 701"/>
                <a:gd name="T9" fmla="*/ 2147483647 h 705"/>
                <a:gd name="T10" fmla="*/ 2147483647 w 701"/>
                <a:gd name="T11" fmla="*/ 2147483647 h 705"/>
                <a:gd name="T12" fmla="*/ 2147483647 w 701"/>
                <a:gd name="T13" fmla="*/ 2147483647 h 705"/>
                <a:gd name="T14" fmla="*/ 2147483647 w 701"/>
                <a:gd name="T15" fmla="*/ 2147483647 h 705"/>
                <a:gd name="T16" fmla="*/ 2147483647 w 701"/>
                <a:gd name="T17" fmla="*/ 2147483647 h 705"/>
                <a:gd name="T18" fmla="*/ 2147483647 w 701"/>
                <a:gd name="T19" fmla="*/ 2147483647 h 705"/>
                <a:gd name="T20" fmla="*/ 2147483647 w 701"/>
                <a:gd name="T21" fmla="*/ 2147483647 h 705"/>
                <a:gd name="T22" fmla="*/ 2147483647 w 701"/>
                <a:gd name="T23" fmla="*/ 2147483647 h 705"/>
                <a:gd name="T24" fmla="*/ 2147483647 w 701"/>
                <a:gd name="T25" fmla="*/ 2147483647 h 705"/>
                <a:gd name="T26" fmla="*/ 2147483647 w 701"/>
                <a:gd name="T27" fmla="*/ 2147483647 h 705"/>
                <a:gd name="T28" fmla="*/ 2147483647 w 701"/>
                <a:gd name="T29" fmla="*/ 2147483647 h 705"/>
                <a:gd name="T30" fmla="*/ 2147483647 w 701"/>
                <a:gd name="T31" fmla="*/ 2147483647 h 705"/>
                <a:gd name="T32" fmla="*/ 2147483647 w 701"/>
                <a:gd name="T33" fmla="*/ 2147483647 h 705"/>
                <a:gd name="T34" fmla="*/ 0 w 701"/>
                <a:gd name="T35" fmla="*/ 2147483647 h 705"/>
                <a:gd name="T36" fmla="*/ 2147483647 w 701"/>
                <a:gd name="T37" fmla="*/ 2147483647 h 705"/>
                <a:gd name="T38" fmla="*/ 2147483647 w 701"/>
                <a:gd name="T39" fmla="*/ 2147483647 h 705"/>
                <a:gd name="T40" fmla="*/ 2147483647 w 701"/>
                <a:gd name="T41" fmla="*/ 2147483647 h 705"/>
                <a:gd name="T42" fmla="*/ 2147483647 w 701"/>
                <a:gd name="T43" fmla="*/ 2147483647 h 705"/>
                <a:gd name="T44" fmla="*/ 2147483647 w 701"/>
                <a:gd name="T45" fmla="*/ 2147483647 h 705"/>
                <a:gd name="T46" fmla="*/ 2147483647 w 701"/>
                <a:gd name="T47" fmla="*/ 2147483647 h 705"/>
                <a:gd name="T48" fmla="*/ 2147483647 w 701"/>
                <a:gd name="T49" fmla="*/ 2147483647 h 705"/>
                <a:gd name="T50" fmla="*/ 2147483647 w 701"/>
                <a:gd name="T51" fmla="*/ 2147483647 h 705"/>
                <a:gd name="T52" fmla="*/ 2147483647 w 701"/>
                <a:gd name="T53" fmla="*/ 2147483647 h 705"/>
                <a:gd name="T54" fmla="*/ 2147483647 w 701"/>
                <a:gd name="T55" fmla="*/ 2147483647 h 705"/>
                <a:gd name="T56" fmla="*/ 2147483647 w 701"/>
                <a:gd name="T57" fmla="*/ 2147483647 h 705"/>
                <a:gd name="T58" fmla="*/ 2147483647 w 701"/>
                <a:gd name="T59" fmla="*/ 2147483647 h 705"/>
                <a:gd name="T60" fmla="*/ 2147483647 w 701"/>
                <a:gd name="T61" fmla="*/ 2147483647 h 705"/>
                <a:gd name="T62" fmla="*/ 2147483647 w 701"/>
                <a:gd name="T63" fmla="*/ 2147483647 h 705"/>
                <a:gd name="T64" fmla="*/ 2147483647 w 701"/>
                <a:gd name="T65" fmla="*/ 2147483647 h 705"/>
                <a:gd name="T66" fmla="*/ 2147483647 w 701"/>
                <a:gd name="T67" fmla="*/ 2147483647 h 705"/>
                <a:gd name="T68" fmla="*/ 2147483647 w 701"/>
                <a:gd name="T69" fmla="*/ 2147483647 h 705"/>
                <a:gd name="T70" fmla="*/ 2147483647 w 701"/>
                <a:gd name="T71" fmla="*/ 2147483647 h 705"/>
                <a:gd name="T72" fmla="*/ 2147483647 w 701"/>
                <a:gd name="T73" fmla="*/ 2147483647 h 705"/>
                <a:gd name="T74" fmla="*/ 2147483647 w 701"/>
                <a:gd name="T75" fmla="*/ 2147483647 h 705"/>
                <a:gd name="T76" fmla="*/ 2147483647 w 701"/>
                <a:gd name="T77" fmla="*/ 2147483647 h 705"/>
                <a:gd name="T78" fmla="*/ 2147483647 w 701"/>
                <a:gd name="T79" fmla="*/ 2147483647 h 705"/>
                <a:gd name="T80" fmla="*/ 2147483647 w 701"/>
                <a:gd name="T81" fmla="*/ 2147483647 h 705"/>
                <a:gd name="T82" fmla="*/ 2147483647 w 701"/>
                <a:gd name="T83" fmla="*/ 2147483647 h 705"/>
                <a:gd name="T84" fmla="*/ 2147483647 w 701"/>
                <a:gd name="T85" fmla="*/ 2147483647 h 705"/>
                <a:gd name="T86" fmla="*/ 2147483647 w 701"/>
                <a:gd name="T87" fmla="*/ 2147483647 h 705"/>
                <a:gd name="T88" fmla="*/ 2147483647 w 701"/>
                <a:gd name="T89" fmla="*/ 2147483647 h 705"/>
                <a:gd name="T90" fmla="*/ 2147483647 w 701"/>
                <a:gd name="T91" fmla="*/ 2147483647 h 7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1"/>
                <a:gd name="T139" fmla="*/ 0 h 705"/>
                <a:gd name="T140" fmla="*/ 701 w 701"/>
                <a:gd name="T141" fmla="*/ 705 h 7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7" name="Freeform 515"/>
            <p:cNvSpPr>
              <a:spLocks/>
            </p:cNvSpPr>
            <p:nvPr/>
          </p:nvSpPr>
          <p:spPr bwMode="auto">
            <a:xfrm>
              <a:off x="5113338" y="2784475"/>
              <a:ext cx="269875" cy="261938"/>
            </a:xfrm>
            <a:custGeom>
              <a:avLst/>
              <a:gdLst>
                <a:gd name="T0" fmla="*/ 2147483647 w 454"/>
                <a:gd name="T1" fmla="*/ 2147483647 h 442"/>
                <a:gd name="T2" fmla="*/ 2147483647 w 454"/>
                <a:gd name="T3" fmla="*/ 2147483647 h 442"/>
                <a:gd name="T4" fmla="*/ 2147483647 w 454"/>
                <a:gd name="T5" fmla="*/ 2147483647 h 442"/>
                <a:gd name="T6" fmla="*/ 2147483647 w 454"/>
                <a:gd name="T7" fmla="*/ 2147483647 h 442"/>
                <a:gd name="T8" fmla="*/ 2147483647 w 454"/>
                <a:gd name="T9" fmla="*/ 2147483647 h 442"/>
                <a:gd name="T10" fmla="*/ 2147483647 w 454"/>
                <a:gd name="T11" fmla="*/ 2147483647 h 442"/>
                <a:gd name="T12" fmla="*/ 2147483647 w 454"/>
                <a:gd name="T13" fmla="*/ 2147483647 h 442"/>
                <a:gd name="T14" fmla="*/ 2147483647 w 454"/>
                <a:gd name="T15" fmla="*/ 2147483647 h 442"/>
                <a:gd name="T16" fmla="*/ 2147483647 w 454"/>
                <a:gd name="T17" fmla="*/ 2147483647 h 442"/>
                <a:gd name="T18" fmla="*/ 2147483647 w 454"/>
                <a:gd name="T19" fmla="*/ 2147483647 h 442"/>
                <a:gd name="T20" fmla="*/ 2147483647 w 454"/>
                <a:gd name="T21" fmla="*/ 2147483647 h 442"/>
                <a:gd name="T22" fmla="*/ 2147483647 w 454"/>
                <a:gd name="T23" fmla="*/ 2147483647 h 442"/>
                <a:gd name="T24" fmla="*/ 2147483647 w 454"/>
                <a:gd name="T25" fmla="*/ 2147483647 h 442"/>
                <a:gd name="T26" fmla="*/ 2147483647 w 454"/>
                <a:gd name="T27" fmla="*/ 2147483647 h 442"/>
                <a:gd name="T28" fmla="*/ 2147483647 w 454"/>
                <a:gd name="T29" fmla="*/ 2147483647 h 442"/>
                <a:gd name="T30" fmla="*/ 2147483647 w 454"/>
                <a:gd name="T31" fmla="*/ 2147483647 h 442"/>
                <a:gd name="T32" fmla="*/ 2147483647 w 454"/>
                <a:gd name="T33" fmla="*/ 2147483647 h 442"/>
                <a:gd name="T34" fmla="*/ 2147483647 w 454"/>
                <a:gd name="T35" fmla="*/ 2147483647 h 442"/>
                <a:gd name="T36" fmla="*/ 2147483647 w 454"/>
                <a:gd name="T37" fmla="*/ 2147483647 h 442"/>
                <a:gd name="T38" fmla="*/ 2147483647 w 454"/>
                <a:gd name="T39" fmla="*/ 2147483647 h 442"/>
                <a:gd name="T40" fmla="*/ 2147483647 w 454"/>
                <a:gd name="T41" fmla="*/ 2147483647 h 442"/>
                <a:gd name="T42" fmla="*/ 2147483647 w 454"/>
                <a:gd name="T43" fmla="*/ 2147483647 h 442"/>
                <a:gd name="T44" fmla="*/ 2147483647 w 454"/>
                <a:gd name="T45" fmla="*/ 2147483647 h 442"/>
                <a:gd name="T46" fmla="*/ 2147483647 w 454"/>
                <a:gd name="T47" fmla="*/ 2147483647 h 442"/>
                <a:gd name="T48" fmla="*/ 2147483647 w 454"/>
                <a:gd name="T49" fmla="*/ 2147483647 h 442"/>
                <a:gd name="T50" fmla="*/ 2147483647 w 454"/>
                <a:gd name="T51" fmla="*/ 2147483647 h 442"/>
                <a:gd name="T52" fmla="*/ 2147483647 w 454"/>
                <a:gd name="T53" fmla="*/ 2147483647 h 442"/>
                <a:gd name="T54" fmla="*/ 2147483647 w 454"/>
                <a:gd name="T55" fmla="*/ 2147483647 h 442"/>
                <a:gd name="T56" fmla="*/ 2147483647 w 454"/>
                <a:gd name="T57" fmla="*/ 2147483647 h 442"/>
                <a:gd name="T58" fmla="*/ 2147483647 w 454"/>
                <a:gd name="T59" fmla="*/ 2147483647 h 442"/>
                <a:gd name="T60" fmla="*/ 2147483647 w 454"/>
                <a:gd name="T61" fmla="*/ 2147483647 h 442"/>
                <a:gd name="T62" fmla="*/ 2147483647 w 454"/>
                <a:gd name="T63" fmla="*/ 2147483647 h 442"/>
                <a:gd name="T64" fmla="*/ 2147483647 w 454"/>
                <a:gd name="T65" fmla="*/ 2147483647 h 442"/>
                <a:gd name="T66" fmla="*/ 2147483647 w 454"/>
                <a:gd name="T67" fmla="*/ 2147483647 h 442"/>
                <a:gd name="T68" fmla="*/ 2147483647 w 454"/>
                <a:gd name="T69" fmla="*/ 2147483647 h 442"/>
                <a:gd name="T70" fmla="*/ 2147483647 w 454"/>
                <a:gd name="T71" fmla="*/ 2147483647 h 442"/>
                <a:gd name="T72" fmla="*/ 2147483647 w 454"/>
                <a:gd name="T73" fmla="*/ 2147483647 h 442"/>
                <a:gd name="T74" fmla="*/ 2147483647 w 454"/>
                <a:gd name="T75" fmla="*/ 2147483647 h 442"/>
                <a:gd name="T76" fmla="*/ 0 w 454"/>
                <a:gd name="T77" fmla="*/ 2147483647 h 442"/>
                <a:gd name="T78" fmla="*/ 0 w 454"/>
                <a:gd name="T79" fmla="*/ 2147483647 h 442"/>
                <a:gd name="T80" fmla="*/ 2147483647 w 454"/>
                <a:gd name="T81" fmla="*/ 2147483647 h 442"/>
                <a:gd name="T82" fmla="*/ 2147483647 w 454"/>
                <a:gd name="T83" fmla="*/ 2147483647 h 442"/>
                <a:gd name="T84" fmla="*/ 2147483647 w 454"/>
                <a:gd name="T85" fmla="*/ 2147483647 h 442"/>
                <a:gd name="T86" fmla="*/ 2147483647 w 454"/>
                <a:gd name="T87" fmla="*/ 2147483647 h 442"/>
                <a:gd name="T88" fmla="*/ 2147483647 w 454"/>
                <a:gd name="T89" fmla="*/ 2147483647 h 442"/>
                <a:gd name="T90" fmla="*/ 2147483647 w 454"/>
                <a:gd name="T91" fmla="*/ 2147483647 h 442"/>
                <a:gd name="T92" fmla="*/ 2147483647 w 454"/>
                <a:gd name="T93" fmla="*/ 2147483647 h 442"/>
                <a:gd name="T94" fmla="*/ 2147483647 w 454"/>
                <a:gd name="T95" fmla="*/ 2147483647 h 442"/>
                <a:gd name="T96" fmla="*/ 2147483647 w 454"/>
                <a:gd name="T97" fmla="*/ 2147483647 h 442"/>
                <a:gd name="T98" fmla="*/ 2147483647 w 454"/>
                <a:gd name="T99" fmla="*/ 2147483647 h 442"/>
                <a:gd name="T100" fmla="*/ 2147483647 w 454"/>
                <a:gd name="T101" fmla="*/ 2147483647 h 442"/>
                <a:gd name="T102" fmla="*/ 2147483647 w 454"/>
                <a:gd name="T103" fmla="*/ 2147483647 h 442"/>
                <a:gd name="T104" fmla="*/ 2147483647 w 454"/>
                <a:gd name="T105" fmla="*/ 2147483647 h 442"/>
                <a:gd name="T106" fmla="*/ 2147483647 w 454"/>
                <a:gd name="T107" fmla="*/ 2147483647 h 442"/>
                <a:gd name="T108" fmla="*/ 2147483647 w 454"/>
                <a:gd name="T109" fmla="*/ 2147483647 h 442"/>
                <a:gd name="T110" fmla="*/ 2147483647 w 454"/>
                <a:gd name="T111" fmla="*/ 2147483647 h 442"/>
                <a:gd name="T112" fmla="*/ 2147483647 w 454"/>
                <a:gd name="T113" fmla="*/ 2147483647 h 442"/>
                <a:gd name="T114" fmla="*/ 2147483647 w 454"/>
                <a:gd name="T115" fmla="*/ 2147483647 h 442"/>
                <a:gd name="T116" fmla="*/ 2147483647 w 454"/>
                <a:gd name="T117" fmla="*/ 2147483647 h 4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4"/>
                <a:gd name="T178" fmla="*/ 0 h 442"/>
                <a:gd name="T179" fmla="*/ 454 w 454"/>
                <a:gd name="T180" fmla="*/ 442 h 4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8" name="Freeform 516"/>
            <p:cNvSpPr>
              <a:spLocks/>
            </p:cNvSpPr>
            <p:nvPr/>
          </p:nvSpPr>
          <p:spPr bwMode="auto">
            <a:xfrm>
              <a:off x="5229225" y="2706688"/>
              <a:ext cx="568325" cy="466725"/>
            </a:xfrm>
            <a:custGeom>
              <a:avLst/>
              <a:gdLst>
                <a:gd name="T0" fmla="*/ 2147483647 w 959"/>
                <a:gd name="T1" fmla="*/ 2147483647 h 789"/>
                <a:gd name="T2" fmla="*/ 2147483647 w 959"/>
                <a:gd name="T3" fmla="*/ 2147483647 h 789"/>
                <a:gd name="T4" fmla="*/ 2147483647 w 959"/>
                <a:gd name="T5" fmla="*/ 2147483647 h 789"/>
                <a:gd name="T6" fmla="*/ 2147483647 w 959"/>
                <a:gd name="T7" fmla="*/ 2147483647 h 789"/>
                <a:gd name="T8" fmla="*/ 2147483647 w 959"/>
                <a:gd name="T9" fmla="*/ 2147483647 h 789"/>
                <a:gd name="T10" fmla="*/ 2147483647 w 959"/>
                <a:gd name="T11" fmla="*/ 2147483647 h 789"/>
                <a:gd name="T12" fmla="*/ 2147483647 w 959"/>
                <a:gd name="T13" fmla="*/ 2147483647 h 789"/>
                <a:gd name="T14" fmla="*/ 2147483647 w 959"/>
                <a:gd name="T15" fmla="*/ 2147483647 h 789"/>
                <a:gd name="T16" fmla="*/ 2147483647 w 959"/>
                <a:gd name="T17" fmla="*/ 2147483647 h 789"/>
                <a:gd name="T18" fmla="*/ 2147483647 w 959"/>
                <a:gd name="T19" fmla="*/ 2147483647 h 789"/>
                <a:gd name="T20" fmla="*/ 2147483647 w 959"/>
                <a:gd name="T21" fmla="*/ 2147483647 h 789"/>
                <a:gd name="T22" fmla="*/ 2147483647 w 959"/>
                <a:gd name="T23" fmla="*/ 2147483647 h 789"/>
                <a:gd name="T24" fmla="*/ 2147483647 w 959"/>
                <a:gd name="T25" fmla="*/ 2147483647 h 789"/>
                <a:gd name="T26" fmla="*/ 2147483647 w 959"/>
                <a:gd name="T27" fmla="*/ 2147483647 h 789"/>
                <a:gd name="T28" fmla="*/ 2147483647 w 959"/>
                <a:gd name="T29" fmla="*/ 2147483647 h 789"/>
                <a:gd name="T30" fmla="*/ 2147483647 w 959"/>
                <a:gd name="T31" fmla="*/ 2147483647 h 789"/>
                <a:gd name="T32" fmla="*/ 2147483647 w 959"/>
                <a:gd name="T33" fmla="*/ 2147483647 h 789"/>
                <a:gd name="T34" fmla="*/ 2147483647 w 959"/>
                <a:gd name="T35" fmla="*/ 2147483647 h 789"/>
                <a:gd name="T36" fmla="*/ 2147483647 w 959"/>
                <a:gd name="T37" fmla="*/ 2147483647 h 789"/>
                <a:gd name="T38" fmla="*/ 2147483647 w 959"/>
                <a:gd name="T39" fmla="*/ 2147483647 h 789"/>
                <a:gd name="T40" fmla="*/ 2147483647 w 959"/>
                <a:gd name="T41" fmla="*/ 2147483647 h 789"/>
                <a:gd name="T42" fmla="*/ 2147483647 w 959"/>
                <a:gd name="T43" fmla="*/ 2147483647 h 789"/>
                <a:gd name="T44" fmla="*/ 2147483647 w 959"/>
                <a:gd name="T45" fmla="*/ 2147483647 h 789"/>
                <a:gd name="T46" fmla="*/ 2147483647 w 959"/>
                <a:gd name="T47" fmla="*/ 2147483647 h 789"/>
                <a:gd name="T48" fmla="*/ 2147483647 w 959"/>
                <a:gd name="T49" fmla="*/ 2147483647 h 789"/>
                <a:gd name="T50" fmla="*/ 0 w 959"/>
                <a:gd name="T51" fmla="*/ 2147483647 h 789"/>
                <a:gd name="T52" fmla="*/ 2147483647 w 959"/>
                <a:gd name="T53" fmla="*/ 2147483647 h 789"/>
                <a:gd name="T54" fmla="*/ 2147483647 w 959"/>
                <a:gd name="T55" fmla="*/ 2147483647 h 789"/>
                <a:gd name="T56" fmla="*/ 2147483647 w 959"/>
                <a:gd name="T57" fmla="*/ 2147483647 h 789"/>
                <a:gd name="T58" fmla="*/ 2147483647 w 959"/>
                <a:gd name="T59" fmla="*/ 2147483647 h 789"/>
                <a:gd name="T60" fmla="*/ 2147483647 w 959"/>
                <a:gd name="T61" fmla="*/ 2147483647 h 789"/>
                <a:gd name="T62" fmla="*/ 2147483647 w 959"/>
                <a:gd name="T63" fmla="*/ 2147483647 h 789"/>
                <a:gd name="T64" fmla="*/ 2147483647 w 959"/>
                <a:gd name="T65" fmla="*/ 2147483647 h 789"/>
                <a:gd name="T66" fmla="*/ 2147483647 w 959"/>
                <a:gd name="T67" fmla="*/ 2147483647 h 789"/>
                <a:gd name="T68" fmla="*/ 2147483647 w 959"/>
                <a:gd name="T69" fmla="*/ 2147483647 h 789"/>
                <a:gd name="T70" fmla="*/ 2147483647 w 959"/>
                <a:gd name="T71" fmla="*/ 2147483647 h 789"/>
                <a:gd name="T72" fmla="*/ 2147483647 w 959"/>
                <a:gd name="T73" fmla="*/ 2147483647 h 789"/>
                <a:gd name="T74" fmla="*/ 2147483647 w 959"/>
                <a:gd name="T75" fmla="*/ 2147483647 h 789"/>
                <a:gd name="T76" fmla="*/ 2147483647 w 959"/>
                <a:gd name="T77" fmla="*/ 2147483647 h 789"/>
                <a:gd name="T78" fmla="*/ 2147483647 w 959"/>
                <a:gd name="T79" fmla="*/ 2147483647 h 789"/>
                <a:gd name="T80" fmla="*/ 2147483647 w 959"/>
                <a:gd name="T81" fmla="*/ 2147483647 h 789"/>
                <a:gd name="T82" fmla="*/ 2147483647 w 959"/>
                <a:gd name="T83" fmla="*/ 2147483647 h 789"/>
                <a:gd name="T84" fmla="*/ 2147483647 w 959"/>
                <a:gd name="T85" fmla="*/ 2147483647 h 789"/>
                <a:gd name="T86" fmla="*/ 2147483647 w 959"/>
                <a:gd name="T87" fmla="*/ 2147483647 h 789"/>
                <a:gd name="T88" fmla="*/ 2147483647 w 959"/>
                <a:gd name="T89" fmla="*/ 2147483647 h 789"/>
                <a:gd name="T90" fmla="*/ 2147483647 w 959"/>
                <a:gd name="T91" fmla="*/ 2147483647 h 789"/>
                <a:gd name="T92" fmla="*/ 2147483647 w 959"/>
                <a:gd name="T93" fmla="*/ 2147483647 h 789"/>
                <a:gd name="T94" fmla="*/ 2147483647 w 959"/>
                <a:gd name="T95" fmla="*/ 2147483647 h 789"/>
                <a:gd name="T96" fmla="*/ 2147483647 w 959"/>
                <a:gd name="T97" fmla="*/ 2147483647 h 7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9"/>
                <a:gd name="T148" fmla="*/ 0 h 789"/>
                <a:gd name="T149" fmla="*/ 959 w 959"/>
                <a:gd name="T150" fmla="*/ 789 h 7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9" name="Freeform 517"/>
            <p:cNvSpPr>
              <a:spLocks/>
            </p:cNvSpPr>
            <p:nvPr/>
          </p:nvSpPr>
          <p:spPr bwMode="auto">
            <a:xfrm>
              <a:off x="5837238" y="2668588"/>
              <a:ext cx="220662" cy="141287"/>
            </a:xfrm>
            <a:custGeom>
              <a:avLst/>
              <a:gdLst>
                <a:gd name="T0" fmla="*/ 2147483647 w 372"/>
                <a:gd name="T1" fmla="*/ 2147483647 h 238"/>
                <a:gd name="T2" fmla="*/ 2147483647 w 372"/>
                <a:gd name="T3" fmla="*/ 2147483647 h 238"/>
                <a:gd name="T4" fmla="*/ 2147483647 w 372"/>
                <a:gd name="T5" fmla="*/ 2147483647 h 238"/>
                <a:gd name="T6" fmla="*/ 2147483647 w 372"/>
                <a:gd name="T7" fmla="*/ 2147483647 h 238"/>
                <a:gd name="T8" fmla="*/ 2147483647 w 372"/>
                <a:gd name="T9" fmla="*/ 2147483647 h 238"/>
                <a:gd name="T10" fmla="*/ 2147483647 w 372"/>
                <a:gd name="T11" fmla="*/ 2147483647 h 238"/>
                <a:gd name="T12" fmla="*/ 2147483647 w 372"/>
                <a:gd name="T13" fmla="*/ 2147483647 h 238"/>
                <a:gd name="T14" fmla="*/ 2147483647 w 372"/>
                <a:gd name="T15" fmla="*/ 2147483647 h 238"/>
                <a:gd name="T16" fmla="*/ 2147483647 w 372"/>
                <a:gd name="T17" fmla="*/ 2147483647 h 238"/>
                <a:gd name="T18" fmla="*/ 2147483647 w 372"/>
                <a:gd name="T19" fmla="*/ 2147483647 h 238"/>
                <a:gd name="T20" fmla="*/ 2147483647 w 372"/>
                <a:gd name="T21" fmla="*/ 2147483647 h 238"/>
                <a:gd name="T22" fmla="*/ 2147483647 w 372"/>
                <a:gd name="T23" fmla="*/ 2147483647 h 238"/>
                <a:gd name="T24" fmla="*/ 2147483647 w 372"/>
                <a:gd name="T25" fmla="*/ 2147483647 h 238"/>
                <a:gd name="T26" fmla="*/ 2147483647 w 372"/>
                <a:gd name="T27" fmla="*/ 2147483647 h 238"/>
                <a:gd name="T28" fmla="*/ 2147483647 w 372"/>
                <a:gd name="T29" fmla="*/ 2147483647 h 238"/>
                <a:gd name="T30" fmla="*/ 2147483647 w 372"/>
                <a:gd name="T31" fmla="*/ 2147483647 h 238"/>
                <a:gd name="T32" fmla="*/ 2147483647 w 372"/>
                <a:gd name="T33" fmla="*/ 2147483647 h 238"/>
                <a:gd name="T34" fmla="*/ 2147483647 w 372"/>
                <a:gd name="T35" fmla="*/ 2147483647 h 238"/>
                <a:gd name="T36" fmla="*/ 2147483647 w 372"/>
                <a:gd name="T37" fmla="*/ 2147483647 h 238"/>
                <a:gd name="T38" fmla="*/ 2147483647 w 372"/>
                <a:gd name="T39" fmla="*/ 2147483647 h 238"/>
                <a:gd name="T40" fmla="*/ 2147483647 w 372"/>
                <a:gd name="T41" fmla="*/ 2147483647 h 238"/>
                <a:gd name="T42" fmla="*/ 2147483647 w 372"/>
                <a:gd name="T43" fmla="*/ 2147483647 h 238"/>
                <a:gd name="T44" fmla="*/ 2147483647 w 372"/>
                <a:gd name="T45" fmla="*/ 2147483647 h 238"/>
                <a:gd name="T46" fmla="*/ 2147483647 w 372"/>
                <a:gd name="T47" fmla="*/ 2147483647 h 238"/>
                <a:gd name="T48" fmla="*/ 2147483647 w 372"/>
                <a:gd name="T49" fmla="*/ 2147483647 h 238"/>
                <a:gd name="T50" fmla="*/ 2147483647 w 372"/>
                <a:gd name="T51" fmla="*/ 2147483647 h 238"/>
                <a:gd name="T52" fmla="*/ 2147483647 w 372"/>
                <a:gd name="T53" fmla="*/ 2147483647 h 238"/>
                <a:gd name="T54" fmla="*/ 2147483647 w 372"/>
                <a:gd name="T55" fmla="*/ 2147483647 h 238"/>
                <a:gd name="T56" fmla="*/ 2147483647 w 372"/>
                <a:gd name="T57" fmla="*/ 2147483647 h 238"/>
                <a:gd name="T58" fmla="*/ 2147483647 w 372"/>
                <a:gd name="T59" fmla="*/ 2147483647 h 238"/>
                <a:gd name="T60" fmla="*/ 2147483647 w 372"/>
                <a:gd name="T61" fmla="*/ 2147483647 h 238"/>
                <a:gd name="T62" fmla="*/ 2147483647 w 372"/>
                <a:gd name="T63" fmla="*/ 2147483647 h 238"/>
                <a:gd name="T64" fmla="*/ 2147483647 w 372"/>
                <a:gd name="T65" fmla="*/ 2147483647 h 238"/>
                <a:gd name="T66" fmla="*/ 2147483647 w 372"/>
                <a:gd name="T67" fmla="*/ 2147483647 h 2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238"/>
                <a:gd name="T104" fmla="*/ 372 w 372"/>
                <a:gd name="T105" fmla="*/ 238 h 2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0" name="Freeform 518"/>
            <p:cNvSpPr>
              <a:spLocks/>
            </p:cNvSpPr>
            <p:nvPr/>
          </p:nvSpPr>
          <p:spPr bwMode="auto">
            <a:xfrm>
              <a:off x="5881688" y="2600325"/>
              <a:ext cx="266700" cy="123825"/>
            </a:xfrm>
            <a:custGeom>
              <a:avLst/>
              <a:gdLst>
                <a:gd name="T0" fmla="*/ 2147483647 w 449"/>
                <a:gd name="T1" fmla="*/ 2147483647 h 211"/>
                <a:gd name="T2" fmla="*/ 2147483647 w 449"/>
                <a:gd name="T3" fmla="*/ 2147483647 h 211"/>
                <a:gd name="T4" fmla="*/ 2147483647 w 449"/>
                <a:gd name="T5" fmla="*/ 2147483647 h 211"/>
                <a:gd name="T6" fmla="*/ 2147483647 w 449"/>
                <a:gd name="T7" fmla="*/ 2147483647 h 211"/>
                <a:gd name="T8" fmla="*/ 2147483647 w 449"/>
                <a:gd name="T9" fmla="*/ 2147483647 h 211"/>
                <a:gd name="T10" fmla="*/ 2147483647 w 449"/>
                <a:gd name="T11" fmla="*/ 2147483647 h 211"/>
                <a:gd name="T12" fmla="*/ 2147483647 w 449"/>
                <a:gd name="T13" fmla="*/ 2147483647 h 211"/>
                <a:gd name="T14" fmla="*/ 2147483647 w 449"/>
                <a:gd name="T15" fmla="*/ 2147483647 h 211"/>
                <a:gd name="T16" fmla="*/ 2147483647 w 449"/>
                <a:gd name="T17" fmla="*/ 2147483647 h 211"/>
                <a:gd name="T18" fmla="*/ 2147483647 w 449"/>
                <a:gd name="T19" fmla="*/ 2147483647 h 211"/>
                <a:gd name="T20" fmla="*/ 2147483647 w 449"/>
                <a:gd name="T21" fmla="*/ 2147483647 h 211"/>
                <a:gd name="T22" fmla="*/ 0 w 449"/>
                <a:gd name="T23" fmla="*/ 2147483647 h 211"/>
                <a:gd name="T24" fmla="*/ 2147483647 w 449"/>
                <a:gd name="T25" fmla="*/ 2147483647 h 211"/>
                <a:gd name="T26" fmla="*/ 2147483647 w 449"/>
                <a:gd name="T27" fmla="*/ 2147483647 h 211"/>
                <a:gd name="T28" fmla="*/ 2147483647 w 449"/>
                <a:gd name="T29" fmla="*/ 2147483647 h 211"/>
                <a:gd name="T30" fmla="*/ 2147483647 w 449"/>
                <a:gd name="T31" fmla="*/ 2147483647 h 211"/>
                <a:gd name="T32" fmla="*/ 2147483647 w 449"/>
                <a:gd name="T33" fmla="*/ 2147483647 h 211"/>
                <a:gd name="T34" fmla="*/ 2147483647 w 449"/>
                <a:gd name="T35" fmla="*/ 2147483647 h 211"/>
                <a:gd name="T36" fmla="*/ 2147483647 w 449"/>
                <a:gd name="T37" fmla="*/ 2147483647 h 211"/>
                <a:gd name="T38" fmla="*/ 2147483647 w 449"/>
                <a:gd name="T39" fmla="*/ 2147483647 h 211"/>
                <a:gd name="T40" fmla="*/ 2147483647 w 449"/>
                <a:gd name="T41" fmla="*/ 2147483647 h 211"/>
                <a:gd name="T42" fmla="*/ 2147483647 w 449"/>
                <a:gd name="T43" fmla="*/ 2147483647 h 211"/>
                <a:gd name="T44" fmla="*/ 2147483647 w 449"/>
                <a:gd name="T45" fmla="*/ 2147483647 h 211"/>
                <a:gd name="T46" fmla="*/ 2147483647 w 449"/>
                <a:gd name="T47" fmla="*/ 2147483647 h 211"/>
                <a:gd name="T48" fmla="*/ 2147483647 w 449"/>
                <a:gd name="T49" fmla="*/ 2147483647 h 211"/>
                <a:gd name="T50" fmla="*/ 2147483647 w 449"/>
                <a:gd name="T51" fmla="*/ 2147483647 h 211"/>
                <a:gd name="T52" fmla="*/ 2147483647 w 449"/>
                <a:gd name="T53" fmla="*/ 2147483647 h 211"/>
                <a:gd name="T54" fmla="*/ 2147483647 w 449"/>
                <a:gd name="T55" fmla="*/ 2147483647 h 211"/>
                <a:gd name="T56" fmla="*/ 2147483647 w 449"/>
                <a:gd name="T57" fmla="*/ 2147483647 h 211"/>
                <a:gd name="T58" fmla="*/ 2147483647 w 449"/>
                <a:gd name="T59" fmla="*/ 2147483647 h 211"/>
                <a:gd name="T60" fmla="*/ 2147483647 w 449"/>
                <a:gd name="T61" fmla="*/ 2147483647 h 211"/>
                <a:gd name="T62" fmla="*/ 2147483647 w 449"/>
                <a:gd name="T63" fmla="*/ 2147483647 h 211"/>
                <a:gd name="T64" fmla="*/ 2147483647 w 449"/>
                <a:gd name="T65" fmla="*/ 2147483647 h 211"/>
                <a:gd name="T66" fmla="*/ 2147483647 w 449"/>
                <a:gd name="T67" fmla="*/ 2147483647 h 211"/>
                <a:gd name="T68" fmla="*/ 2147483647 w 449"/>
                <a:gd name="T69" fmla="*/ 2147483647 h 211"/>
                <a:gd name="T70" fmla="*/ 2147483647 w 449"/>
                <a:gd name="T71" fmla="*/ 2147483647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211"/>
                <a:gd name="T110" fmla="*/ 449 w 449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1" name="Freeform 519"/>
            <p:cNvSpPr>
              <a:spLocks/>
            </p:cNvSpPr>
            <p:nvPr/>
          </p:nvSpPr>
          <p:spPr bwMode="auto">
            <a:xfrm>
              <a:off x="5434013" y="2613025"/>
              <a:ext cx="400050" cy="239713"/>
            </a:xfrm>
            <a:custGeom>
              <a:avLst/>
              <a:gdLst>
                <a:gd name="T0" fmla="*/ 2147483647 w 674"/>
                <a:gd name="T1" fmla="*/ 2147483647 h 406"/>
                <a:gd name="T2" fmla="*/ 2147483647 w 674"/>
                <a:gd name="T3" fmla="*/ 2147483647 h 406"/>
                <a:gd name="T4" fmla="*/ 2147483647 w 674"/>
                <a:gd name="T5" fmla="*/ 2147483647 h 406"/>
                <a:gd name="T6" fmla="*/ 2147483647 w 674"/>
                <a:gd name="T7" fmla="*/ 2147483647 h 406"/>
                <a:gd name="T8" fmla="*/ 2147483647 w 674"/>
                <a:gd name="T9" fmla="*/ 2147483647 h 406"/>
                <a:gd name="T10" fmla="*/ 2147483647 w 674"/>
                <a:gd name="T11" fmla="*/ 2147483647 h 406"/>
                <a:gd name="T12" fmla="*/ 2147483647 w 674"/>
                <a:gd name="T13" fmla="*/ 2147483647 h 406"/>
                <a:gd name="T14" fmla="*/ 2147483647 w 674"/>
                <a:gd name="T15" fmla="*/ 2147483647 h 406"/>
                <a:gd name="T16" fmla="*/ 2147483647 w 674"/>
                <a:gd name="T17" fmla="*/ 2147483647 h 406"/>
                <a:gd name="T18" fmla="*/ 2147483647 w 674"/>
                <a:gd name="T19" fmla="*/ 2147483647 h 406"/>
                <a:gd name="T20" fmla="*/ 2147483647 w 674"/>
                <a:gd name="T21" fmla="*/ 2147483647 h 406"/>
                <a:gd name="T22" fmla="*/ 2147483647 w 674"/>
                <a:gd name="T23" fmla="*/ 2147483647 h 406"/>
                <a:gd name="T24" fmla="*/ 2147483647 w 674"/>
                <a:gd name="T25" fmla="*/ 2147483647 h 406"/>
                <a:gd name="T26" fmla="*/ 2147483647 w 674"/>
                <a:gd name="T27" fmla="*/ 2147483647 h 406"/>
                <a:gd name="T28" fmla="*/ 2147483647 w 674"/>
                <a:gd name="T29" fmla="*/ 2147483647 h 406"/>
                <a:gd name="T30" fmla="*/ 2147483647 w 674"/>
                <a:gd name="T31" fmla="*/ 2147483647 h 406"/>
                <a:gd name="T32" fmla="*/ 2147483647 w 674"/>
                <a:gd name="T33" fmla="*/ 2147483647 h 406"/>
                <a:gd name="T34" fmla="*/ 2147483647 w 674"/>
                <a:gd name="T35" fmla="*/ 2147483647 h 406"/>
                <a:gd name="T36" fmla="*/ 2147483647 w 674"/>
                <a:gd name="T37" fmla="*/ 2147483647 h 406"/>
                <a:gd name="T38" fmla="*/ 2147483647 w 674"/>
                <a:gd name="T39" fmla="*/ 2147483647 h 406"/>
                <a:gd name="T40" fmla="*/ 2147483647 w 674"/>
                <a:gd name="T41" fmla="*/ 2147483647 h 406"/>
                <a:gd name="T42" fmla="*/ 2147483647 w 674"/>
                <a:gd name="T43" fmla="*/ 2147483647 h 406"/>
                <a:gd name="T44" fmla="*/ 2147483647 w 674"/>
                <a:gd name="T45" fmla="*/ 2147483647 h 406"/>
                <a:gd name="T46" fmla="*/ 2147483647 w 674"/>
                <a:gd name="T47" fmla="*/ 2147483647 h 406"/>
                <a:gd name="T48" fmla="*/ 2147483647 w 674"/>
                <a:gd name="T49" fmla="*/ 2147483647 h 406"/>
                <a:gd name="T50" fmla="*/ 2147483647 w 674"/>
                <a:gd name="T51" fmla="*/ 2147483647 h 406"/>
                <a:gd name="T52" fmla="*/ 2147483647 w 674"/>
                <a:gd name="T53" fmla="*/ 2147483647 h 406"/>
                <a:gd name="T54" fmla="*/ 2147483647 w 674"/>
                <a:gd name="T55" fmla="*/ 2147483647 h 406"/>
                <a:gd name="T56" fmla="*/ 2147483647 w 674"/>
                <a:gd name="T57" fmla="*/ 2147483647 h 406"/>
                <a:gd name="T58" fmla="*/ 2147483647 w 674"/>
                <a:gd name="T59" fmla="*/ 2147483647 h 406"/>
                <a:gd name="T60" fmla="*/ 2147483647 w 674"/>
                <a:gd name="T61" fmla="*/ 2147483647 h 406"/>
                <a:gd name="T62" fmla="*/ 2147483647 w 674"/>
                <a:gd name="T63" fmla="*/ 2147483647 h 406"/>
                <a:gd name="T64" fmla="*/ 2147483647 w 674"/>
                <a:gd name="T65" fmla="*/ 2147483647 h 406"/>
                <a:gd name="T66" fmla="*/ 2147483647 w 674"/>
                <a:gd name="T67" fmla="*/ 2147483647 h 406"/>
                <a:gd name="T68" fmla="*/ 2147483647 w 674"/>
                <a:gd name="T69" fmla="*/ 2147483647 h 406"/>
                <a:gd name="T70" fmla="*/ 2147483647 w 674"/>
                <a:gd name="T71" fmla="*/ 2147483647 h 406"/>
                <a:gd name="T72" fmla="*/ 2147483647 w 674"/>
                <a:gd name="T73" fmla="*/ 2147483647 h 406"/>
                <a:gd name="T74" fmla="*/ 2147483647 w 674"/>
                <a:gd name="T75" fmla="*/ 2147483647 h 406"/>
                <a:gd name="T76" fmla="*/ 2147483647 w 674"/>
                <a:gd name="T77" fmla="*/ 2147483647 h 406"/>
                <a:gd name="T78" fmla="*/ 2147483647 w 674"/>
                <a:gd name="T79" fmla="*/ 2147483647 h 406"/>
                <a:gd name="T80" fmla="*/ 2147483647 w 674"/>
                <a:gd name="T81" fmla="*/ 2147483647 h 406"/>
                <a:gd name="T82" fmla="*/ 2147483647 w 674"/>
                <a:gd name="T83" fmla="*/ 2147483647 h 406"/>
                <a:gd name="T84" fmla="*/ 2147483647 w 674"/>
                <a:gd name="T85" fmla="*/ 2147483647 h 406"/>
                <a:gd name="T86" fmla="*/ 2147483647 w 674"/>
                <a:gd name="T87" fmla="*/ 2147483647 h 406"/>
                <a:gd name="T88" fmla="*/ 2147483647 w 674"/>
                <a:gd name="T89" fmla="*/ 2147483647 h 406"/>
                <a:gd name="T90" fmla="*/ 2147483647 w 674"/>
                <a:gd name="T91" fmla="*/ 2147483647 h 406"/>
                <a:gd name="T92" fmla="*/ 2147483647 w 674"/>
                <a:gd name="T93" fmla="*/ 2147483647 h 406"/>
                <a:gd name="T94" fmla="*/ 2147483647 w 674"/>
                <a:gd name="T95" fmla="*/ 2147483647 h 406"/>
                <a:gd name="T96" fmla="*/ 2147483647 w 674"/>
                <a:gd name="T97" fmla="*/ 2147483647 h 406"/>
                <a:gd name="T98" fmla="*/ 2147483647 w 674"/>
                <a:gd name="T99" fmla="*/ 2147483647 h 406"/>
                <a:gd name="T100" fmla="*/ 2147483647 w 674"/>
                <a:gd name="T101" fmla="*/ 2147483647 h 4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4"/>
                <a:gd name="T154" fmla="*/ 0 h 406"/>
                <a:gd name="T155" fmla="*/ 674 w 674"/>
                <a:gd name="T156" fmla="*/ 406 h 4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2" name="Freeform 520"/>
            <p:cNvSpPr>
              <a:spLocks/>
            </p:cNvSpPr>
            <p:nvPr/>
          </p:nvSpPr>
          <p:spPr bwMode="auto">
            <a:xfrm>
              <a:off x="5684838" y="2747963"/>
              <a:ext cx="360362" cy="290512"/>
            </a:xfrm>
            <a:custGeom>
              <a:avLst/>
              <a:gdLst>
                <a:gd name="T0" fmla="*/ 2147483647 w 607"/>
                <a:gd name="T1" fmla="*/ 2147483647 h 492"/>
                <a:gd name="T2" fmla="*/ 2147483647 w 607"/>
                <a:gd name="T3" fmla="*/ 2147483647 h 492"/>
                <a:gd name="T4" fmla="*/ 2147483647 w 607"/>
                <a:gd name="T5" fmla="*/ 2147483647 h 492"/>
                <a:gd name="T6" fmla="*/ 2147483647 w 607"/>
                <a:gd name="T7" fmla="*/ 2147483647 h 492"/>
                <a:gd name="T8" fmla="*/ 2147483647 w 607"/>
                <a:gd name="T9" fmla="*/ 2147483647 h 492"/>
                <a:gd name="T10" fmla="*/ 2147483647 w 607"/>
                <a:gd name="T11" fmla="*/ 2147483647 h 492"/>
                <a:gd name="T12" fmla="*/ 2147483647 w 607"/>
                <a:gd name="T13" fmla="*/ 2147483647 h 492"/>
                <a:gd name="T14" fmla="*/ 2147483647 w 607"/>
                <a:gd name="T15" fmla="*/ 2147483647 h 492"/>
                <a:gd name="T16" fmla="*/ 2147483647 w 607"/>
                <a:gd name="T17" fmla="*/ 2147483647 h 492"/>
                <a:gd name="T18" fmla="*/ 2147483647 w 607"/>
                <a:gd name="T19" fmla="*/ 2147483647 h 492"/>
                <a:gd name="T20" fmla="*/ 2147483647 w 607"/>
                <a:gd name="T21" fmla="*/ 2147483647 h 492"/>
                <a:gd name="T22" fmla="*/ 2147483647 w 607"/>
                <a:gd name="T23" fmla="*/ 2147483647 h 492"/>
                <a:gd name="T24" fmla="*/ 2147483647 w 607"/>
                <a:gd name="T25" fmla="*/ 2147483647 h 492"/>
                <a:gd name="T26" fmla="*/ 2147483647 w 607"/>
                <a:gd name="T27" fmla="*/ 2147483647 h 492"/>
                <a:gd name="T28" fmla="*/ 2147483647 w 607"/>
                <a:gd name="T29" fmla="*/ 2147483647 h 492"/>
                <a:gd name="T30" fmla="*/ 2147483647 w 607"/>
                <a:gd name="T31" fmla="*/ 2147483647 h 492"/>
                <a:gd name="T32" fmla="*/ 2147483647 w 607"/>
                <a:gd name="T33" fmla="*/ 2147483647 h 492"/>
                <a:gd name="T34" fmla="*/ 2147483647 w 607"/>
                <a:gd name="T35" fmla="*/ 2147483647 h 492"/>
                <a:gd name="T36" fmla="*/ 2147483647 w 607"/>
                <a:gd name="T37" fmla="*/ 2147483647 h 492"/>
                <a:gd name="T38" fmla="*/ 2147483647 w 607"/>
                <a:gd name="T39" fmla="*/ 2147483647 h 492"/>
                <a:gd name="T40" fmla="*/ 2147483647 w 607"/>
                <a:gd name="T41" fmla="*/ 2147483647 h 492"/>
                <a:gd name="T42" fmla="*/ 2147483647 w 607"/>
                <a:gd name="T43" fmla="*/ 2147483647 h 492"/>
                <a:gd name="T44" fmla="*/ 2147483647 w 607"/>
                <a:gd name="T45" fmla="*/ 2147483647 h 492"/>
                <a:gd name="T46" fmla="*/ 2147483647 w 607"/>
                <a:gd name="T47" fmla="*/ 2147483647 h 492"/>
                <a:gd name="T48" fmla="*/ 2147483647 w 607"/>
                <a:gd name="T49" fmla="*/ 2147483647 h 492"/>
                <a:gd name="T50" fmla="*/ 2147483647 w 607"/>
                <a:gd name="T51" fmla="*/ 2147483647 h 492"/>
                <a:gd name="T52" fmla="*/ 2147483647 w 607"/>
                <a:gd name="T53" fmla="*/ 2147483647 h 492"/>
                <a:gd name="T54" fmla="*/ 2147483647 w 607"/>
                <a:gd name="T55" fmla="*/ 2147483647 h 492"/>
                <a:gd name="T56" fmla="*/ 2147483647 w 607"/>
                <a:gd name="T57" fmla="*/ 2147483647 h 492"/>
                <a:gd name="T58" fmla="*/ 2147483647 w 607"/>
                <a:gd name="T59" fmla="*/ 2147483647 h 492"/>
                <a:gd name="T60" fmla="*/ 2147483647 w 607"/>
                <a:gd name="T61" fmla="*/ 2147483647 h 492"/>
                <a:gd name="T62" fmla="*/ 2147483647 w 607"/>
                <a:gd name="T63" fmla="*/ 2147483647 h 492"/>
                <a:gd name="T64" fmla="*/ 2147483647 w 607"/>
                <a:gd name="T65" fmla="*/ 2147483647 h 492"/>
                <a:gd name="T66" fmla="*/ 2147483647 w 607"/>
                <a:gd name="T67" fmla="*/ 2147483647 h 492"/>
                <a:gd name="T68" fmla="*/ 2147483647 w 607"/>
                <a:gd name="T69" fmla="*/ 2147483647 h 492"/>
                <a:gd name="T70" fmla="*/ 2147483647 w 607"/>
                <a:gd name="T71" fmla="*/ 2147483647 h 492"/>
                <a:gd name="T72" fmla="*/ 2147483647 w 607"/>
                <a:gd name="T73" fmla="*/ 2147483647 h 492"/>
                <a:gd name="T74" fmla="*/ 2147483647 w 607"/>
                <a:gd name="T75" fmla="*/ 2147483647 h 492"/>
                <a:gd name="T76" fmla="*/ 2147483647 w 607"/>
                <a:gd name="T77" fmla="*/ 2147483647 h 492"/>
                <a:gd name="T78" fmla="*/ 2147483647 w 607"/>
                <a:gd name="T79" fmla="*/ 2147483647 h 492"/>
                <a:gd name="T80" fmla="*/ 2147483647 w 607"/>
                <a:gd name="T81" fmla="*/ 2147483647 h 492"/>
                <a:gd name="T82" fmla="*/ 2147483647 w 607"/>
                <a:gd name="T83" fmla="*/ 2147483647 h 492"/>
                <a:gd name="T84" fmla="*/ 2147483647 w 607"/>
                <a:gd name="T85" fmla="*/ 2147483647 h 492"/>
                <a:gd name="T86" fmla="*/ 2147483647 w 607"/>
                <a:gd name="T87" fmla="*/ 2147483647 h 492"/>
                <a:gd name="T88" fmla="*/ 2147483647 w 607"/>
                <a:gd name="T89" fmla="*/ 2147483647 h 492"/>
                <a:gd name="T90" fmla="*/ 2147483647 w 607"/>
                <a:gd name="T91" fmla="*/ 2147483647 h 492"/>
                <a:gd name="T92" fmla="*/ 2147483647 w 607"/>
                <a:gd name="T93" fmla="*/ 2147483647 h 492"/>
                <a:gd name="T94" fmla="*/ 2147483647 w 607"/>
                <a:gd name="T95" fmla="*/ 2147483647 h 492"/>
                <a:gd name="T96" fmla="*/ 2147483647 w 607"/>
                <a:gd name="T97" fmla="*/ 2147483647 h 492"/>
                <a:gd name="T98" fmla="*/ 2147483647 w 607"/>
                <a:gd name="T99" fmla="*/ 2147483647 h 492"/>
                <a:gd name="T100" fmla="*/ 2147483647 w 607"/>
                <a:gd name="T101" fmla="*/ 2147483647 h 492"/>
                <a:gd name="T102" fmla="*/ 2147483647 w 607"/>
                <a:gd name="T103" fmla="*/ 2147483647 h 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7"/>
                <a:gd name="T157" fmla="*/ 0 h 492"/>
                <a:gd name="T158" fmla="*/ 607 w 607"/>
                <a:gd name="T159" fmla="*/ 492 h 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3" name="Freeform 521"/>
            <p:cNvSpPr>
              <a:spLocks/>
            </p:cNvSpPr>
            <p:nvPr/>
          </p:nvSpPr>
          <p:spPr bwMode="auto">
            <a:xfrm>
              <a:off x="5011738" y="2947988"/>
              <a:ext cx="590550" cy="504825"/>
            </a:xfrm>
            <a:custGeom>
              <a:avLst/>
              <a:gdLst>
                <a:gd name="T0" fmla="*/ 2147483647 w 998"/>
                <a:gd name="T1" fmla="*/ 2147483647 h 851"/>
                <a:gd name="T2" fmla="*/ 2147483647 w 998"/>
                <a:gd name="T3" fmla="*/ 2147483647 h 851"/>
                <a:gd name="T4" fmla="*/ 2147483647 w 998"/>
                <a:gd name="T5" fmla="*/ 2147483647 h 851"/>
                <a:gd name="T6" fmla="*/ 2147483647 w 998"/>
                <a:gd name="T7" fmla="*/ 2147483647 h 851"/>
                <a:gd name="T8" fmla="*/ 2147483647 w 998"/>
                <a:gd name="T9" fmla="*/ 2147483647 h 851"/>
                <a:gd name="T10" fmla="*/ 2147483647 w 998"/>
                <a:gd name="T11" fmla="*/ 2147483647 h 851"/>
                <a:gd name="T12" fmla="*/ 2147483647 w 998"/>
                <a:gd name="T13" fmla="*/ 2147483647 h 851"/>
                <a:gd name="T14" fmla="*/ 2147483647 w 998"/>
                <a:gd name="T15" fmla="*/ 2147483647 h 851"/>
                <a:gd name="T16" fmla="*/ 2147483647 w 998"/>
                <a:gd name="T17" fmla="*/ 2147483647 h 851"/>
                <a:gd name="T18" fmla="*/ 2147483647 w 998"/>
                <a:gd name="T19" fmla="*/ 2147483647 h 851"/>
                <a:gd name="T20" fmla="*/ 2147483647 w 998"/>
                <a:gd name="T21" fmla="*/ 2147483647 h 851"/>
                <a:gd name="T22" fmla="*/ 2147483647 w 998"/>
                <a:gd name="T23" fmla="*/ 2147483647 h 851"/>
                <a:gd name="T24" fmla="*/ 2147483647 w 998"/>
                <a:gd name="T25" fmla="*/ 0 h 851"/>
                <a:gd name="T26" fmla="*/ 2147483647 w 998"/>
                <a:gd name="T27" fmla="*/ 2147483647 h 851"/>
                <a:gd name="T28" fmla="*/ 2147483647 w 998"/>
                <a:gd name="T29" fmla="*/ 2147483647 h 851"/>
                <a:gd name="T30" fmla="*/ 2147483647 w 998"/>
                <a:gd name="T31" fmla="*/ 2147483647 h 851"/>
                <a:gd name="T32" fmla="*/ 2147483647 w 998"/>
                <a:gd name="T33" fmla="*/ 2147483647 h 851"/>
                <a:gd name="T34" fmla="*/ 2147483647 w 998"/>
                <a:gd name="T35" fmla="*/ 2147483647 h 851"/>
                <a:gd name="T36" fmla="*/ 2147483647 w 998"/>
                <a:gd name="T37" fmla="*/ 2147483647 h 851"/>
                <a:gd name="T38" fmla="*/ 2147483647 w 998"/>
                <a:gd name="T39" fmla="*/ 2147483647 h 851"/>
                <a:gd name="T40" fmla="*/ 2147483647 w 998"/>
                <a:gd name="T41" fmla="*/ 2147483647 h 851"/>
                <a:gd name="T42" fmla="*/ 2147483647 w 998"/>
                <a:gd name="T43" fmla="*/ 2147483647 h 851"/>
                <a:gd name="T44" fmla="*/ 2147483647 w 998"/>
                <a:gd name="T45" fmla="*/ 2147483647 h 851"/>
                <a:gd name="T46" fmla="*/ 2147483647 w 998"/>
                <a:gd name="T47" fmla="*/ 2147483647 h 851"/>
                <a:gd name="T48" fmla="*/ 2147483647 w 998"/>
                <a:gd name="T49" fmla="*/ 2147483647 h 851"/>
                <a:gd name="T50" fmla="*/ 2147483647 w 998"/>
                <a:gd name="T51" fmla="*/ 2147483647 h 851"/>
                <a:gd name="T52" fmla="*/ 2147483647 w 998"/>
                <a:gd name="T53" fmla="*/ 2147483647 h 851"/>
                <a:gd name="T54" fmla="*/ 2147483647 w 998"/>
                <a:gd name="T55" fmla="*/ 2147483647 h 851"/>
                <a:gd name="T56" fmla="*/ 2147483647 w 998"/>
                <a:gd name="T57" fmla="*/ 2147483647 h 851"/>
                <a:gd name="T58" fmla="*/ 2147483647 w 998"/>
                <a:gd name="T59" fmla="*/ 2147483647 h 851"/>
                <a:gd name="T60" fmla="*/ 2147483647 w 998"/>
                <a:gd name="T61" fmla="*/ 2147483647 h 851"/>
                <a:gd name="T62" fmla="*/ 2147483647 w 998"/>
                <a:gd name="T63" fmla="*/ 2147483647 h 851"/>
                <a:gd name="T64" fmla="*/ 2147483647 w 998"/>
                <a:gd name="T65" fmla="*/ 2147483647 h 851"/>
                <a:gd name="T66" fmla="*/ 2147483647 w 998"/>
                <a:gd name="T67" fmla="*/ 2147483647 h 8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8"/>
                <a:gd name="T103" fmla="*/ 0 h 851"/>
                <a:gd name="T104" fmla="*/ 998 w 998"/>
                <a:gd name="T105" fmla="*/ 851 h 8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4" name="Freeform 522"/>
            <p:cNvSpPr>
              <a:spLocks/>
            </p:cNvSpPr>
            <p:nvPr/>
          </p:nvSpPr>
          <p:spPr bwMode="auto">
            <a:xfrm>
              <a:off x="5019675" y="2782888"/>
              <a:ext cx="176213" cy="161925"/>
            </a:xfrm>
            <a:custGeom>
              <a:avLst/>
              <a:gdLst>
                <a:gd name="T0" fmla="*/ 2147483647 w 297"/>
                <a:gd name="T1" fmla="*/ 2147483647 h 275"/>
                <a:gd name="T2" fmla="*/ 2147483647 w 297"/>
                <a:gd name="T3" fmla="*/ 2147483647 h 275"/>
                <a:gd name="T4" fmla="*/ 2147483647 w 297"/>
                <a:gd name="T5" fmla="*/ 2147483647 h 275"/>
                <a:gd name="T6" fmla="*/ 2147483647 w 297"/>
                <a:gd name="T7" fmla="*/ 2147483647 h 275"/>
                <a:gd name="T8" fmla="*/ 2147483647 w 297"/>
                <a:gd name="T9" fmla="*/ 2147483647 h 275"/>
                <a:gd name="T10" fmla="*/ 2147483647 w 297"/>
                <a:gd name="T11" fmla="*/ 2147483647 h 275"/>
                <a:gd name="T12" fmla="*/ 2147483647 w 297"/>
                <a:gd name="T13" fmla="*/ 2147483647 h 275"/>
                <a:gd name="T14" fmla="*/ 2147483647 w 297"/>
                <a:gd name="T15" fmla="*/ 2147483647 h 275"/>
                <a:gd name="T16" fmla="*/ 2147483647 w 297"/>
                <a:gd name="T17" fmla="*/ 2147483647 h 275"/>
                <a:gd name="T18" fmla="*/ 2147483647 w 297"/>
                <a:gd name="T19" fmla="*/ 2147483647 h 275"/>
                <a:gd name="T20" fmla="*/ 2147483647 w 297"/>
                <a:gd name="T21" fmla="*/ 2147483647 h 275"/>
                <a:gd name="T22" fmla="*/ 2147483647 w 297"/>
                <a:gd name="T23" fmla="*/ 2147483647 h 275"/>
                <a:gd name="T24" fmla="*/ 2147483647 w 297"/>
                <a:gd name="T25" fmla="*/ 2147483647 h 275"/>
                <a:gd name="T26" fmla="*/ 2147483647 w 297"/>
                <a:gd name="T27" fmla="*/ 2147483647 h 275"/>
                <a:gd name="T28" fmla="*/ 2147483647 w 297"/>
                <a:gd name="T29" fmla="*/ 2147483647 h 275"/>
                <a:gd name="T30" fmla="*/ 2147483647 w 297"/>
                <a:gd name="T31" fmla="*/ 2147483647 h 275"/>
                <a:gd name="T32" fmla="*/ 2147483647 w 297"/>
                <a:gd name="T33" fmla="*/ 2147483647 h 275"/>
                <a:gd name="T34" fmla="*/ 2147483647 w 297"/>
                <a:gd name="T35" fmla="*/ 2147483647 h 275"/>
                <a:gd name="T36" fmla="*/ 2147483647 w 297"/>
                <a:gd name="T37" fmla="*/ 2147483647 h 275"/>
                <a:gd name="T38" fmla="*/ 2147483647 w 297"/>
                <a:gd name="T39" fmla="*/ 2147483647 h 275"/>
                <a:gd name="T40" fmla="*/ 2147483647 w 297"/>
                <a:gd name="T41" fmla="*/ 2147483647 h 275"/>
                <a:gd name="T42" fmla="*/ 2147483647 w 297"/>
                <a:gd name="T43" fmla="*/ 2147483647 h 275"/>
                <a:gd name="T44" fmla="*/ 2147483647 w 297"/>
                <a:gd name="T45" fmla="*/ 2147483647 h 275"/>
                <a:gd name="T46" fmla="*/ 2147483647 w 297"/>
                <a:gd name="T47" fmla="*/ 2147483647 h 275"/>
                <a:gd name="T48" fmla="*/ 0 w 297"/>
                <a:gd name="T49" fmla="*/ 2147483647 h 275"/>
                <a:gd name="T50" fmla="*/ 2147483647 w 297"/>
                <a:gd name="T51" fmla="*/ 2147483647 h 275"/>
                <a:gd name="T52" fmla="*/ 2147483647 w 297"/>
                <a:gd name="T53" fmla="*/ 2147483647 h 275"/>
                <a:gd name="T54" fmla="*/ 2147483647 w 297"/>
                <a:gd name="T55" fmla="*/ 2147483647 h 275"/>
                <a:gd name="T56" fmla="*/ 2147483647 w 297"/>
                <a:gd name="T57" fmla="*/ 2147483647 h 275"/>
                <a:gd name="T58" fmla="*/ 2147483647 w 297"/>
                <a:gd name="T59" fmla="*/ 2147483647 h 275"/>
                <a:gd name="T60" fmla="*/ 2147483647 w 297"/>
                <a:gd name="T61" fmla="*/ 2147483647 h 275"/>
                <a:gd name="T62" fmla="*/ 2147483647 w 297"/>
                <a:gd name="T63" fmla="*/ 2147483647 h 275"/>
                <a:gd name="T64" fmla="*/ 2147483647 w 297"/>
                <a:gd name="T65" fmla="*/ 2147483647 h 275"/>
                <a:gd name="T66" fmla="*/ 2147483647 w 297"/>
                <a:gd name="T67" fmla="*/ 2147483647 h 275"/>
                <a:gd name="T68" fmla="*/ 2147483647 w 297"/>
                <a:gd name="T69" fmla="*/ 2147483647 h 275"/>
                <a:gd name="T70" fmla="*/ 2147483647 w 297"/>
                <a:gd name="T71" fmla="*/ 2147483647 h 275"/>
                <a:gd name="T72" fmla="*/ 2147483647 w 297"/>
                <a:gd name="T73" fmla="*/ 2147483647 h 275"/>
                <a:gd name="T74" fmla="*/ 2147483647 w 297"/>
                <a:gd name="T75" fmla="*/ 2147483647 h 275"/>
                <a:gd name="T76" fmla="*/ 2147483647 w 297"/>
                <a:gd name="T77" fmla="*/ 2147483647 h 275"/>
                <a:gd name="T78" fmla="*/ 2147483647 w 297"/>
                <a:gd name="T79" fmla="*/ 2147483647 h 275"/>
                <a:gd name="T80" fmla="*/ 2147483647 w 297"/>
                <a:gd name="T81" fmla="*/ 2147483647 h 275"/>
                <a:gd name="T82" fmla="*/ 2147483647 w 297"/>
                <a:gd name="T83" fmla="*/ 2147483647 h 275"/>
                <a:gd name="T84" fmla="*/ 2147483647 w 297"/>
                <a:gd name="T85" fmla="*/ 2147483647 h 275"/>
                <a:gd name="T86" fmla="*/ 2147483647 w 297"/>
                <a:gd name="T87" fmla="*/ 2147483647 h 275"/>
                <a:gd name="T88" fmla="*/ 2147483647 w 297"/>
                <a:gd name="T89" fmla="*/ 2147483647 h 2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275"/>
                <a:gd name="T137" fmla="*/ 297 w 297"/>
                <a:gd name="T138" fmla="*/ 275 h 2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5" name="Freeform 523"/>
            <p:cNvSpPr>
              <a:spLocks/>
            </p:cNvSpPr>
            <p:nvPr/>
          </p:nvSpPr>
          <p:spPr bwMode="auto">
            <a:xfrm>
              <a:off x="5205413" y="2657475"/>
              <a:ext cx="90487" cy="82550"/>
            </a:xfrm>
            <a:custGeom>
              <a:avLst/>
              <a:gdLst>
                <a:gd name="T0" fmla="*/ 2147483647 w 152"/>
                <a:gd name="T1" fmla="*/ 2147483647 h 140"/>
                <a:gd name="T2" fmla="*/ 2147483647 w 152"/>
                <a:gd name="T3" fmla="*/ 2147483647 h 140"/>
                <a:gd name="T4" fmla="*/ 2147483647 w 152"/>
                <a:gd name="T5" fmla="*/ 2147483647 h 140"/>
                <a:gd name="T6" fmla="*/ 2147483647 w 152"/>
                <a:gd name="T7" fmla="*/ 2147483647 h 140"/>
                <a:gd name="T8" fmla="*/ 2147483647 w 152"/>
                <a:gd name="T9" fmla="*/ 2147483647 h 140"/>
                <a:gd name="T10" fmla="*/ 2147483647 w 152"/>
                <a:gd name="T11" fmla="*/ 2147483647 h 140"/>
                <a:gd name="T12" fmla="*/ 2147483647 w 152"/>
                <a:gd name="T13" fmla="*/ 2147483647 h 140"/>
                <a:gd name="T14" fmla="*/ 2147483647 w 152"/>
                <a:gd name="T15" fmla="*/ 2147483647 h 140"/>
                <a:gd name="T16" fmla="*/ 2147483647 w 152"/>
                <a:gd name="T17" fmla="*/ 2147483647 h 140"/>
                <a:gd name="T18" fmla="*/ 2147483647 w 152"/>
                <a:gd name="T19" fmla="*/ 2147483647 h 140"/>
                <a:gd name="T20" fmla="*/ 2147483647 w 152"/>
                <a:gd name="T21" fmla="*/ 2147483647 h 140"/>
                <a:gd name="T22" fmla="*/ 2147483647 w 152"/>
                <a:gd name="T23" fmla="*/ 0 h 140"/>
                <a:gd name="T24" fmla="*/ 2147483647 w 152"/>
                <a:gd name="T25" fmla="*/ 2147483647 h 140"/>
                <a:gd name="T26" fmla="*/ 2147483647 w 152"/>
                <a:gd name="T27" fmla="*/ 2147483647 h 140"/>
                <a:gd name="T28" fmla="*/ 2147483647 w 152"/>
                <a:gd name="T29" fmla="*/ 2147483647 h 140"/>
                <a:gd name="T30" fmla="*/ 0 w 152"/>
                <a:gd name="T31" fmla="*/ 2147483647 h 140"/>
                <a:gd name="T32" fmla="*/ 2147483647 w 152"/>
                <a:gd name="T33" fmla="*/ 2147483647 h 140"/>
                <a:gd name="T34" fmla="*/ 2147483647 w 152"/>
                <a:gd name="T35" fmla="*/ 2147483647 h 140"/>
                <a:gd name="T36" fmla="*/ 2147483647 w 152"/>
                <a:gd name="T37" fmla="*/ 2147483647 h 140"/>
                <a:gd name="T38" fmla="*/ 2147483647 w 152"/>
                <a:gd name="T39" fmla="*/ 2147483647 h 140"/>
                <a:gd name="T40" fmla="*/ 2147483647 w 152"/>
                <a:gd name="T41" fmla="*/ 2147483647 h 140"/>
                <a:gd name="T42" fmla="*/ 2147483647 w 152"/>
                <a:gd name="T43" fmla="*/ 2147483647 h 140"/>
                <a:gd name="T44" fmla="*/ 2147483647 w 152"/>
                <a:gd name="T45" fmla="*/ 2147483647 h 140"/>
                <a:gd name="T46" fmla="*/ 2147483647 w 152"/>
                <a:gd name="T47" fmla="*/ 2147483647 h 140"/>
                <a:gd name="T48" fmla="*/ 2147483647 w 152"/>
                <a:gd name="T49" fmla="*/ 2147483647 h 140"/>
                <a:gd name="T50" fmla="*/ 2147483647 w 152"/>
                <a:gd name="T51" fmla="*/ 2147483647 h 140"/>
                <a:gd name="T52" fmla="*/ 2147483647 w 152"/>
                <a:gd name="T53" fmla="*/ 2147483647 h 140"/>
                <a:gd name="T54" fmla="*/ 2147483647 w 152"/>
                <a:gd name="T55" fmla="*/ 2147483647 h 140"/>
                <a:gd name="T56" fmla="*/ 2147483647 w 152"/>
                <a:gd name="T57" fmla="*/ 2147483647 h 140"/>
                <a:gd name="T58" fmla="*/ 2147483647 w 152"/>
                <a:gd name="T59" fmla="*/ 2147483647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2"/>
                <a:gd name="T91" fmla="*/ 0 h 140"/>
                <a:gd name="T92" fmla="*/ 152 w 152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6" name="Freeform 524"/>
            <p:cNvSpPr>
              <a:spLocks noEditPoints="1"/>
            </p:cNvSpPr>
            <p:nvPr/>
          </p:nvSpPr>
          <p:spPr bwMode="auto">
            <a:xfrm>
              <a:off x="4733925" y="2630488"/>
              <a:ext cx="527050" cy="201612"/>
            </a:xfrm>
            <a:custGeom>
              <a:avLst/>
              <a:gdLst>
                <a:gd name="T0" fmla="*/ 2147483647 w 888"/>
                <a:gd name="T1" fmla="*/ 2147483647 h 340"/>
                <a:gd name="T2" fmla="*/ 2147483647 w 888"/>
                <a:gd name="T3" fmla="*/ 2147483647 h 340"/>
                <a:gd name="T4" fmla="*/ 2147483647 w 888"/>
                <a:gd name="T5" fmla="*/ 2147483647 h 340"/>
                <a:gd name="T6" fmla="*/ 2147483647 w 888"/>
                <a:gd name="T7" fmla="*/ 2147483647 h 340"/>
                <a:gd name="T8" fmla="*/ 2147483647 w 888"/>
                <a:gd name="T9" fmla="*/ 2147483647 h 340"/>
                <a:gd name="T10" fmla="*/ 2147483647 w 888"/>
                <a:gd name="T11" fmla="*/ 2147483647 h 340"/>
                <a:gd name="T12" fmla="*/ 2147483647 w 888"/>
                <a:gd name="T13" fmla="*/ 2147483647 h 340"/>
                <a:gd name="T14" fmla="*/ 2147483647 w 888"/>
                <a:gd name="T15" fmla="*/ 2147483647 h 340"/>
                <a:gd name="T16" fmla="*/ 2147483647 w 888"/>
                <a:gd name="T17" fmla="*/ 2147483647 h 340"/>
                <a:gd name="T18" fmla="*/ 2147483647 w 888"/>
                <a:gd name="T19" fmla="*/ 2147483647 h 340"/>
                <a:gd name="T20" fmla="*/ 2147483647 w 888"/>
                <a:gd name="T21" fmla="*/ 2147483647 h 340"/>
                <a:gd name="T22" fmla="*/ 2147483647 w 888"/>
                <a:gd name="T23" fmla="*/ 2147483647 h 340"/>
                <a:gd name="T24" fmla="*/ 2147483647 w 888"/>
                <a:gd name="T25" fmla="*/ 2147483647 h 340"/>
                <a:gd name="T26" fmla="*/ 2147483647 w 888"/>
                <a:gd name="T27" fmla="*/ 2147483647 h 340"/>
                <a:gd name="T28" fmla="*/ 2147483647 w 888"/>
                <a:gd name="T29" fmla="*/ 2147483647 h 340"/>
                <a:gd name="T30" fmla="*/ 2147483647 w 888"/>
                <a:gd name="T31" fmla="*/ 2147483647 h 340"/>
                <a:gd name="T32" fmla="*/ 2147483647 w 888"/>
                <a:gd name="T33" fmla="*/ 2147483647 h 340"/>
                <a:gd name="T34" fmla="*/ 2147483647 w 888"/>
                <a:gd name="T35" fmla="*/ 2147483647 h 340"/>
                <a:gd name="T36" fmla="*/ 2147483647 w 888"/>
                <a:gd name="T37" fmla="*/ 2147483647 h 340"/>
                <a:gd name="T38" fmla="*/ 2147483647 w 888"/>
                <a:gd name="T39" fmla="*/ 2147483647 h 340"/>
                <a:gd name="T40" fmla="*/ 2147483647 w 888"/>
                <a:gd name="T41" fmla="*/ 2147483647 h 340"/>
                <a:gd name="T42" fmla="*/ 2147483647 w 888"/>
                <a:gd name="T43" fmla="*/ 2147483647 h 340"/>
                <a:gd name="T44" fmla="*/ 2147483647 w 888"/>
                <a:gd name="T45" fmla="*/ 2147483647 h 340"/>
                <a:gd name="T46" fmla="*/ 2147483647 w 888"/>
                <a:gd name="T47" fmla="*/ 2147483647 h 340"/>
                <a:gd name="T48" fmla="*/ 2147483647 w 888"/>
                <a:gd name="T49" fmla="*/ 2147483647 h 340"/>
                <a:gd name="T50" fmla="*/ 2147483647 w 888"/>
                <a:gd name="T51" fmla="*/ 2147483647 h 340"/>
                <a:gd name="T52" fmla="*/ 2147483647 w 888"/>
                <a:gd name="T53" fmla="*/ 2147483647 h 340"/>
                <a:gd name="T54" fmla="*/ 2147483647 w 888"/>
                <a:gd name="T55" fmla="*/ 2147483647 h 340"/>
                <a:gd name="T56" fmla="*/ 2147483647 w 888"/>
                <a:gd name="T57" fmla="*/ 2147483647 h 340"/>
                <a:gd name="T58" fmla="*/ 2147483647 w 888"/>
                <a:gd name="T59" fmla="*/ 2147483647 h 340"/>
                <a:gd name="T60" fmla="*/ 2147483647 w 888"/>
                <a:gd name="T61" fmla="*/ 2147483647 h 340"/>
                <a:gd name="T62" fmla="*/ 2147483647 w 888"/>
                <a:gd name="T63" fmla="*/ 2147483647 h 340"/>
                <a:gd name="T64" fmla="*/ 2147483647 w 888"/>
                <a:gd name="T65" fmla="*/ 2147483647 h 340"/>
                <a:gd name="T66" fmla="*/ 2147483647 w 888"/>
                <a:gd name="T67" fmla="*/ 2147483647 h 340"/>
                <a:gd name="T68" fmla="*/ 2147483647 w 888"/>
                <a:gd name="T69" fmla="*/ 2147483647 h 340"/>
                <a:gd name="T70" fmla="*/ 2147483647 w 888"/>
                <a:gd name="T71" fmla="*/ 2147483647 h 340"/>
                <a:gd name="T72" fmla="*/ 2147483647 w 888"/>
                <a:gd name="T73" fmla="*/ 2147483647 h 340"/>
                <a:gd name="T74" fmla="*/ 2147483647 w 888"/>
                <a:gd name="T75" fmla="*/ 2147483647 h 340"/>
                <a:gd name="T76" fmla="*/ 2147483647 w 888"/>
                <a:gd name="T77" fmla="*/ 2147483647 h 340"/>
                <a:gd name="T78" fmla="*/ 2147483647 w 888"/>
                <a:gd name="T79" fmla="*/ 2147483647 h 340"/>
                <a:gd name="T80" fmla="*/ 2147483647 w 888"/>
                <a:gd name="T81" fmla="*/ 2147483647 h 340"/>
                <a:gd name="T82" fmla="*/ 2147483647 w 888"/>
                <a:gd name="T83" fmla="*/ 2147483647 h 340"/>
                <a:gd name="T84" fmla="*/ 2147483647 w 888"/>
                <a:gd name="T85" fmla="*/ 2147483647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88"/>
                <a:gd name="T130" fmla="*/ 0 h 340"/>
                <a:gd name="T131" fmla="*/ 888 w 888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7" name="Freeform 525"/>
            <p:cNvSpPr>
              <a:spLocks/>
            </p:cNvSpPr>
            <p:nvPr/>
          </p:nvSpPr>
          <p:spPr bwMode="auto">
            <a:xfrm>
              <a:off x="6256338" y="2322513"/>
              <a:ext cx="831850" cy="328612"/>
            </a:xfrm>
            <a:custGeom>
              <a:avLst/>
              <a:gdLst>
                <a:gd name="T0" fmla="*/ 2147483647 w 1406"/>
                <a:gd name="T1" fmla="*/ 2147483647 h 558"/>
                <a:gd name="T2" fmla="*/ 2147483647 w 1406"/>
                <a:gd name="T3" fmla="*/ 2147483647 h 558"/>
                <a:gd name="T4" fmla="*/ 2147483647 w 1406"/>
                <a:gd name="T5" fmla="*/ 2147483647 h 558"/>
                <a:gd name="T6" fmla="*/ 2147483647 w 1406"/>
                <a:gd name="T7" fmla="*/ 2147483647 h 558"/>
                <a:gd name="T8" fmla="*/ 2147483647 w 1406"/>
                <a:gd name="T9" fmla="*/ 2147483647 h 558"/>
                <a:gd name="T10" fmla="*/ 2147483647 w 1406"/>
                <a:gd name="T11" fmla="*/ 2147483647 h 558"/>
                <a:gd name="T12" fmla="*/ 2147483647 w 1406"/>
                <a:gd name="T13" fmla="*/ 2147483647 h 558"/>
                <a:gd name="T14" fmla="*/ 2147483647 w 1406"/>
                <a:gd name="T15" fmla="*/ 2147483647 h 558"/>
                <a:gd name="T16" fmla="*/ 2147483647 w 1406"/>
                <a:gd name="T17" fmla="*/ 2147483647 h 558"/>
                <a:gd name="T18" fmla="*/ 2147483647 w 1406"/>
                <a:gd name="T19" fmla="*/ 2147483647 h 558"/>
                <a:gd name="T20" fmla="*/ 2147483647 w 1406"/>
                <a:gd name="T21" fmla="*/ 2147483647 h 558"/>
                <a:gd name="T22" fmla="*/ 2147483647 w 1406"/>
                <a:gd name="T23" fmla="*/ 2147483647 h 558"/>
                <a:gd name="T24" fmla="*/ 2147483647 w 1406"/>
                <a:gd name="T25" fmla="*/ 2147483647 h 558"/>
                <a:gd name="T26" fmla="*/ 2147483647 w 1406"/>
                <a:gd name="T27" fmla="*/ 2147483647 h 558"/>
                <a:gd name="T28" fmla="*/ 2147483647 w 1406"/>
                <a:gd name="T29" fmla="*/ 2147483647 h 558"/>
                <a:gd name="T30" fmla="*/ 2147483647 w 1406"/>
                <a:gd name="T31" fmla="*/ 2147483647 h 558"/>
                <a:gd name="T32" fmla="*/ 2147483647 w 1406"/>
                <a:gd name="T33" fmla="*/ 0 h 558"/>
                <a:gd name="T34" fmla="*/ 2147483647 w 1406"/>
                <a:gd name="T35" fmla="*/ 2147483647 h 558"/>
                <a:gd name="T36" fmla="*/ 2147483647 w 1406"/>
                <a:gd name="T37" fmla="*/ 2147483647 h 558"/>
                <a:gd name="T38" fmla="*/ 2147483647 w 1406"/>
                <a:gd name="T39" fmla="*/ 2147483647 h 558"/>
                <a:gd name="T40" fmla="*/ 2147483647 w 1406"/>
                <a:gd name="T41" fmla="*/ 2147483647 h 558"/>
                <a:gd name="T42" fmla="*/ 2147483647 w 1406"/>
                <a:gd name="T43" fmla="*/ 2147483647 h 558"/>
                <a:gd name="T44" fmla="*/ 2147483647 w 1406"/>
                <a:gd name="T45" fmla="*/ 2147483647 h 558"/>
                <a:gd name="T46" fmla="*/ 2147483647 w 1406"/>
                <a:gd name="T47" fmla="*/ 2147483647 h 558"/>
                <a:gd name="T48" fmla="*/ 2147483647 w 1406"/>
                <a:gd name="T49" fmla="*/ 2147483647 h 558"/>
                <a:gd name="T50" fmla="*/ 2147483647 w 1406"/>
                <a:gd name="T51" fmla="*/ 2147483647 h 558"/>
                <a:gd name="T52" fmla="*/ 2147483647 w 1406"/>
                <a:gd name="T53" fmla="*/ 2147483647 h 558"/>
                <a:gd name="T54" fmla="*/ 2147483647 w 1406"/>
                <a:gd name="T55" fmla="*/ 2147483647 h 558"/>
                <a:gd name="T56" fmla="*/ 2147483647 w 1406"/>
                <a:gd name="T57" fmla="*/ 2147483647 h 558"/>
                <a:gd name="T58" fmla="*/ 2147483647 w 1406"/>
                <a:gd name="T59" fmla="*/ 2147483647 h 558"/>
                <a:gd name="T60" fmla="*/ 2147483647 w 1406"/>
                <a:gd name="T61" fmla="*/ 2147483647 h 558"/>
                <a:gd name="T62" fmla="*/ 2147483647 w 1406"/>
                <a:gd name="T63" fmla="*/ 2147483647 h 558"/>
                <a:gd name="T64" fmla="*/ 2147483647 w 1406"/>
                <a:gd name="T65" fmla="*/ 2147483647 h 558"/>
                <a:gd name="T66" fmla="*/ 2147483647 w 1406"/>
                <a:gd name="T67" fmla="*/ 2147483647 h 558"/>
                <a:gd name="T68" fmla="*/ 2147483647 w 1406"/>
                <a:gd name="T69" fmla="*/ 2147483647 h 558"/>
                <a:gd name="T70" fmla="*/ 2147483647 w 1406"/>
                <a:gd name="T71" fmla="*/ 2147483647 h 558"/>
                <a:gd name="T72" fmla="*/ 2147483647 w 1406"/>
                <a:gd name="T73" fmla="*/ 2147483647 h 558"/>
                <a:gd name="T74" fmla="*/ 2147483647 w 1406"/>
                <a:gd name="T75" fmla="*/ 2147483647 h 558"/>
                <a:gd name="T76" fmla="*/ 2147483647 w 1406"/>
                <a:gd name="T77" fmla="*/ 2147483647 h 558"/>
                <a:gd name="T78" fmla="*/ 2147483647 w 1406"/>
                <a:gd name="T79" fmla="*/ 2147483647 h 558"/>
                <a:gd name="T80" fmla="*/ 2147483647 w 1406"/>
                <a:gd name="T81" fmla="*/ 2147483647 h 558"/>
                <a:gd name="T82" fmla="*/ 2147483647 w 1406"/>
                <a:gd name="T83" fmla="*/ 2147483647 h 558"/>
                <a:gd name="T84" fmla="*/ 2147483647 w 1406"/>
                <a:gd name="T85" fmla="*/ 2147483647 h 558"/>
                <a:gd name="T86" fmla="*/ 2147483647 w 1406"/>
                <a:gd name="T87" fmla="*/ 2147483647 h 558"/>
                <a:gd name="T88" fmla="*/ 2147483647 w 1406"/>
                <a:gd name="T89" fmla="*/ 2147483647 h 558"/>
                <a:gd name="T90" fmla="*/ 2147483647 w 1406"/>
                <a:gd name="T91" fmla="*/ 2147483647 h 558"/>
                <a:gd name="T92" fmla="*/ 2147483647 w 1406"/>
                <a:gd name="T93" fmla="*/ 2147483647 h 558"/>
                <a:gd name="T94" fmla="*/ 2147483647 w 1406"/>
                <a:gd name="T95" fmla="*/ 2147483647 h 558"/>
                <a:gd name="T96" fmla="*/ 2147483647 w 1406"/>
                <a:gd name="T97" fmla="*/ 2147483647 h 558"/>
                <a:gd name="T98" fmla="*/ 2147483647 w 1406"/>
                <a:gd name="T99" fmla="*/ 2147483647 h 558"/>
                <a:gd name="T100" fmla="*/ 2147483647 w 1406"/>
                <a:gd name="T101" fmla="*/ 2147483647 h 5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6"/>
                <a:gd name="T154" fmla="*/ 0 h 558"/>
                <a:gd name="T155" fmla="*/ 1406 w 1406"/>
                <a:gd name="T156" fmla="*/ 558 h 5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8" name="Freeform 526"/>
            <p:cNvSpPr>
              <a:spLocks/>
            </p:cNvSpPr>
            <p:nvPr/>
          </p:nvSpPr>
          <p:spPr bwMode="auto">
            <a:xfrm>
              <a:off x="5106988" y="2587625"/>
              <a:ext cx="184150" cy="84138"/>
            </a:xfrm>
            <a:custGeom>
              <a:avLst/>
              <a:gdLst>
                <a:gd name="T0" fmla="*/ 2147483647 w 308"/>
                <a:gd name="T1" fmla="*/ 2147483647 h 144"/>
                <a:gd name="T2" fmla="*/ 2147483647 w 308"/>
                <a:gd name="T3" fmla="*/ 2147483647 h 144"/>
                <a:gd name="T4" fmla="*/ 2147483647 w 308"/>
                <a:gd name="T5" fmla="*/ 2147483647 h 144"/>
                <a:gd name="T6" fmla="*/ 2147483647 w 308"/>
                <a:gd name="T7" fmla="*/ 2147483647 h 144"/>
                <a:gd name="T8" fmla="*/ 2147483647 w 308"/>
                <a:gd name="T9" fmla="*/ 2147483647 h 144"/>
                <a:gd name="T10" fmla="*/ 2147483647 w 308"/>
                <a:gd name="T11" fmla="*/ 2147483647 h 144"/>
                <a:gd name="T12" fmla="*/ 2147483647 w 308"/>
                <a:gd name="T13" fmla="*/ 2147483647 h 144"/>
                <a:gd name="T14" fmla="*/ 2147483647 w 308"/>
                <a:gd name="T15" fmla="*/ 2147483647 h 144"/>
                <a:gd name="T16" fmla="*/ 2147483647 w 308"/>
                <a:gd name="T17" fmla="*/ 2147483647 h 144"/>
                <a:gd name="T18" fmla="*/ 2147483647 w 308"/>
                <a:gd name="T19" fmla="*/ 2147483647 h 144"/>
                <a:gd name="T20" fmla="*/ 2147483647 w 308"/>
                <a:gd name="T21" fmla="*/ 2147483647 h 144"/>
                <a:gd name="T22" fmla="*/ 2147483647 w 308"/>
                <a:gd name="T23" fmla="*/ 2147483647 h 144"/>
                <a:gd name="T24" fmla="*/ 2147483647 w 308"/>
                <a:gd name="T25" fmla="*/ 2147483647 h 144"/>
                <a:gd name="T26" fmla="*/ 2147483647 w 308"/>
                <a:gd name="T27" fmla="*/ 2147483647 h 144"/>
                <a:gd name="T28" fmla="*/ 2147483647 w 308"/>
                <a:gd name="T29" fmla="*/ 2147483647 h 144"/>
                <a:gd name="T30" fmla="*/ 2147483647 w 308"/>
                <a:gd name="T31" fmla="*/ 2147483647 h 144"/>
                <a:gd name="T32" fmla="*/ 2147483647 w 308"/>
                <a:gd name="T33" fmla="*/ 2147483647 h 144"/>
                <a:gd name="T34" fmla="*/ 2147483647 w 308"/>
                <a:gd name="T35" fmla="*/ 2147483647 h 144"/>
                <a:gd name="T36" fmla="*/ 2147483647 w 308"/>
                <a:gd name="T37" fmla="*/ 2147483647 h 144"/>
                <a:gd name="T38" fmla="*/ 2147483647 w 308"/>
                <a:gd name="T39" fmla="*/ 2147483647 h 144"/>
                <a:gd name="T40" fmla="*/ 2147483647 w 308"/>
                <a:gd name="T41" fmla="*/ 2147483647 h 144"/>
                <a:gd name="T42" fmla="*/ 2147483647 w 308"/>
                <a:gd name="T43" fmla="*/ 2147483647 h 144"/>
                <a:gd name="T44" fmla="*/ 2147483647 w 308"/>
                <a:gd name="T45" fmla="*/ 2147483647 h 144"/>
                <a:gd name="T46" fmla="*/ 2147483647 w 308"/>
                <a:gd name="T47" fmla="*/ 2147483647 h 144"/>
                <a:gd name="T48" fmla="*/ 2147483647 w 308"/>
                <a:gd name="T49" fmla="*/ 2147483647 h 144"/>
                <a:gd name="T50" fmla="*/ 2147483647 w 308"/>
                <a:gd name="T51" fmla="*/ 2147483647 h 144"/>
                <a:gd name="T52" fmla="*/ 2147483647 w 308"/>
                <a:gd name="T53" fmla="*/ 2147483647 h 144"/>
                <a:gd name="T54" fmla="*/ 2147483647 w 308"/>
                <a:gd name="T55" fmla="*/ 2147483647 h 144"/>
                <a:gd name="T56" fmla="*/ 2147483647 w 308"/>
                <a:gd name="T57" fmla="*/ 2147483647 h 144"/>
                <a:gd name="T58" fmla="*/ 2147483647 w 308"/>
                <a:gd name="T59" fmla="*/ 2147483647 h 144"/>
                <a:gd name="T60" fmla="*/ 2147483647 w 308"/>
                <a:gd name="T61" fmla="*/ 2147483647 h 144"/>
                <a:gd name="T62" fmla="*/ 2147483647 w 308"/>
                <a:gd name="T63" fmla="*/ 2147483647 h 144"/>
                <a:gd name="T64" fmla="*/ 2147483647 w 308"/>
                <a:gd name="T65" fmla="*/ 2147483647 h 144"/>
                <a:gd name="T66" fmla="*/ 2147483647 w 308"/>
                <a:gd name="T67" fmla="*/ 2147483647 h 144"/>
                <a:gd name="T68" fmla="*/ 2147483647 w 308"/>
                <a:gd name="T69" fmla="*/ 0 h 144"/>
                <a:gd name="T70" fmla="*/ 0 w 308"/>
                <a:gd name="T71" fmla="*/ 2147483647 h 144"/>
                <a:gd name="T72" fmla="*/ 2147483647 w 308"/>
                <a:gd name="T73" fmla="*/ 2147483647 h 1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8"/>
                <a:gd name="T112" fmla="*/ 0 h 144"/>
                <a:gd name="T113" fmla="*/ 308 w 308"/>
                <a:gd name="T114" fmla="*/ 144 h 1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9" name="Freeform 527"/>
            <p:cNvSpPr>
              <a:spLocks noEditPoints="1"/>
            </p:cNvSpPr>
            <p:nvPr/>
          </p:nvSpPr>
          <p:spPr bwMode="auto">
            <a:xfrm>
              <a:off x="5248275" y="2640013"/>
              <a:ext cx="142875" cy="114300"/>
            </a:xfrm>
            <a:custGeom>
              <a:avLst/>
              <a:gdLst>
                <a:gd name="T0" fmla="*/ 2147483647 w 240"/>
                <a:gd name="T1" fmla="*/ 2147483647 h 194"/>
                <a:gd name="T2" fmla="*/ 2147483647 w 240"/>
                <a:gd name="T3" fmla="*/ 2147483647 h 194"/>
                <a:gd name="T4" fmla="*/ 2147483647 w 240"/>
                <a:gd name="T5" fmla="*/ 2147483647 h 194"/>
                <a:gd name="T6" fmla="*/ 2147483647 w 240"/>
                <a:gd name="T7" fmla="*/ 2147483647 h 194"/>
                <a:gd name="T8" fmla="*/ 2147483647 w 240"/>
                <a:gd name="T9" fmla="*/ 2147483647 h 194"/>
                <a:gd name="T10" fmla="*/ 2147483647 w 240"/>
                <a:gd name="T11" fmla="*/ 2147483647 h 194"/>
                <a:gd name="T12" fmla="*/ 2147483647 w 240"/>
                <a:gd name="T13" fmla="*/ 2147483647 h 194"/>
                <a:gd name="T14" fmla="*/ 2147483647 w 240"/>
                <a:gd name="T15" fmla="*/ 2147483647 h 194"/>
                <a:gd name="T16" fmla="*/ 2147483647 w 240"/>
                <a:gd name="T17" fmla="*/ 2147483647 h 194"/>
                <a:gd name="T18" fmla="*/ 2147483647 w 240"/>
                <a:gd name="T19" fmla="*/ 2147483647 h 194"/>
                <a:gd name="T20" fmla="*/ 2147483647 w 240"/>
                <a:gd name="T21" fmla="*/ 2147483647 h 194"/>
                <a:gd name="T22" fmla="*/ 2147483647 w 240"/>
                <a:gd name="T23" fmla="*/ 2147483647 h 194"/>
                <a:gd name="T24" fmla="*/ 2147483647 w 240"/>
                <a:gd name="T25" fmla="*/ 2147483647 h 194"/>
                <a:gd name="T26" fmla="*/ 2147483647 w 240"/>
                <a:gd name="T27" fmla="*/ 2147483647 h 194"/>
                <a:gd name="T28" fmla="*/ 2147483647 w 240"/>
                <a:gd name="T29" fmla="*/ 2147483647 h 194"/>
                <a:gd name="T30" fmla="*/ 2147483647 w 240"/>
                <a:gd name="T31" fmla="*/ 2147483647 h 194"/>
                <a:gd name="T32" fmla="*/ 2147483647 w 240"/>
                <a:gd name="T33" fmla="*/ 2147483647 h 194"/>
                <a:gd name="T34" fmla="*/ 2147483647 w 240"/>
                <a:gd name="T35" fmla="*/ 2147483647 h 194"/>
                <a:gd name="T36" fmla="*/ 2147483647 w 240"/>
                <a:gd name="T37" fmla="*/ 2147483647 h 194"/>
                <a:gd name="T38" fmla="*/ 2147483647 w 240"/>
                <a:gd name="T39" fmla="*/ 2147483647 h 194"/>
                <a:gd name="T40" fmla="*/ 2147483647 w 240"/>
                <a:gd name="T41" fmla="*/ 2147483647 h 194"/>
                <a:gd name="T42" fmla="*/ 2147483647 w 240"/>
                <a:gd name="T43" fmla="*/ 2147483647 h 194"/>
                <a:gd name="T44" fmla="*/ 2147483647 w 240"/>
                <a:gd name="T45" fmla="*/ 2147483647 h 194"/>
                <a:gd name="T46" fmla="*/ 2147483647 w 240"/>
                <a:gd name="T47" fmla="*/ 2147483647 h 194"/>
                <a:gd name="T48" fmla="*/ 2147483647 w 240"/>
                <a:gd name="T49" fmla="*/ 2147483647 h 194"/>
                <a:gd name="T50" fmla="*/ 2147483647 w 240"/>
                <a:gd name="T51" fmla="*/ 2147483647 h 194"/>
                <a:gd name="T52" fmla="*/ 0 w 240"/>
                <a:gd name="T53" fmla="*/ 2147483647 h 194"/>
                <a:gd name="T54" fmla="*/ 2147483647 w 240"/>
                <a:gd name="T55" fmla="*/ 2147483647 h 194"/>
                <a:gd name="T56" fmla="*/ 2147483647 w 240"/>
                <a:gd name="T57" fmla="*/ 2147483647 h 194"/>
                <a:gd name="T58" fmla="*/ 2147483647 w 240"/>
                <a:gd name="T59" fmla="*/ 2147483647 h 194"/>
                <a:gd name="T60" fmla="*/ 2147483647 w 240"/>
                <a:gd name="T61" fmla="*/ 2147483647 h 194"/>
                <a:gd name="T62" fmla="*/ 2147483647 w 240"/>
                <a:gd name="T63" fmla="*/ 2147483647 h 194"/>
                <a:gd name="T64" fmla="*/ 2147483647 w 240"/>
                <a:gd name="T65" fmla="*/ 2147483647 h 194"/>
                <a:gd name="T66" fmla="*/ 2147483647 w 240"/>
                <a:gd name="T67" fmla="*/ 2147483647 h 194"/>
                <a:gd name="T68" fmla="*/ 2147483647 w 240"/>
                <a:gd name="T69" fmla="*/ 2147483647 h 194"/>
                <a:gd name="T70" fmla="*/ 2147483647 w 240"/>
                <a:gd name="T71" fmla="*/ 2147483647 h 194"/>
                <a:gd name="T72" fmla="*/ 2147483647 w 240"/>
                <a:gd name="T73" fmla="*/ 2147483647 h 194"/>
                <a:gd name="T74" fmla="*/ 2147483647 w 240"/>
                <a:gd name="T75" fmla="*/ 2147483647 h 194"/>
                <a:gd name="T76" fmla="*/ 2147483647 w 240"/>
                <a:gd name="T77" fmla="*/ 2147483647 h 194"/>
                <a:gd name="T78" fmla="*/ 2147483647 w 240"/>
                <a:gd name="T79" fmla="*/ 2147483647 h 194"/>
                <a:gd name="T80" fmla="*/ 2147483647 w 240"/>
                <a:gd name="T81" fmla="*/ 2147483647 h 194"/>
                <a:gd name="T82" fmla="*/ 2147483647 w 240"/>
                <a:gd name="T83" fmla="*/ 2147483647 h 194"/>
                <a:gd name="T84" fmla="*/ 2147483647 w 240"/>
                <a:gd name="T85" fmla="*/ 2147483647 h 194"/>
                <a:gd name="T86" fmla="*/ 2147483647 w 240"/>
                <a:gd name="T87" fmla="*/ 2147483647 h 194"/>
                <a:gd name="T88" fmla="*/ 2147483647 w 240"/>
                <a:gd name="T89" fmla="*/ 2147483647 h 194"/>
                <a:gd name="T90" fmla="*/ 2147483647 w 240"/>
                <a:gd name="T91" fmla="*/ 2147483647 h 194"/>
                <a:gd name="T92" fmla="*/ 2147483647 w 240"/>
                <a:gd name="T93" fmla="*/ 2147483647 h 194"/>
                <a:gd name="T94" fmla="*/ 2147483647 w 240"/>
                <a:gd name="T95" fmla="*/ 2147483647 h 194"/>
                <a:gd name="T96" fmla="*/ 2147483647 w 240"/>
                <a:gd name="T97" fmla="*/ 2147483647 h 194"/>
                <a:gd name="T98" fmla="*/ 2147483647 w 240"/>
                <a:gd name="T99" fmla="*/ 2147483647 h 194"/>
                <a:gd name="T100" fmla="*/ 2147483647 w 240"/>
                <a:gd name="T101" fmla="*/ 2147483647 h 194"/>
                <a:gd name="T102" fmla="*/ 2147483647 w 240"/>
                <a:gd name="T103" fmla="*/ 2147483647 h 194"/>
                <a:gd name="T104" fmla="*/ 2147483647 w 240"/>
                <a:gd name="T105" fmla="*/ 2147483647 h 194"/>
                <a:gd name="T106" fmla="*/ 2147483647 w 240"/>
                <a:gd name="T107" fmla="*/ 2147483647 h 194"/>
                <a:gd name="T108" fmla="*/ 2147483647 w 240"/>
                <a:gd name="T109" fmla="*/ 2147483647 h 194"/>
                <a:gd name="T110" fmla="*/ 2147483647 w 240"/>
                <a:gd name="T111" fmla="*/ 2147483647 h 194"/>
                <a:gd name="T112" fmla="*/ 2147483647 w 240"/>
                <a:gd name="T113" fmla="*/ 2147483647 h 194"/>
                <a:gd name="T114" fmla="*/ 2147483647 w 240"/>
                <a:gd name="T115" fmla="*/ 2147483647 h 194"/>
                <a:gd name="T116" fmla="*/ 2147483647 w 240"/>
                <a:gd name="T117" fmla="*/ 2147483647 h 194"/>
                <a:gd name="T118" fmla="*/ 2147483647 w 240"/>
                <a:gd name="T119" fmla="*/ 2147483647 h 194"/>
                <a:gd name="T120" fmla="*/ 2147483647 w 240"/>
                <a:gd name="T121" fmla="*/ 2147483647 h 194"/>
                <a:gd name="T122" fmla="*/ 2147483647 w 240"/>
                <a:gd name="T123" fmla="*/ 2147483647 h 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94"/>
                <a:gd name="T188" fmla="*/ 240 w 240"/>
                <a:gd name="T189" fmla="*/ 194 h 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0" name="Freeform 528"/>
            <p:cNvSpPr>
              <a:spLocks/>
            </p:cNvSpPr>
            <p:nvPr/>
          </p:nvSpPr>
          <p:spPr bwMode="auto">
            <a:xfrm>
              <a:off x="4643438" y="2316163"/>
              <a:ext cx="446087" cy="246062"/>
            </a:xfrm>
            <a:custGeom>
              <a:avLst/>
              <a:gdLst>
                <a:gd name="T0" fmla="*/ 2147483647 w 750"/>
                <a:gd name="T1" fmla="*/ 2147483647 h 415"/>
                <a:gd name="T2" fmla="*/ 2147483647 w 750"/>
                <a:gd name="T3" fmla="*/ 2147483647 h 415"/>
                <a:gd name="T4" fmla="*/ 2147483647 w 750"/>
                <a:gd name="T5" fmla="*/ 2147483647 h 415"/>
                <a:gd name="T6" fmla="*/ 2147483647 w 750"/>
                <a:gd name="T7" fmla="*/ 2147483647 h 415"/>
                <a:gd name="T8" fmla="*/ 2147483647 w 750"/>
                <a:gd name="T9" fmla="*/ 2147483647 h 415"/>
                <a:gd name="T10" fmla="*/ 2147483647 w 750"/>
                <a:gd name="T11" fmla="*/ 2147483647 h 415"/>
                <a:gd name="T12" fmla="*/ 2147483647 w 750"/>
                <a:gd name="T13" fmla="*/ 2147483647 h 415"/>
                <a:gd name="T14" fmla="*/ 2147483647 w 750"/>
                <a:gd name="T15" fmla="*/ 2147483647 h 415"/>
                <a:gd name="T16" fmla="*/ 2147483647 w 750"/>
                <a:gd name="T17" fmla="*/ 2147483647 h 415"/>
                <a:gd name="T18" fmla="*/ 2147483647 w 750"/>
                <a:gd name="T19" fmla="*/ 2147483647 h 415"/>
                <a:gd name="T20" fmla="*/ 2147483647 w 750"/>
                <a:gd name="T21" fmla="*/ 2147483647 h 415"/>
                <a:gd name="T22" fmla="*/ 2147483647 w 750"/>
                <a:gd name="T23" fmla="*/ 2147483647 h 415"/>
                <a:gd name="T24" fmla="*/ 2147483647 w 750"/>
                <a:gd name="T25" fmla="*/ 2147483647 h 415"/>
                <a:gd name="T26" fmla="*/ 2147483647 w 750"/>
                <a:gd name="T27" fmla="*/ 2147483647 h 415"/>
                <a:gd name="T28" fmla="*/ 2147483647 w 750"/>
                <a:gd name="T29" fmla="*/ 2147483647 h 415"/>
                <a:gd name="T30" fmla="*/ 2147483647 w 750"/>
                <a:gd name="T31" fmla="*/ 2147483647 h 415"/>
                <a:gd name="T32" fmla="*/ 2147483647 w 750"/>
                <a:gd name="T33" fmla="*/ 2147483647 h 415"/>
                <a:gd name="T34" fmla="*/ 2147483647 w 750"/>
                <a:gd name="T35" fmla="*/ 2147483647 h 415"/>
                <a:gd name="T36" fmla="*/ 2147483647 w 750"/>
                <a:gd name="T37" fmla="*/ 2147483647 h 415"/>
                <a:gd name="T38" fmla="*/ 2147483647 w 750"/>
                <a:gd name="T39" fmla="*/ 2147483647 h 415"/>
                <a:gd name="T40" fmla="*/ 2147483647 w 750"/>
                <a:gd name="T41" fmla="*/ 2147483647 h 415"/>
                <a:gd name="T42" fmla="*/ 2147483647 w 750"/>
                <a:gd name="T43" fmla="*/ 2147483647 h 415"/>
                <a:gd name="T44" fmla="*/ 2147483647 w 750"/>
                <a:gd name="T45" fmla="*/ 2147483647 h 415"/>
                <a:gd name="T46" fmla="*/ 2147483647 w 750"/>
                <a:gd name="T47" fmla="*/ 2147483647 h 415"/>
                <a:gd name="T48" fmla="*/ 2147483647 w 750"/>
                <a:gd name="T49" fmla="*/ 2147483647 h 415"/>
                <a:gd name="T50" fmla="*/ 2147483647 w 750"/>
                <a:gd name="T51" fmla="*/ 2147483647 h 415"/>
                <a:gd name="T52" fmla="*/ 2147483647 w 750"/>
                <a:gd name="T53" fmla="*/ 2147483647 h 415"/>
                <a:gd name="T54" fmla="*/ 2147483647 w 750"/>
                <a:gd name="T55" fmla="*/ 2147483647 h 415"/>
                <a:gd name="T56" fmla="*/ 2147483647 w 750"/>
                <a:gd name="T57" fmla="*/ 2147483647 h 415"/>
                <a:gd name="T58" fmla="*/ 2147483647 w 750"/>
                <a:gd name="T59" fmla="*/ 2147483647 h 415"/>
                <a:gd name="T60" fmla="*/ 2147483647 w 750"/>
                <a:gd name="T61" fmla="*/ 2147483647 h 415"/>
                <a:gd name="T62" fmla="*/ 2147483647 w 750"/>
                <a:gd name="T63" fmla="*/ 2147483647 h 415"/>
                <a:gd name="T64" fmla="*/ 2147483647 w 750"/>
                <a:gd name="T65" fmla="*/ 2147483647 h 415"/>
                <a:gd name="T66" fmla="*/ 2147483647 w 750"/>
                <a:gd name="T67" fmla="*/ 2147483647 h 415"/>
                <a:gd name="T68" fmla="*/ 2147483647 w 750"/>
                <a:gd name="T69" fmla="*/ 2147483647 h 415"/>
                <a:gd name="T70" fmla="*/ 2147483647 w 750"/>
                <a:gd name="T71" fmla="*/ 2147483647 h 415"/>
                <a:gd name="T72" fmla="*/ 2147483647 w 750"/>
                <a:gd name="T73" fmla="*/ 2147483647 h 415"/>
                <a:gd name="T74" fmla="*/ 2147483647 w 750"/>
                <a:gd name="T75" fmla="*/ 2147483647 h 415"/>
                <a:gd name="T76" fmla="*/ 2147483647 w 750"/>
                <a:gd name="T77" fmla="*/ 2147483647 h 415"/>
                <a:gd name="T78" fmla="*/ 2147483647 w 750"/>
                <a:gd name="T79" fmla="*/ 2147483647 h 415"/>
                <a:gd name="T80" fmla="*/ 2147483647 w 750"/>
                <a:gd name="T81" fmla="*/ 2147483647 h 415"/>
                <a:gd name="T82" fmla="*/ 2147483647 w 750"/>
                <a:gd name="T83" fmla="*/ 2147483647 h 415"/>
                <a:gd name="T84" fmla="*/ 2147483647 w 750"/>
                <a:gd name="T85" fmla="*/ 2147483647 h 415"/>
                <a:gd name="T86" fmla="*/ 2147483647 w 750"/>
                <a:gd name="T87" fmla="*/ 2147483647 h 415"/>
                <a:gd name="T88" fmla="*/ 2147483647 w 750"/>
                <a:gd name="T89" fmla="*/ 2147483647 h 415"/>
                <a:gd name="T90" fmla="*/ 2147483647 w 750"/>
                <a:gd name="T91" fmla="*/ 2147483647 h 415"/>
                <a:gd name="T92" fmla="*/ 2147483647 w 750"/>
                <a:gd name="T93" fmla="*/ 2147483647 h 415"/>
                <a:gd name="T94" fmla="*/ 2147483647 w 750"/>
                <a:gd name="T95" fmla="*/ 2147483647 h 415"/>
                <a:gd name="T96" fmla="*/ 2147483647 w 750"/>
                <a:gd name="T97" fmla="*/ 2147483647 h 415"/>
                <a:gd name="T98" fmla="*/ 2147483647 w 750"/>
                <a:gd name="T99" fmla="*/ 2147483647 h 415"/>
                <a:gd name="T100" fmla="*/ 2147483647 w 750"/>
                <a:gd name="T101" fmla="*/ 2147483647 h 4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50"/>
                <a:gd name="T154" fmla="*/ 0 h 415"/>
                <a:gd name="T155" fmla="*/ 750 w 750"/>
                <a:gd name="T156" fmla="*/ 415 h 4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1" name="Freeform 529"/>
            <p:cNvSpPr>
              <a:spLocks noEditPoints="1"/>
            </p:cNvSpPr>
            <p:nvPr/>
          </p:nvSpPr>
          <p:spPr bwMode="auto">
            <a:xfrm>
              <a:off x="7783513" y="2111375"/>
              <a:ext cx="119062" cy="469900"/>
            </a:xfrm>
            <a:custGeom>
              <a:avLst/>
              <a:gdLst>
                <a:gd name="T0" fmla="*/ 0 w 199"/>
                <a:gd name="T1" fmla="*/ 2147483647 h 794"/>
                <a:gd name="T2" fmla="*/ 2147483647 w 199"/>
                <a:gd name="T3" fmla="*/ 2147483647 h 794"/>
                <a:gd name="T4" fmla="*/ 2147483647 w 199"/>
                <a:gd name="T5" fmla="*/ 2147483647 h 794"/>
                <a:gd name="T6" fmla="*/ 2147483647 w 199"/>
                <a:gd name="T7" fmla="*/ 2147483647 h 794"/>
                <a:gd name="T8" fmla="*/ 0 w 199"/>
                <a:gd name="T9" fmla="*/ 2147483647 h 794"/>
                <a:gd name="T10" fmla="*/ 2147483647 w 199"/>
                <a:gd name="T11" fmla="*/ 2147483647 h 794"/>
                <a:gd name="T12" fmla="*/ 2147483647 w 199"/>
                <a:gd name="T13" fmla="*/ 2147483647 h 794"/>
                <a:gd name="T14" fmla="*/ 2147483647 w 199"/>
                <a:gd name="T15" fmla="*/ 2147483647 h 794"/>
                <a:gd name="T16" fmla="*/ 2147483647 w 199"/>
                <a:gd name="T17" fmla="*/ 2147483647 h 794"/>
                <a:gd name="T18" fmla="*/ 2147483647 w 199"/>
                <a:gd name="T19" fmla="*/ 2147483647 h 794"/>
                <a:gd name="T20" fmla="*/ 2147483647 w 199"/>
                <a:gd name="T21" fmla="*/ 2147483647 h 794"/>
                <a:gd name="T22" fmla="*/ 2147483647 w 199"/>
                <a:gd name="T23" fmla="*/ 2147483647 h 794"/>
                <a:gd name="T24" fmla="*/ 2147483647 w 199"/>
                <a:gd name="T25" fmla="*/ 2147483647 h 794"/>
                <a:gd name="T26" fmla="*/ 2147483647 w 199"/>
                <a:gd name="T27" fmla="*/ 2147483647 h 794"/>
                <a:gd name="T28" fmla="*/ 2147483647 w 199"/>
                <a:gd name="T29" fmla="*/ 2147483647 h 794"/>
                <a:gd name="T30" fmla="*/ 2147483647 w 199"/>
                <a:gd name="T31" fmla="*/ 2147483647 h 794"/>
                <a:gd name="T32" fmla="*/ 2147483647 w 199"/>
                <a:gd name="T33" fmla="*/ 2147483647 h 794"/>
                <a:gd name="T34" fmla="*/ 2147483647 w 199"/>
                <a:gd name="T35" fmla="*/ 2147483647 h 794"/>
                <a:gd name="T36" fmla="*/ 2147483647 w 199"/>
                <a:gd name="T37" fmla="*/ 2147483647 h 794"/>
                <a:gd name="T38" fmla="*/ 2147483647 w 199"/>
                <a:gd name="T39" fmla="*/ 2147483647 h 794"/>
                <a:gd name="T40" fmla="*/ 2147483647 w 199"/>
                <a:gd name="T41" fmla="*/ 2147483647 h 794"/>
                <a:gd name="T42" fmla="*/ 2147483647 w 199"/>
                <a:gd name="T43" fmla="*/ 2147483647 h 794"/>
                <a:gd name="T44" fmla="*/ 2147483647 w 199"/>
                <a:gd name="T45" fmla="*/ 2147483647 h 794"/>
                <a:gd name="T46" fmla="*/ 2147483647 w 199"/>
                <a:gd name="T47" fmla="*/ 2147483647 h 794"/>
                <a:gd name="T48" fmla="*/ 2147483647 w 199"/>
                <a:gd name="T49" fmla="*/ 2147483647 h 794"/>
                <a:gd name="T50" fmla="*/ 2147483647 w 199"/>
                <a:gd name="T51" fmla="*/ 2147483647 h 794"/>
                <a:gd name="T52" fmla="*/ 2147483647 w 199"/>
                <a:gd name="T53" fmla="*/ 2147483647 h 794"/>
                <a:gd name="T54" fmla="*/ 2147483647 w 199"/>
                <a:gd name="T55" fmla="*/ 2147483647 h 794"/>
                <a:gd name="T56" fmla="*/ 2147483647 w 199"/>
                <a:gd name="T57" fmla="*/ 2147483647 h 794"/>
                <a:gd name="T58" fmla="*/ 2147483647 w 199"/>
                <a:gd name="T59" fmla="*/ 2147483647 h 794"/>
                <a:gd name="T60" fmla="*/ 2147483647 w 199"/>
                <a:gd name="T61" fmla="*/ 2147483647 h 794"/>
                <a:gd name="T62" fmla="*/ 2147483647 w 199"/>
                <a:gd name="T63" fmla="*/ 2147483647 h 794"/>
                <a:gd name="T64" fmla="*/ 2147483647 w 199"/>
                <a:gd name="T65" fmla="*/ 2147483647 h 794"/>
                <a:gd name="T66" fmla="*/ 2147483647 w 199"/>
                <a:gd name="T67" fmla="*/ 2147483647 h 794"/>
                <a:gd name="T68" fmla="*/ 2147483647 w 199"/>
                <a:gd name="T69" fmla="*/ 2147483647 h 794"/>
                <a:gd name="T70" fmla="*/ 2147483647 w 199"/>
                <a:gd name="T71" fmla="*/ 2147483647 h 794"/>
                <a:gd name="T72" fmla="*/ 2147483647 w 199"/>
                <a:gd name="T73" fmla="*/ 2147483647 h 794"/>
                <a:gd name="T74" fmla="*/ 2147483647 w 199"/>
                <a:gd name="T75" fmla="*/ 2147483647 h 794"/>
                <a:gd name="T76" fmla="*/ 2147483647 w 199"/>
                <a:gd name="T77" fmla="*/ 2147483647 h 794"/>
                <a:gd name="T78" fmla="*/ 2147483647 w 199"/>
                <a:gd name="T79" fmla="*/ 2147483647 h 794"/>
                <a:gd name="T80" fmla="*/ 2147483647 w 199"/>
                <a:gd name="T81" fmla="*/ 2147483647 h 794"/>
                <a:gd name="T82" fmla="*/ 2147483647 w 199"/>
                <a:gd name="T83" fmla="*/ 0 h 794"/>
                <a:gd name="T84" fmla="*/ 2147483647 w 199"/>
                <a:gd name="T85" fmla="*/ 2147483647 h 7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9"/>
                <a:gd name="T130" fmla="*/ 0 h 794"/>
                <a:gd name="T131" fmla="*/ 199 w 199"/>
                <a:gd name="T132" fmla="*/ 794 h 7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2" name="Freeform 530"/>
            <p:cNvSpPr>
              <a:spLocks noEditPoints="1"/>
            </p:cNvSpPr>
            <p:nvPr/>
          </p:nvSpPr>
          <p:spPr bwMode="auto">
            <a:xfrm>
              <a:off x="7151688" y="3419475"/>
              <a:ext cx="46037" cy="30163"/>
            </a:xfrm>
            <a:custGeom>
              <a:avLst/>
              <a:gdLst>
                <a:gd name="T0" fmla="*/ 2147483647 w 76"/>
                <a:gd name="T1" fmla="*/ 2147483647 h 52"/>
                <a:gd name="T2" fmla="*/ 2147483647 w 76"/>
                <a:gd name="T3" fmla="*/ 2147483647 h 52"/>
                <a:gd name="T4" fmla="*/ 2147483647 w 76"/>
                <a:gd name="T5" fmla="*/ 2147483647 h 52"/>
                <a:gd name="T6" fmla="*/ 2147483647 w 76"/>
                <a:gd name="T7" fmla="*/ 2147483647 h 52"/>
                <a:gd name="T8" fmla="*/ 2147483647 w 76"/>
                <a:gd name="T9" fmla="*/ 2147483647 h 52"/>
                <a:gd name="T10" fmla="*/ 2147483647 w 76"/>
                <a:gd name="T11" fmla="*/ 2147483647 h 52"/>
                <a:gd name="T12" fmla="*/ 2147483647 w 76"/>
                <a:gd name="T13" fmla="*/ 2147483647 h 52"/>
                <a:gd name="T14" fmla="*/ 2147483647 w 76"/>
                <a:gd name="T15" fmla="*/ 2147483647 h 52"/>
                <a:gd name="T16" fmla="*/ 2147483647 w 76"/>
                <a:gd name="T17" fmla="*/ 2147483647 h 52"/>
                <a:gd name="T18" fmla="*/ 2147483647 w 76"/>
                <a:gd name="T19" fmla="*/ 2147483647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52"/>
                <a:gd name="T32" fmla="*/ 76 w 76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3" name="Freeform 531"/>
            <p:cNvSpPr>
              <a:spLocks noEditPoints="1"/>
            </p:cNvSpPr>
            <p:nvPr/>
          </p:nvSpPr>
          <p:spPr bwMode="auto">
            <a:xfrm>
              <a:off x="7454900" y="2520950"/>
              <a:ext cx="350838" cy="684213"/>
            </a:xfrm>
            <a:custGeom>
              <a:avLst/>
              <a:gdLst>
                <a:gd name="T0" fmla="*/ 2147483647 w 591"/>
                <a:gd name="T1" fmla="*/ 2147483647 h 1153"/>
                <a:gd name="T2" fmla="*/ 2147483647 w 591"/>
                <a:gd name="T3" fmla="*/ 2147483647 h 1153"/>
                <a:gd name="T4" fmla="*/ 2147483647 w 591"/>
                <a:gd name="T5" fmla="*/ 2147483647 h 1153"/>
                <a:gd name="T6" fmla="*/ 2147483647 w 591"/>
                <a:gd name="T7" fmla="*/ 2147483647 h 1153"/>
                <a:gd name="T8" fmla="*/ 2147483647 w 591"/>
                <a:gd name="T9" fmla="*/ 2147483647 h 1153"/>
                <a:gd name="T10" fmla="*/ 2147483647 w 591"/>
                <a:gd name="T11" fmla="*/ 2147483647 h 1153"/>
                <a:gd name="T12" fmla="*/ 2147483647 w 591"/>
                <a:gd name="T13" fmla="*/ 2147483647 h 1153"/>
                <a:gd name="T14" fmla="*/ 2147483647 w 591"/>
                <a:gd name="T15" fmla="*/ 2147483647 h 1153"/>
                <a:gd name="T16" fmla="*/ 2147483647 w 591"/>
                <a:gd name="T17" fmla="*/ 2147483647 h 1153"/>
                <a:gd name="T18" fmla="*/ 2147483647 w 591"/>
                <a:gd name="T19" fmla="*/ 2147483647 h 1153"/>
                <a:gd name="T20" fmla="*/ 2147483647 w 591"/>
                <a:gd name="T21" fmla="*/ 2147483647 h 1153"/>
                <a:gd name="T22" fmla="*/ 2147483647 w 591"/>
                <a:gd name="T23" fmla="*/ 2147483647 h 1153"/>
                <a:gd name="T24" fmla="*/ 2147483647 w 591"/>
                <a:gd name="T25" fmla="*/ 2147483647 h 1153"/>
                <a:gd name="T26" fmla="*/ 2147483647 w 591"/>
                <a:gd name="T27" fmla="*/ 2147483647 h 1153"/>
                <a:gd name="T28" fmla="*/ 2147483647 w 591"/>
                <a:gd name="T29" fmla="*/ 2147483647 h 1153"/>
                <a:gd name="T30" fmla="*/ 2147483647 w 591"/>
                <a:gd name="T31" fmla="*/ 2147483647 h 1153"/>
                <a:gd name="T32" fmla="*/ 2147483647 w 591"/>
                <a:gd name="T33" fmla="*/ 2147483647 h 1153"/>
                <a:gd name="T34" fmla="*/ 2147483647 w 591"/>
                <a:gd name="T35" fmla="*/ 2147483647 h 1153"/>
                <a:gd name="T36" fmla="*/ 2147483647 w 591"/>
                <a:gd name="T37" fmla="*/ 2147483647 h 1153"/>
                <a:gd name="T38" fmla="*/ 2147483647 w 591"/>
                <a:gd name="T39" fmla="*/ 2147483647 h 1153"/>
                <a:gd name="T40" fmla="*/ 2147483647 w 591"/>
                <a:gd name="T41" fmla="*/ 2147483647 h 1153"/>
                <a:gd name="T42" fmla="*/ 2147483647 w 591"/>
                <a:gd name="T43" fmla="*/ 2147483647 h 1153"/>
                <a:gd name="T44" fmla="*/ 2147483647 w 591"/>
                <a:gd name="T45" fmla="*/ 2147483647 h 1153"/>
                <a:gd name="T46" fmla="*/ 2147483647 w 591"/>
                <a:gd name="T47" fmla="*/ 2147483647 h 1153"/>
                <a:gd name="T48" fmla="*/ 2147483647 w 591"/>
                <a:gd name="T49" fmla="*/ 2147483647 h 1153"/>
                <a:gd name="T50" fmla="*/ 2147483647 w 591"/>
                <a:gd name="T51" fmla="*/ 2147483647 h 1153"/>
                <a:gd name="T52" fmla="*/ 2147483647 w 591"/>
                <a:gd name="T53" fmla="*/ 2147483647 h 1153"/>
                <a:gd name="T54" fmla="*/ 2147483647 w 591"/>
                <a:gd name="T55" fmla="*/ 2147483647 h 1153"/>
                <a:gd name="T56" fmla="*/ 2147483647 w 591"/>
                <a:gd name="T57" fmla="*/ 2147483647 h 1153"/>
                <a:gd name="T58" fmla="*/ 2147483647 w 591"/>
                <a:gd name="T59" fmla="*/ 2147483647 h 1153"/>
                <a:gd name="T60" fmla="*/ 2147483647 w 591"/>
                <a:gd name="T61" fmla="*/ 2147483647 h 1153"/>
                <a:gd name="T62" fmla="*/ 2147483647 w 591"/>
                <a:gd name="T63" fmla="*/ 2147483647 h 1153"/>
                <a:gd name="T64" fmla="*/ 2147483647 w 591"/>
                <a:gd name="T65" fmla="*/ 2147483647 h 1153"/>
                <a:gd name="T66" fmla="*/ 2147483647 w 591"/>
                <a:gd name="T67" fmla="*/ 2147483647 h 1153"/>
                <a:gd name="T68" fmla="*/ 2147483647 w 591"/>
                <a:gd name="T69" fmla="*/ 2147483647 h 1153"/>
                <a:gd name="T70" fmla="*/ 2147483647 w 591"/>
                <a:gd name="T71" fmla="*/ 2147483647 h 1153"/>
                <a:gd name="T72" fmla="*/ 2147483647 w 591"/>
                <a:gd name="T73" fmla="*/ 2147483647 h 1153"/>
                <a:gd name="T74" fmla="*/ 2147483647 w 591"/>
                <a:gd name="T75" fmla="*/ 2147483647 h 1153"/>
                <a:gd name="T76" fmla="*/ 2147483647 w 591"/>
                <a:gd name="T77" fmla="*/ 2147483647 h 1153"/>
                <a:gd name="T78" fmla="*/ 2147483647 w 591"/>
                <a:gd name="T79" fmla="*/ 2147483647 h 1153"/>
                <a:gd name="T80" fmla="*/ 2147483647 w 591"/>
                <a:gd name="T81" fmla="*/ 2147483647 h 1153"/>
                <a:gd name="T82" fmla="*/ 2147483647 w 591"/>
                <a:gd name="T83" fmla="*/ 2147483647 h 1153"/>
                <a:gd name="T84" fmla="*/ 2147483647 w 591"/>
                <a:gd name="T85" fmla="*/ 2147483647 h 1153"/>
                <a:gd name="T86" fmla="*/ 2147483647 w 591"/>
                <a:gd name="T87" fmla="*/ 2147483647 h 1153"/>
                <a:gd name="T88" fmla="*/ 2147483647 w 591"/>
                <a:gd name="T89" fmla="*/ 2147483647 h 1153"/>
                <a:gd name="T90" fmla="*/ 2147483647 w 591"/>
                <a:gd name="T91" fmla="*/ 2147483647 h 1153"/>
                <a:gd name="T92" fmla="*/ 2147483647 w 591"/>
                <a:gd name="T93" fmla="*/ 2147483647 h 1153"/>
                <a:gd name="T94" fmla="*/ 2147483647 w 591"/>
                <a:gd name="T95" fmla="*/ 2147483647 h 1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1"/>
                <a:gd name="T145" fmla="*/ 0 h 1153"/>
                <a:gd name="T146" fmla="*/ 591 w 591"/>
                <a:gd name="T147" fmla="*/ 1153 h 1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4" name="Freeform 532"/>
            <p:cNvSpPr>
              <a:spLocks noEditPoints="1"/>
            </p:cNvSpPr>
            <p:nvPr/>
          </p:nvSpPr>
          <p:spPr bwMode="auto">
            <a:xfrm>
              <a:off x="4575175" y="1524000"/>
              <a:ext cx="3581400" cy="1139825"/>
            </a:xfrm>
            <a:custGeom>
              <a:avLst/>
              <a:gdLst>
                <a:gd name="T0" fmla="*/ 2147483647 w 6045"/>
                <a:gd name="T1" fmla="*/ 2147483647 h 1923"/>
                <a:gd name="T2" fmla="*/ 2147483647 w 6045"/>
                <a:gd name="T3" fmla="*/ 2147483647 h 1923"/>
                <a:gd name="T4" fmla="*/ 2147483647 w 6045"/>
                <a:gd name="T5" fmla="*/ 2147483647 h 1923"/>
                <a:gd name="T6" fmla="*/ 2147483647 w 6045"/>
                <a:gd name="T7" fmla="*/ 2147483647 h 1923"/>
                <a:gd name="T8" fmla="*/ 2147483647 w 6045"/>
                <a:gd name="T9" fmla="*/ 2147483647 h 1923"/>
                <a:gd name="T10" fmla="*/ 2147483647 w 6045"/>
                <a:gd name="T11" fmla="*/ 2147483647 h 1923"/>
                <a:gd name="T12" fmla="*/ 2147483647 w 6045"/>
                <a:gd name="T13" fmla="*/ 2147483647 h 1923"/>
                <a:gd name="T14" fmla="*/ 2147483647 w 6045"/>
                <a:gd name="T15" fmla="*/ 2147483647 h 1923"/>
                <a:gd name="T16" fmla="*/ 2147483647 w 6045"/>
                <a:gd name="T17" fmla="*/ 2147483647 h 1923"/>
                <a:gd name="T18" fmla="*/ 2147483647 w 6045"/>
                <a:gd name="T19" fmla="*/ 2147483647 h 1923"/>
                <a:gd name="T20" fmla="*/ 2147483647 w 6045"/>
                <a:gd name="T21" fmla="*/ 2147483647 h 1923"/>
                <a:gd name="T22" fmla="*/ 2147483647 w 6045"/>
                <a:gd name="T23" fmla="*/ 2147483647 h 1923"/>
                <a:gd name="T24" fmla="*/ 2147483647 w 6045"/>
                <a:gd name="T25" fmla="*/ 2147483647 h 1923"/>
                <a:gd name="T26" fmla="*/ 2147483647 w 6045"/>
                <a:gd name="T27" fmla="*/ 2147483647 h 1923"/>
                <a:gd name="T28" fmla="*/ 2147483647 w 6045"/>
                <a:gd name="T29" fmla="*/ 2147483647 h 1923"/>
                <a:gd name="T30" fmla="*/ 2147483647 w 6045"/>
                <a:gd name="T31" fmla="*/ 2147483647 h 1923"/>
                <a:gd name="T32" fmla="*/ 2147483647 w 6045"/>
                <a:gd name="T33" fmla="*/ 2147483647 h 1923"/>
                <a:gd name="T34" fmla="*/ 2147483647 w 6045"/>
                <a:gd name="T35" fmla="*/ 2147483647 h 1923"/>
                <a:gd name="T36" fmla="*/ 2147483647 w 6045"/>
                <a:gd name="T37" fmla="*/ 2147483647 h 1923"/>
                <a:gd name="T38" fmla="*/ 2147483647 w 6045"/>
                <a:gd name="T39" fmla="*/ 2147483647 h 1923"/>
                <a:gd name="T40" fmla="*/ 2147483647 w 6045"/>
                <a:gd name="T41" fmla="*/ 2147483647 h 1923"/>
                <a:gd name="T42" fmla="*/ 2147483647 w 6045"/>
                <a:gd name="T43" fmla="*/ 2147483647 h 1923"/>
                <a:gd name="T44" fmla="*/ 2147483647 w 6045"/>
                <a:gd name="T45" fmla="*/ 2147483647 h 1923"/>
                <a:gd name="T46" fmla="*/ 2147483647 w 6045"/>
                <a:gd name="T47" fmla="*/ 2147483647 h 1923"/>
                <a:gd name="T48" fmla="*/ 2147483647 w 6045"/>
                <a:gd name="T49" fmla="*/ 2147483647 h 1923"/>
                <a:gd name="T50" fmla="*/ 2147483647 w 6045"/>
                <a:gd name="T51" fmla="*/ 2147483647 h 1923"/>
                <a:gd name="T52" fmla="*/ 2147483647 w 6045"/>
                <a:gd name="T53" fmla="*/ 2147483647 h 1923"/>
                <a:gd name="T54" fmla="*/ 2147483647 w 6045"/>
                <a:gd name="T55" fmla="*/ 2147483647 h 1923"/>
                <a:gd name="T56" fmla="*/ 2147483647 w 6045"/>
                <a:gd name="T57" fmla="*/ 2147483647 h 1923"/>
                <a:gd name="T58" fmla="*/ 2147483647 w 6045"/>
                <a:gd name="T59" fmla="*/ 2147483647 h 1923"/>
                <a:gd name="T60" fmla="*/ 2147483647 w 6045"/>
                <a:gd name="T61" fmla="*/ 2147483647 h 1923"/>
                <a:gd name="T62" fmla="*/ 2147483647 w 6045"/>
                <a:gd name="T63" fmla="*/ 2147483647 h 1923"/>
                <a:gd name="T64" fmla="*/ 2147483647 w 6045"/>
                <a:gd name="T65" fmla="*/ 2147483647 h 1923"/>
                <a:gd name="T66" fmla="*/ 2147483647 w 6045"/>
                <a:gd name="T67" fmla="*/ 2147483647 h 1923"/>
                <a:gd name="T68" fmla="*/ 2147483647 w 6045"/>
                <a:gd name="T69" fmla="*/ 2147483647 h 1923"/>
                <a:gd name="T70" fmla="*/ 2147483647 w 6045"/>
                <a:gd name="T71" fmla="*/ 2147483647 h 1923"/>
                <a:gd name="T72" fmla="*/ 2147483647 w 6045"/>
                <a:gd name="T73" fmla="*/ 2147483647 h 1923"/>
                <a:gd name="T74" fmla="*/ 2147483647 w 6045"/>
                <a:gd name="T75" fmla="*/ 2147483647 h 1923"/>
                <a:gd name="T76" fmla="*/ 2147483647 w 6045"/>
                <a:gd name="T77" fmla="*/ 2147483647 h 1923"/>
                <a:gd name="T78" fmla="*/ 2147483647 w 6045"/>
                <a:gd name="T79" fmla="*/ 2147483647 h 1923"/>
                <a:gd name="T80" fmla="*/ 2147483647 w 6045"/>
                <a:gd name="T81" fmla="*/ 2147483647 h 1923"/>
                <a:gd name="T82" fmla="*/ 2147483647 w 6045"/>
                <a:gd name="T83" fmla="*/ 2147483647 h 1923"/>
                <a:gd name="T84" fmla="*/ 2147483647 w 6045"/>
                <a:gd name="T85" fmla="*/ 2147483647 h 1923"/>
                <a:gd name="T86" fmla="*/ 2147483647 w 6045"/>
                <a:gd name="T87" fmla="*/ 2147483647 h 1923"/>
                <a:gd name="T88" fmla="*/ 2147483647 w 6045"/>
                <a:gd name="T89" fmla="*/ 2147483647 h 1923"/>
                <a:gd name="T90" fmla="*/ 2147483647 w 6045"/>
                <a:gd name="T91" fmla="*/ 2147483647 h 1923"/>
                <a:gd name="T92" fmla="*/ 2147483647 w 6045"/>
                <a:gd name="T93" fmla="*/ 2147483647 h 1923"/>
                <a:gd name="T94" fmla="*/ 2147483647 w 6045"/>
                <a:gd name="T95" fmla="*/ 2147483647 h 1923"/>
                <a:gd name="T96" fmla="*/ 2147483647 w 6045"/>
                <a:gd name="T97" fmla="*/ 2147483647 h 1923"/>
                <a:gd name="T98" fmla="*/ 2147483647 w 6045"/>
                <a:gd name="T99" fmla="*/ 2147483647 h 1923"/>
                <a:gd name="T100" fmla="*/ 2147483647 w 6045"/>
                <a:gd name="T101" fmla="*/ 2147483647 h 1923"/>
                <a:gd name="T102" fmla="*/ 2147483647 w 6045"/>
                <a:gd name="T103" fmla="*/ 2147483647 h 1923"/>
                <a:gd name="T104" fmla="*/ 2147483647 w 6045"/>
                <a:gd name="T105" fmla="*/ 2147483647 h 1923"/>
                <a:gd name="T106" fmla="*/ 2147483647 w 6045"/>
                <a:gd name="T107" fmla="*/ 2147483647 h 1923"/>
                <a:gd name="T108" fmla="*/ 2147483647 w 6045"/>
                <a:gd name="T109" fmla="*/ 2147483647 h 1923"/>
                <a:gd name="T110" fmla="*/ 2147483647 w 6045"/>
                <a:gd name="T111" fmla="*/ 2147483647 h 1923"/>
                <a:gd name="T112" fmla="*/ 2147483647 w 6045"/>
                <a:gd name="T113" fmla="*/ 2147483647 h 1923"/>
                <a:gd name="T114" fmla="*/ 2147483647 w 6045"/>
                <a:gd name="T115" fmla="*/ 2147483647 h 1923"/>
                <a:gd name="T116" fmla="*/ 2147483647 w 6045"/>
                <a:gd name="T117" fmla="*/ 2147483647 h 1923"/>
                <a:gd name="T118" fmla="*/ 2147483647 w 6045"/>
                <a:gd name="T119" fmla="*/ 2147483647 h 1923"/>
                <a:gd name="T120" fmla="*/ 2147483647 w 6045"/>
                <a:gd name="T121" fmla="*/ 2147483647 h 1923"/>
                <a:gd name="T122" fmla="*/ 2147483647 w 6045"/>
                <a:gd name="T123" fmla="*/ 2147483647 h 19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45"/>
                <a:gd name="T187" fmla="*/ 0 h 1923"/>
                <a:gd name="T188" fmla="*/ 6045 w 6045"/>
                <a:gd name="T189" fmla="*/ 1923 h 19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5" name="Freeform 533"/>
            <p:cNvSpPr>
              <a:spLocks/>
            </p:cNvSpPr>
            <p:nvPr/>
          </p:nvSpPr>
          <p:spPr bwMode="auto">
            <a:xfrm>
              <a:off x="7151688" y="3736975"/>
              <a:ext cx="274637" cy="211138"/>
            </a:xfrm>
            <a:custGeom>
              <a:avLst/>
              <a:gdLst>
                <a:gd name="T0" fmla="*/ 2147483647 w 461"/>
                <a:gd name="T1" fmla="*/ 2147483647 h 355"/>
                <a:gd name="T2" fmla="*/ 2147483647 w 461"/>
                <a:gd name="T3" fmla="*/ 2147483647 h 355"/>
                <a:gd name="T4" fmla="*/ 2147483647 w 461"/>
                <a:gd name="T5" fmla="*/ 2147483647 h 355"/>
                <a:gd name="T6" fmla="*/ 2147483647 w 461"/>
                <a:gd name="T7" fmla="*/ 2147483647 h 355"/>
                <a:gd name="T8" fmla="*/ 2147483647 w 461"/>
                <a:gd name="T9" fmla="*/ 2147483647 h 355"/>
                <a:gd name="T10" fmla="*/ 2147483647 w 461"/>
                <a:gd name="T11" fmla="*/ 2147483647 h 355"/>
                <a:gd name="T12" fmla="*/ 2147483647 w 461"/>
                <a:gd name="T13" fmla="*/ 2147483647 h 355"/>
                <a:gd name="T14" fmla="*/ 2147483647 w 461"/>
                <a:gd name="T15" fmla="*/ 2147483647 h 355"/>
                <a:gd name="T16" fmla="*/ 2147483647 w 461"/>
                <a:gd name="T17" fmla="*/ 2147483647 h 355"/>
                <a:gd name="T18" fmla="*/ 2147483647 w 461"/>
                <a:gd name="T19" fmla="*/ 2147483647 h 355"/>
                <a:gd name="T20" fmla="*/ 2147483647 w 461"/>
                <a:gd name="T21" fmla="*/ 2147483647 h 355"/>
                <a:gd name="T22" fmla="*/ 2147483647 w 461"/>
                <a:gd name="T23" fmla="*/ 2147483647 h 355"/>
                <a:gd name="T24" fmla="*/ 2147483647 w 461"/>
                <a:gd name="T25" fmla="*/ 2147483647 h 355"/>
                <a:gd name="T26" fmla="*/ 2147483647 w 461"/>
                <a:gd name="T27" fmla="*/ 2147483647 h 355"/>
                <a:gd name="T28" fmla="*/ 2147483647 w 461"/>
                <a:gd name="T29" fmla="*/ 2147483647 h 355"/>
                <a:gd name="T30" fmla="*/ 2147483647 w 461"/>
                <a:gd name="T31" fmla="*/ 2147483647 h 355"/>
                <a:gd name="T32" fmla="*/ 2147483647 w 461"/>
                <a:gd name="T33" fmla="*/ 2147483647 h 355"/>
                <a:gd name="T34" fmla="*/ 2147483647 w 461"/>
                <a:gd name="T35" fmla="*/ 2147483647 h 355"/>
                <a:gd name="T36" fmla="*/ 2147483647 w 461"/>
                <a:gd name="T37" fmla="*/ 2147483647 h 355"/>
                <a:gd name="T38" fmla="*/ 2147483647 w 461"/>
                <a:gd name="T39" fmla="*/ 2147483647 h 355"/>
                <a:gd name="T40" fmla="*/ 2147483647 w 461"/>
                <a:gd name="T41" fmla="*/ 2147483647 h 355"/>
                <a:gd name="T42" fmla="*/ 2147483647 w 461"/>
                <a:gd name="T43" fmla="*/ 2147483647 h 355"/>
                <a:gd name="T44" fmla="*/ 2147483647 w 461"/>
                <a:gd name="T45" fmla="*/ 2147483647 h 355"/>
                <a:gd name="T46" fmla="*/ 2147483647 w 461"/>
                <a:gd name="T47" fmla="*/ 2147483647 h 355"/>
                <a:gd name="T48" fmla="*/ 2147483647 w 461"/>
                <a:gd name="T49" fmla="*/ 2147483647 h 355"/>
                <a:gd name="T50" fmla="*/ 2147483647 w 461"/>
                <a:gd name="T51" fmla="*/ 2147483647 h 355"/>
                <a:gd name="T52" fmla="*/ 2147483647 w 461"/>
                <a:gd name="T53" fmla="*/ 2147483647 h 355"/>
                <a:gd name="T54" fmla="*/ 2147483647 w 461"/>
                <a:gd name="T55" fmla="*/ 2147483647 h 355"/>
                <a:gd name="T56" fmla="*/ 2147483647 w 461"/>
                <a:gd name="T57" fmla="*/ 2147483647 h 355"/>
                <a:gd name="T58" fmla="*/ 2147483647 w 461"/>
                <a:gd name="T59" fmla="*/ 2147483647 h 355"/>
                <a:gd name="T60" fmla="*/ 2147483647 w 461"/>
                <a:gd name="T61" fmla="*/ 2147483647 h 355"/>
                <a:gd name="T62" fmla="*/ 2147483647 w 461"/>
                <a:gd name="T63" fmla="*/ 2147483647 h 355"/>
                <a:gd name="T64" fmla="*/ 2147483647 w 461"/>
                <a:gd name="T65" fmla="*/ 2147483647 h 355"/>
                <a:gd name="T66" fmla="*/ 2147483647 w 461"/>
                <a:gd name="T67" fmla="*/ 0 h 355"/>
                <a:gd name="T68" fmla="*/ 2147483647 w 461"/>
                <a:gd name="T69" fmla="*/ 2147483647 h 355"/>
                <a:gd name="T70" fmla="*/ 2147483647 w 461"/>
                <a:gd name="T71" fmla="*/ 2147483647 h 355"/>
                <a:gd name="T72" fmla="*/ 2147483647 w 461"/>
                <a:gd name="T73" fmla="*/ 2147483647 h 355"/>
                <a:gd name="T74" fmla="*/ 2147483647 w 461"/>
                <a:gd name="T75" fmla="*/ 2147483647 h 355"/>
                <a:gd name="T76" fmla="*/ 2147483647 w 461"/>
                <a:gd name="T77" fmla="*/ 2147483647 h 355"/>
                <a:gd name="T78" fmla="*/ 2147483647 w 461"/>
                <a:gd name="T79" fmla="*/ 2147483647 h 355"/>
                <a:gd name="T80" fmla="*/ 2147483647 w 461"/>
                <a:gd name="T81" fmla="*/ 2147483647 h 355"/>
                <a:gd name="T82" fmla="*/ 2147483647 w 461"/>
                <a:gd name="T83" fmla="*/ 2147483647 h 355"/>
                <a:gd name="T84" fmla="*/ 2147483647 w 461"/>
                <a:gd name="T85" fmla="*/ 2147483647 h 355"/>
                <a:gd name="T86" fmla="*/ 2147483647 w 461"/>
                <a:gd name="T87" fmla="*/ 2147483647 h 355"/>
                <a:gd name="T88" fmla="*/ 2147483647 w 461"/>
                <a:gd name="T89" fmla="*/ 2147483647 h 355"/>
                <a:gd name="T90" fmla="*/ 2147483647 w 461"/>
                <a:gd name="T91" fmla="*/ 2147483647 h 355"/>
                <a:gd name="T92" fmla="*/ 2147483647 w 461"/>
                <a:gd name="T93" fmla="*/ 2147483647 h 355"/>
                <a:gd name="T94" fmla="*/ 2147483647 w 461"/>
                <a:gd name="T95" fmla="*/ 2147483647 h 355"/>
                <a:gd name="T96" fmla="*/ 0 w 461"/>
                <a:gd name="T97" fmla="*/ 2147483647 h 355"/>
                <a:gd name="T98" fmla="*/ 0 w 461"/>
                <a:gd name="T99" fmla="*/ 2147483647 h 355"/>
                <a:gd name="T100" fmla="*/ 2147483647 w 461"/>
                <a:gd name="T101" fmla="*/ 2147483647 h 3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1"/>
                <a:gd name="T154" fmla="*/ 0 h 355"/>
                <a:gd name="T155" fmla="*/ 461 w 461"/>
                <a:gd name="T156" fmla="*/ 355 h 3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1" h="355">
                  <a:moveTo>
                    <a:pt x="9" y="338"/>
                  </a:move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28" y="97"/>
                    <a:pt x="227" y="136"/>
                    <a:pt x="227" y="13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6" name="Freeform 534"/>
            <p:cNvSpPr>
              <a:spLocks/>
            </p:cNvSpPr>
            <p:nvPr/>
          </p:nvSpPr>
          <p:spPr bwMode="auto">
            <a:xfrm>
              <a:off x="5503863" y="2525713"/>
              <a:ext cx="474662" cy="265112"/>
            </a:xfrm>
            <a:custGeom>
              <a:avLst/>
              <a:gdLst>
                <a:gd name="T0" fmla="*/ 2147483647 w 798"/>
                <a:gd name="T1" fmla="*/ 2147483647 h 447"/>
                <a:gd name="T2" fmla="*/ 2147483647 w 798"/>
                <a:gd name="T3" fmla="*/ 2147483647 h 447"/>
                <a:gd name="T4" fmla="*/ 2147483647 w 798"/>
                <a:gd name="T5" fmla="*/ 2147483647 h 447"/>
                <a:gd name="T6" fmla="*/ 2147483647 w 798"/>
                <a:gd name="T7" fmla="*/ 2147483647 h 447"/>
                <a:gd name="T8" fmla="*/ 2147483647 w 798"/>
                <a:gd name="T9" fmla="*/ 2147483647 h 447"/>
                <a:gd name="T10" fmla="*/ 2147483647 w 798"/>
                <a:gd name="T11" fmla="*/ 2147483647 h 447"/>
                <a:gd name="T12" fmla="*/ 2147483647 w 798"/>
                <a:gd name="T13" fmla="*/ 2147483647 h 447"/>
                <a:gd name="T14" fmla="*/ 2147483647 w 798"/>
                <a:gd name="T15" fmla="*/ 2147483647 h 447"/>
                <a:gd name="T16" fmla="*/ 2147483647 w 798"/>
                <a:gd name="T17" fmla="*/ 2147483647 h 447"/>
                <a:gd name="T18" fmla="*/ 2147483647 w 798"/>
                <a:gd name="T19" fmla="*/ 2147483647 h 447"/>
                <a:gd name="T20" fmla="*/ 2147483647 w 798"/>
                <a:gd name="T21" fmla="*/ 2147483647 h 447"/>
                <a:gd name="T22" fmla="*/ 2147483647 w 798"/>
                <a:gd name="T23" fmla="*/ 2147483647 h 447"/>
                <a:gd name="T24" fmla="*/ 2147483647 w 798"/>
                <a:gd name="T25" fmla="*/ 2147483647 h 447"/>
                <a:gd name="T26" fmla="*/ 2147483647 w 798"/>
                <a:gd name="T27" fmla="*/ 2147483647 h 447"/>
                <a:gd name="T28" fmla="*/ 2147483647 w 798"/>
                <a:gd name="T29" fmla="*/ 2147483647 h 447"/>
                <a:gd name="T30" fmla="*/ 2147483647 w 798"/>
                <a:gd name="T31" fmla="*/ 2147483647 h 447"/>
                <a:gd name="T32" fmla="*/ 2147483647 w 798"/>
                <a:gd name="T33" fmla="*/ 2147483647 h 447"/>
                <a:gd name="T34" fmla="*/ 2147483647 w 798"/>
                <a:gd name="T35" fmla="*/ 2147483647 h 447"/>
                <a:gd name="T36" fmla="*/ 2147483647 w 798"/>
                <a:gd name="T37" fmla="*/ 2147483647 h 447"/>
                <a:gd name="T38" fmla="*/ 2147483647 w 798"/>
                <a:gd name="T39" fmla="*/ 2147483647 h 447"/>
                <a:gd name="T40" fmla="*/ 2147483647 w 798"/>
                <a:gd name="T41" fmla="*/ 2147483647 h 447"/>
                <a:gd name="T42" fmla="*/ 2147483647 w 798"/>
                <a:gd name="T43" fmla="*/ 2147483647 h 447"/>
                <a:gd name="T44" fmla="*/ 2147483647 w 798"/>
                <a:gd name="T45" fmla="*/ 2147483647 h 447"/>
                <a:gd name="T46" fmla="*/ 2147483647 w 798"/>
                <a:gd name="T47" fmla="*/ 2147483647 h 447"/>
                <a:gd name="T48" fmla="*/ 0 w 798"/>
                <a:gd name="T49" fmla="*/ 2147483647 h 447"/>
                <a:gd name="T50" fmla="*/ 2147483647 w 798"/>
                <a:gd name="T51" fmla="*/ 2147483647 h 447"/>
                <a:gd name="T52" fmla="*/ 2147483647 w 798"/>
                <a:gd name="T53" fmla="*/ 2147483647 h 447"/>
                <a:gd name="T54" fmla="*/ 2147483647 w 798"/>
                <a:gd name="T55" fmla="*/ 2147483647 h 447"/>
                <a:gd name="T56" fmla="*/ 2147483647 w 798"/>
                <a:gd name="T57" fmla="*/ 2147483647 h 447"/>
                <a:gd name="T58" fmla="*/ 2147483647 w 798"/>
                <a:gd name="T59" fmla="*/ 2147483647 h 447"/>
                <a:gd name="T60" fmla="*/ 2147483647 w 798"/>
                <a:gd name="T61" fmla="*/ 2147483647 h 447"/>
                <a:gd name="T62" fmla="*/ 2147483647 w 798"/>
                <a:gd name="T63" fmla="*/ 2147483647 h 447"/>
                <a:gd name="T64" fmla="*/ 2147483647 w 798"/>
                <a:gd name="T65" fmla="*/ 2147483647 h 447"/>
                <a:gd name="T66" fmla="*/ 2147483647 w 798"/>
                <a:gd name="T67" fmla="*/ 2147483647 h 447"/>
                <a:gd name="T68" fmla="*/ 2147483647 w 798"/>
                <a:gd name="T69" fmla="*/ 2147483647 h 447"/>
                <a:gd name="T70" fmla="*/ 2147483647 w 798"/>
                <a:gd name="T71" fmla="*/ 2147483647 h 447"/>
                <a:gd name="T72" fmla="*/ 2147483647 w 798"/>
                <a:gd name="T73" fmla="*/ 2147483647 h 447"/>
                <a:gd name="T74" fmla="*/ 2147483647 w 798"/>
                <a:gd name="T75" fmla="*/ 2147483647 h 447"/>
                <a:gd name="T76" fmla="*/ 2147483647 w 798"/>
                <a:gd name="T77" fmla="*/ 2147483647 h 447"/>
                <a:gd name="T78" fmla="*/ 2147483647 w 798"/>
                <a:gd name="T79" fmla="*/ 2147483647 h 447"/>
                <a:gd name="T80" fmla="*/ 2147483647 w 798"/>
                <a:gd name="T81" fmla="*/ 2147483647 h 447"/>
                <a:gd name="T82" fmla="*/ 2147483647 w 798"/>
                <a:gd name="T83" fmla="*/ 2147483647 h 447"/>
                <a:gd name="T84" fmla="*/ 2147483647 w 798"/>
                <a:gd name="T85" fmla="*/ 2147483647 h 447"/>
                <a:gd name="T86" fmla="*/ 2147483647 w 798"/>
                <a:gd name="T87" fmla="*/ 2147483647 h 447"/>
                <a:gd name="T88" fmla="*/ 2147483647 w 798"/>
                <a:gd name="T89" fmla="*/ 2147483647 h 447"/>
                <a:gd name="T90" fmla="*/ 2147483647 w 798"/>
                <a:gd name="T91" fmla="*/ 2147483647 h 447"/>
                <a:gd name="T92" fmla="*/ 2147483647 w 798"/>
                <a:gd name="T93" fmla="*/ 2147483647 h 447"/>
                <a:gd name="T94" fmla="*/ 2147483647 w 798"/>
                <a:gd name="T95" fmla="*/ 2147483647 h 447"/>
                <a:gd name="T96" fmla="*/ 2147483647 w 798"/>
                <a:gd name="T97" fmla="*/ 2147483647 h 447"/>
                <a:gd name="T98" fmla="*/ 2147483647 w 798"/>
                <a:gd name="T99" fmla="*/ 2147483647 h 447"/>
                <a:gd name="T100" fmla="*/ 2147483647 w 798"/>
                <a:gd name="T101" fmla="*/ 2147483647 h 447"/>
                <a:gd name="T102" fmla="*/ 2147483647 w 798"/>
                <a:gd name="T103" fmla="*/ 2147483647 h 447"/>
                <a:gd name="T104" fmla="*/ 2147483647 w 798"/>
                <a:gd name="T105" fmla="*/ 2147483647 h 447"/>
                <a:gd name="T106" fmla="*/ 2147483647 w 798"/>
                <a:gd name="T107" fmla="*/ 2147483647 h 447"/>
                <a:gd name="T108" fmla="*/ 2147483647 w 798"/>
                <a:gd name="T109" fmla="*/ 2147483647 h 447"/>
                <a:gd name="T110" fmla="*/ 2147483647 w 798"/>
                <a:gd name="T111" fmla="*/ 2147483647 h 447"/>
                <a:gd name="T112" fmla="*/ 2147483647 w 798"/>
                <a:gd name="T113" fmla="*/ 2147483647 h 447"/>
                <a:gd name="T114" fmla="*/ 2147483647 w 798"/>
                <a:gd name="T115" fmla="*/ 2147483647 h 447"/>
                <a:gd name="T116" fmla="*/ 2147483647 w 798"/>
                <a:gd name="T117" fmla="*/ 2147483647 h 447"/>
                <a:gd name="T118" fmla="*/ 2147483647 w 798"/>
                <a:gd name="T119" fmla="*/ 2147483647 h 447"/>
                <a:gd name="T120" fmla="*/ 2147483647 w 798"/>
                <a:gd name="T121" fmla="*/ 2147483647 h 4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8"/>
                <a:gd name="T184" fmla="*/ 0 h 447"/>
                <a:gd name="T185" fmla="*/ 798 w 798"/>
                <a:gd name="T186" fmla="*/ 447 h 44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7" name="Freeform 535"/>
            <p:cNvSpPr>
              <a:spLocks noEditPoints="1"/>
            </p:cNvSpPr>
            <p:nvPr/>
          </p:nvSpPr>
          <p:spPr bwMode="auto">
            <a:xfrm>
              <a:off x="5248275" y="2224088"/>
              <a:ext cx="992188" cy="460375"/>
            </a:xfrm>
            <a:custGeom>
              <a:avLst/>
              <a:gdLst>
                <a:gd name="T0" fmla="*/ 2147483647 w 1673"/>
                <a:gd name="T1" fmla="*/ 2147483647 h 778"/>
                <a:gd name="T2" fmla="*/ 2147483647 w 1673"/>
                <a:gd name="T3" fmla="*/ 2147483647 h 778"/>
                <a:gd name="T4" fmla="*/ 2147483647 w 1673"/>
                <a:gd name="T5" fmla="*/ 2147483647 h 778"/>
                <a:gd name="T6" fmla="*/ 2147483647 w 1673"/>
                <a:gd name="T7" fmla="*/ 2147483647 h 778"/>
                <a:gd name="T8" fmla="*/ 2147483647 w 1673"/>
                <a:gd name="T9" fmla="*/ 2147483647 h 778"/>
                <a:gd name="T10" fmla="*/ 2147483647 w 1673"/>
                <a:gd name="T11" fmla="*/ 2147483647 h 778"/>
                <a:gd name="T12" fmla="*/ 2147483647 w 1673"/>
                <a:gd name="T13" fmla="*/ 2147483647 h 778"/>
                <a:gd name="T14" fmla="*/ 2147483647 w 1673"/>
                <a:gd name="T15" fmla="*/ 2147483647 h 778"/>
                <a:gd name="T16" fmla="*/ 2147483647 w 1673"/>
                <a:gd name="T17" fmla="*/ 2147483647 h 778"/>
                <a:gd name="T18" fmla="*/ 2147483647 w 1673"/>
                <a:gd name="T19" fmla="*/ 2147483647 h 778"/>
                <a:gd name="T20" fmla="*/ 2147483647 w 1673"/>
                <a:gd name="T21" fmla="*/ 2147483647 h 778"/>
                <a:gd name="T22" fmla="*/ 2147483647 w 1673"/>
                <a:gd name="T23" fmla="*/ 2147483647 h 778"/>
                <a:gd name="T24" fmla="*/ 2147483647 w 1673"/>
                <a:gd name="T25" fmla="*/ 2147483647 h 778"/>
                <a:gd name="T26" fmla="*/ 2147483647 w 1673"/>
                <a:gd name="T27" fmla="*/ 2147483647 h 778"/>
                <a:gd name="T28" fmla="*/ 2147483647 w 1673"/>
                <a:gd name="T29" fmla="*/ 2147483647 h 778"/>
                <a:gd name="T30" fmla="*/ 2147483647 w 1673"/>
                <a:gd name="T31" fmla="*/ 2147483647 h 778"/>
                <a:gd name="T32" fmla="*/ 2147483647 w 1673"/>
                <a:gd name="T33" fmla="*/ 2147483647 h 778"/>
                <a:gd name="T34" fmla="*/ 2147483647 w 1673"/>
                <a:gd name="T35" fmla="*/ 2147483647 h 778"/>
                <a:gd name="T36" fmla="*/ 2147483647 w 1673"/>
                <a:gd name="T37" fmla="*/ 2147483647 h 778"/>
                <a:gd name="T38" fmla="*/ 2147483647 w 1673"/>
                <a:gd name="T39" fmla="*/ 2147483647 h 778"/>
                <a:gd name="T40" fmla="*/ 2147483647 w 1673"/>
                <a:gd name="T41" fmla="*/ 2147483647 h 778"/>
                <a:gd name="T42" fmla="*/ 2147483647 w 1673"/>
                <a:gd name="T43" fmla="*/ 2147483647 h 778"/>
                <a:gd name="T44" fmla="*/ 2147483647 w 1673"/>
                <a:gd name="T45" fmla="*/ 2147483647 h 778"/>
                <a:gd name="T46" fmla="*/ 2147483647 w 1673"/>
                <a:gd name="T47" fmla="*/ 2147483647 h 778"/>
                <a:gd name="T48" fmla="*/ 2147483647 w 1673"/>
                <a:gd name="T49" fmla="*/ 2147483647 h 778"/>
                <a:gd name="T50" fmla="*/ 2147483647 w 1673"/>
                <a:gd name="T51" fmla="*/ 2147483647 h 778"/>
                <a:gd name="T52" fmla="*/ 2147483647 w 1673"/>
                <a:gd name="T53" fmla="*/ 2147483647 h 778"/>
                <a:gd name="T54" fmla="*/ 2147483647 w 1673"/>
                <a:gd name="T55" fmla="*/ 2147483647 h 778"/>
                <a:gd name="T56" fmla="*/ 2147483647 w 1673"/>
                <a:gd name="T57" fmla="*/ 2147483647 h 778"/>
                <a:gd name="T58" fmla="*/ 2147483647 w 1673"/>
                <a:gd name="T59" fmla="*/ 2147483647 h 778"/>
                <a:gd name="T60" fmla="*/ 2147483647 w 1673"/>
                <a:gd name="T61" fmla="*/ 2147483647 h 778"/>
                <a:gd name="T62" fmla="*/ 2147483647 w 1673"/>
                <a:gd name="T63" fmla="*/ 2147483647 h 778"/>
                <a:gd name="T64" fmla="*/ 2147483647 w 1673"/>
                <a:gd name="T65" fmla="*/ 2147483647 h 778"/>
                <a:gd name="T66" fmla="*/ 2147483647 w 1673"/>
                <a:gd name="T67" fmla="*/ 2147483647 h 778"/>
                <a:gd name="T68" fmla="*/ 2147483647 w 1673"/>
                <a:gd name="T69" fmla="*/ 2147483647 h 778"/>
                <a:gd name="T70" fmla="*/ 2147483647 w 1673"/>
                <a:gd name="T71" fmla="*/ 2147483647 h 778"/>
                <a:gd name="T72" fmla="*/ 2147483647 w 1673"/>
                <a:gd name="T73" fmla="*/ 2147483647 h 778"/>
                <a:gd name="T74" fmla="*/ 2147483647 w 1673"/>
                <a:gd name="T75" fmla="*/ 2147483647 h 778"/>
                <a:gd name="T76" fmla="*/ 2147483647 w 1673"/>
                <a:gd name="T77" fmla="*/ 2147483647 h 778"/>
                <a:gd name="T78" fmla="*/ 2147483647 w 1673"/>
                <a:gd name="T79" fmla="*/ 2147483647 h 778"/>
                <a:gd name="T80" fmla="*/ 2147483647 w 1673"/>
                <a:gd name="T81" fmla="*/ 2147483647 h 778"/>
                <a:gd name="T82" fmla="*/ 2147483647 w 1673"/>
                <a:gd name="T83" fmla="*/ 2147483647 h 778"/>
                <a:gd name="T84" fmla="*/ 2147483647 w 1673"/>
                <a:gd name="T85" fmla="*/ 2147483647 h 778"/>
                <a:gd name="T86" fmla="*/ 2147483647 w 1673"/>
                <a:gd name="T87" fmla="*/ 2147483647 h 778"/>
                <a:gd name="T88" fmla="*/ 2147483647 w 1673"/>
                <a:gd name="T89" fmla="*/ 2147483647 h 778"/>
                <a:gd name="T90" fmla="*/ 2147483647 w 1673"/>
                <a:gd name="T91" fmla="*/ 2147483647 h 778"/>
                <a:gd name="T92" fmla="*/ 2147483647 w 1673"/>
                <a:gd name="T93" fmla="*/ 2147483647 h 778"/>
                <a:gd name="T94" fmla="*/ 2147483647 w 1673"/>
                <a:gd name="T95" fmla="*/ 2147483647 h 778"/>
                <a:gd name="T96" fmla="*/ 2147483647 w 1673"/>
                <a:gd name="T97" fmla="*/ 2147483647 h 778"/>
                <a:gd name="T98" fmla="*/ 2147483647 w 1673"/>
                <a:gd name="T99" fmla="*/ 2147483647 h 778"/>
                <a:gd name="T100" fmla="*/ 2147483647 w 1673"/>
                <a:gd name="T101" fmla="*/ 2147483647 h 778"/>
                <a:gd name="T102" fmla="*/ 2147483647 w 1673"/>
                <a:gd name="T103" fmla="*/ 2147483647 h 778"/>
                <a:gd name="T104" fmla="*/ 2147483647 w 1673"/>
                <a:gd name="T105" fmla="*/ 2147483647 h 778"/>
                <a:gd name="T106" fmla="*/ 2147483647 w 1673"/>
                <a:gd name="T107" fmla="*/ 2147483647 h 778"/>
                <a:gd name="T108" fmla="*/ 2147483647 w 1673"/>
                <a:gd name="T109" fmla="*/ 2147483647 h 778"/>
                <a:gd name="T110" fmla="*/ 2147483647 w 1673"/>
                <a:gd name="T111" fmla="*/ 2147483647 h 778"/>
                <a:gd name="T112" fmla="*/ 2147483647 w 1673"/>
                <a:gd name="T113" fmla="*/ 2147483647 h 778"/>
                <a:gd name="T114" fmla="*/ 2147483647 w 1673"/>
                <a:gd name="T115" fmla="*/ 2147483647 h 778"/>
                <a:gd name="T116" fmla="*/ 2147483647 w 1673"/>
                <a:gd name="T117" fmla="*/ 2147483647 h 778"/>
                <a:gd name="T118" fmla="*/ 2147483647 w 1673"/>
                <a:gd name="T119" fmla="*/ 2147483647 h 778"/>
                <a:gd name="T120" fmla="*/ 2147483647 w 1673"/>
                <a:gd name="T121" fmla="*/ 2147483647 h 778"/>
                <a:gd name="T122" fmla="*/ 2147483647 w 1673"/>
                <a:gd name="T123" fmla="*/ 2147483647 h 778"/>
                <a:gd name="T124" fmla="*/ 2147483647 w 1673"/>
                <a:gd name="T125" fmla="*/ 2147483647 h 7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73"/>
                <a:gd name="T190" fmla="*/ 0 h 778"/>
                <a:gd name="T191" fmla="*/ 1673 w 1673"/>
                <a:gd name="T192" fmla="*/ 778 h 7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8" name="Freeform 536"/>
            <p:cNvSpPr>
              <a:spLocks/>
            </p:cNvSpPr>
            <p:nvPr/>
          </p:nvSpPr>
          <p:spPr bwMode="auto">
            <a:xfrm>
              <a:off x="4932363" y="2838450"/>
              <a:ext cx="58737" cy="36513"/>
            </a:xfrm>
            <a:custGeom>
              <a:avLst/>
              <a:gdLst>
                <a:gd name="T0" fmla="*/ 2147483647 w 98"/>
                <a:gd name="T1" fmla="*/ 2147483647 h 60"/>
                <a:gd name="T2" fmla="*/ 2147483647 w 98"/>
                <a:gd name="T3" fmla="*/ 2147483647 h 60"/>
                <a:gd name="T4" fmla="*/ 2147483647 w 98"/>
                <a:gd name="T5" fmla="*/ 2147483647 h 60"/>
                <a:gd name="T6" fmla="*/ 2147483647 w 98"/>
                <a:gd name="T7" fmla="*/ 2147483647 h 60"/>
                <a:gd name="T8" fmla="*/ 2147483647 w 98"/>
                <a:gd name="T9" fmla="*/ 2147483647 h 60"/>
                <a:gd name="T10" fmla="*/ 2147483647 w 98"/>
                <a:gd name="T11" fmla="*/ 0 h 60"/>
                <a:gd name="T12" fmla="*/ 2147483647 w 98"/>
                <a:gd name="T13" fmla="*/ 2147483647 h 60"/>
                <a:gd name="T14" fmla="*/ 2147483647 w 98"/>
                <a:gd name="T15" fmla="*/ 2147483647 h 60"/>
                <a:gd name="T16" fmla="*/ 2147483647 w 98"/>
                <a:gd name="T17" fmla="*/ 2147483647 h 60"/>
                <a:gd name="T18" fmla="*/ 2147483647 w 98"/>
                <a:gd name="T19" fmla="*/ 2147483647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60"/>
                <a:gd name="T32" fmla="*/ 98 w 98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9" name="Freeform 537"/>
            <p:cNvSpPr>
              <a:spLocks/>
            </p:cNvSpPr>
            <p:nvPr/>
          </p:nvSpPr>
          <p:spPr bwMode="auto">
            <a:xfrm>
              <a:off x="5008563" y="2870200"/>
              <a:ext cx="44450" cy="61913"/>
            </a:xfrm>
            <a:custGeom>
              <a:avLst/>
              <a:gdLst>
                <a:gd name="T0" fmla="*/ 2147483647 w 76"/>
                <a:gd name="T1" fmla="*/ 2147483647 h 105"/>
                <a:gd name="T2" fmla="*/ 2147483647 w 76"/>
                <a:gd name="T3" fmla="*/ 2147483647 h 105"/>
                <a:gd name="T4" fmla="*/ 2147483647 w 76"/>
                <a:gd name="T5" fmla="*/ 2147483647 h 105"/>
                <a:gd name="T6" fmla="*/ 2147483647 w 76"/>
                <a:gd name="T7" fmla="*/ 2147483647 h 105"/>
                <a:gd name="T8" fmla="*/ 2147483647 w 76"/>
                <a:gd name="T9" fmla="*/ 0 h 105"/>
                <a:gd name="T10" fmla="*/ 2147483647 w 76"/>
                <a:gd name="T11" fmla="*/ 0 h 105"/>
                <a:gd name="T12" fmla="*/ 2147483647 w 76"/>
                <a:gd name="T13" fmla="*/ 0 h 105"/>
                <a:gd name="T14" fmla="*/ 2147483647 w 76"/>
                <a:gd name="T15" fmla="*/ 2147483647 h 105"/>
                <a:gd name="T16" fmla="*/ 2147483647 w 76"/>
                <a:gd name="T17" fmla="*/ 2147483647 h 105"/>
                <a:gd name="T18" fmla="*/ 2147483647 w 76"/>
                <a:gd name="T19" fmla="*/ 2147483647 h 105"/>
                <a:gd name="T20" fmla="*/ 0 w 76"/>
                <a:gd name="T21" fmla="*/ 2147483647 h 105"/>
                <a:gd name="T22" fmla="*/ 2147483647 w 76"/>
                <a:gd name="T23" fmla="*/ 2147483647 h 105"/>
                <a:gd name="T24" fmla="*/ 2147483647 w 76"/>
                <a:gd name="T25" fmla="*/ 2147483647 h 105"/>
                <a:gd name="T26" fmla="*/ 2147483647 w 76"/>
                <a:gd name="T27" fmla="*/ 2147483647 h 105"/>
                <a:gd name="T28" fmla="*/ 2147483647 w 76"/>
                <a:gd name="T29" fmla="*/ 2147483647 h 105"/>
                <a:gd name="T30" fmla="*/ 2147483647 w 76"/>
                <a:gd name="T31" fmla="*/ 2147483647 h 105"/>
                <a:gd name="T32" fmla="*/ 2147483647 w 76"/>
                <a:gd name="T33" fmla="*/ 2147483647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05"/>
                <a:gd name="T53" fmla="*/ 76 w 76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0" name="Freeform 538"/>
            <p:cNvSpPr>
              <a:spLocks/>
            </p:cNvSpPr>
            <p:nvPr/>
          </p:nvSpPr>
          <p:spPr bwMode="auto">
            <a:xfrm>
              <a:off x="5011738" y="2938463"/>
              <a:ext cx="19050" cy="42862"/>
            </a:xfrm>
            <a:custGeom>
              <a:avLst/>
              <a:gdLst>
                <a:gd name="T0" fmla="*/ 2147483647 w 32"/>
                <a:gd name="T1" fmla="*/ 2147483647 h 70"/>
                <a:gd name="T2" fmla="*/ 2147483647 w 32"/>
                <a:gd name="T3" fmla="*/ 2147483647 h 70"/>
                <a:gd name="T4" fmla="*/ 2147483647 w 32"/>
                <a:gd name="T5" fmla="*/ 2147483647 h 70"/>
                <a:gd name="T6" fmla="*/ 2147483647 w 32"/>
                <a:gd name="T7" fmla="*/ 2147483647 h 70"/>
                <a:gd name="T8" fmla="*/ 2147483647 w 32"/>
                <a:gd name="T9" fmla="*/ 2147483647 h 70"/>
                <a:gd name="T10" fmla="*/ 2147483647 w 32"/>
                <a:gd name="T11" fmla="*/ 2147483647 h 70"/>
                <a:gd name="T12" fmla="*/ 2147483647 w 32"/>
                <a:gd name="T13" fmla="*/ 2147483647 h 70"/>
                <a:gd name="T14" fmla="*/ 2147483647 w 32"/>
                <a:gd name="T15" fmla="*/ 2147483647 h 70"/>
                <a:gd name="T16" fmla="*/ 2147483647 w 32"/>
                <a:gd name="T17" fmla="*/ 2147483647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70"/>
                <a:gd name="T29" fmla="*/ 32 w 3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1" name="Freeform 539"/>
            <p:cNvSpPr>
              <a:spLocks/>
            </p:cNvSpPr>
            <p:nvPr/>
          </p:nvSpPr>
          <p:spPr bwMode="auto">
            <a:xfrm>
              <a:off x="5019675" y="2913063"/>
              <a:ext cx="111125" cy="138112"/>
            </a:xfrm>
            <a:custGeom>
              <a:avLst/>
              <a:gdLst>
                <a:gd name="T0" fmla="*/ 2147483647 w 186"/>
                <a:gd name="T1" fmla="*/ 2147483647 h 236"/>
                <a:gd name="T2" fmla="*/ 2147483647 w 186"/>
                <a:gd name="T3" fmla="*/ 2147483647 h 236"/>
                <a:gd name="T4" fmla="*/ 2147483647 w 186"/>
                <a:gd name="T5" fmla="*/ 0 h 236"/>
                <a:gd name="T6" fmla="*/ 2147483647 w 186"/>
                <a:gd name="T7" fmla="*/ 2147483647 h 236"/>
                <a:gd name="T8" fmla="*/ 2147483647 w 186"/>
                <a:gd name="T9" fmla="*/ 2147483647 h 236"/>
                <a:gd name="T10" fmla="*/ 2147483647 w 186"/>
                <a:gd name="T11" fmla="*/ 2147483647 h 236"/>
                <a:gd name="T12" fmla="*/ 2147483647 w 186"/>
                <a:gd name="T13" fmla="*/ 2147483647 h 236"/>
                <a:gd name="T14" fmla="*/ 2147483647 w 186"/>
                <a:gd name="T15" fmla="*/ 2147483647 h 236"/>
                <a:gd name="T16" fmla="*/ 2147483647 w 186"/>
                <a:gd name="T17" fmla="*/ 2147483647 h 236"/>
                <a:gd name="T18" fmla="*/ 2147483647 w 186"/>
                <a:gd name="T19" fmla="*/ 2147483647 h 236"/>
                <a:gd name="T20" fmla="*/ 2147483647 w 186"/>
                <a:gd name="T21" fmla="*/ 2147483647 h 236"/>
                <a:gd name="T22" fmla="*/ 2147483647 w 186"/>
                <a:gd name="T23" fmla="*/ 2147483647 h 236"/>
                <a:gd name="T24" fmla="*/ 2147483647 w 186"/>
                <a:gd name="T25" fmla="*/ 2147483647 h 236"/>
                <a:gd name="T26" fmla="*/ 0 w 186"/>
                <a:gd name="T27" fmla="*/ 2147483647 h 236"/>
                <a:gd name="T28" fmla="*/ 2147483647 w 186"/>
                <a:gd name="T29" fmla="*/ 2147483647 h 236"/>
                <a:gd name="T30" fmla="*/ 2147483647 w 186"/>
                <a:gd name="T31" fmla="*/ 2147483647 h 236"/>
                <a:gd name="T32" fmla="*/ 2147483647 w 186"/>
                <a:gd name="T33" fmla="*/ 2147483647 h 236"/>
                <a:gd name="T34" fmla="*/ 2147483647 w 186"/>
                <a:gd name="T35" fmla="*/ 2147483647 h 236"/>
                <a:gd name="T36" fmla="*/ 2147483647 w 186"/>
                <a:gd name="T37" fmla="*/ 2147483647 h 236"/>
                <a:gd name="T38" fmla="*/ 2147483647 w 186"/>
                <a:gd name="T39" fmla="*/ 2147483647 h 236"/>
                <a:gd name="T40" fmla="*/ 2147483647 w 186"/>
                <a:gd name="T41" fmla="*/ 2147483647 h 236"/>
                <a:gd name="T42" fmla="*/ 2147483647 w 186"/>
                <a:gd name="T43" fmla="*/ 2147483647 h 236"/>
                <a:gd name="T44" fmla="*/ 2147483647 w 186"/>
                <a:gd name="T45" fmla="*/ 2147483647 h 236"/>
                <a:gd name="T46" fmla="*/ 2147483647 w 186"/>
                <a:gd name="T47" fmla="*/ 2147483647 h 236"/>
                <a:gd name="T48" fmla="*/ 2147483647 w 186"/>
                <a:gd name="T49" fmla="*/ 2147483647 h 236"/>
                <a:gd name="T50" fmla="*/ 2147483647 w 186"/>
                <a:gd name="T51" fmla="*/ 2147483647 h 236"/>
                <a:gd name="T52" fmla="*/ 2147483647 w 186"/>
                <a:gd name="T53" fmla="*/ 2147483647 h 236"/>
                <a:gd name="T54" fmla="*/ 2147483647 w 186"/>
                <a:gd name="T55" fmla="*/ 2147483647 h 236"/>
                <a:gd name="T56" fmla="*/ 2147483647 w 186"/>
                <a:gd name="T57" fmla="*/ 2147483647 h 2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6"/>
                <a:gd name="T88" fmla="*/ 0 h 236"/>
                <a:gd name="T89" fmla="*/ 186 w 186"/>
                <a:gd name="T90" fmla="*/ 236 h 2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2" name="Freeform 540"/>
            <p:cNvSpPr>
              <a:spLocks/>
            </p:cNvSpPr>
            <p:nvPr/>
          </p:nvSpPr>
          <p:spPr bwMode="auto">
            <a:xfrm>
              <a:off x="4997450" y="2909888"/>
              <a:ext cx="38100" cy="127000"/>
            </a:xfrm>
            <a:custGeom>
              <a:avLst/>
              <a:gdLst>
                <a:gd name="T0" fmla="*/ 0 w 67"/>
                <a:gd name="T1" fmla="*/ 2147483647 h 216"/>
                <a:gd name="T2" fmla="*/ 2147483647 w 67"/>
                <a:gd name="T3" fmla="*/ 2147483647 h 216"/>
                <a:gd name="T4" fmla="*/ 2147483647 w 67"/>
                <a:gd name="T5" fmla="*/ 2147483647 h 216"/>
                <a:gd name="T6" fmla="*/ 2147483647 w 67"/>
                <a:gd name="T7" fmla="*/ 2147483647 h 216"/>
                <a:gd name="T8" fmla="*/ 2147483647 w 67"/>
                <a:gd name="T9" fmla="*/ 2147483647 h 216"/>
                <a:gd name="T10" fmla="*/ 2147483647 w 67"/>
                <a:gd name="T11" fmla="*/ 2147483647 h 216"/>
                <a:gd name="T12" fmla="*/ 2147483647 w 67"/>
                <a:gd name="T13" fmla="*/ 2147483647 h 216"/>
                <a:gd name="T14" fmla="*/ 2147483647 w 67"/>
                <a:gd name="T15" fmla="*/ 2147483647 h 216"/>
                <a:gd name="T16" fmla="*/ 2147483647 w 67"/>
                <a:gd name="T17" fmla="*/ 2147483647 h 216"/>
                <a:gd name="T18" fmla="*/ 2147483647 w 67"/>
                <a:gd name="T19" fmla="*/ 2147483647 h 216"/>
                <a:gd name="T20" fmla="*/ 2147483647 w 67"/>
                <a:gd name="T21" fmla="*/ 2147483647 h 216"/>
                <a:gd name="T22" fmla="*/ 2147483647 w 67"/>
                <a:gd name="T23" fmla="*/ 2147483647 h 216"/>
                <a:gd name="T24" fmla="*/ 2147483647 w 67"/>
                <a:gd name="T25" fmla="*/ 2147483647 h 216"/>
                <a:gd name="T26" fmla="*/ 2147483647 w 67"/>
                <a:gd name="T27" fmla="*/ 2147483647 h 216"/>
                <a:gd name="T28" fmla="*/ 2147483647 w 67"/>
                <a:gd name="T29" fmla="*/ 2147483647 h 216"/>
                <a:gd name="T30" fmla="*/ 2147483647 w 67"/>
                <a:gd name="T31" fmla="*/ 2147483647 h 216"/>
                <a:gd name="T32" fmla="*/ 2147483647 w 67"/>
                <a:gd name="T33" fmla="*/ 2147483647 h 216"/>
                <a:gd name="T34" fmla="*/ 2147483647 w 67"/>
                <a:gd name="T35" fmla="*/ 0 h 216"/>
                <a:gd name="T36" fmla="*/ 2147483647 w 67"/>
                <a:gd name="T37" fmla="*/ 2147483647 h 216"/>
                <a:gd name="T38" fmla="*/ 2147483647 w 67"/>
                <a:gd name="T39" fmla="*/ 2147483647 h 216"/>
                <a:gd name="T40" fmla="*/ 2147483647 w 67"/>
                <a:gd name="T41" fmla="*/ 2147483647 h 216"/>
                <a:gd name="T42" fmla="*/ 2147483647 w 67"/>
                <a:gd name="T43" fmla="*/ 2147483647 h 216"/>
                <a:gd name="T44" fmla="*/ 2147483647 w 67"/>
                <a:gd name="T45" fmla="*/ 2147483647 h 216"/>
                <a:gd name="T46" fmla="*/ 2147483647 w 67"/>
                <a:gd name="T47" fmla="*/ 2147483647 h 216"/>
                <a:gd name="T48" fmla="*/ 2147483647 w 67"/>
                <a:gd name="T49" fmla="*/ 2147483647 h 216"/>
                <a:gd name="T50" fmla="*/ 2147483647 w 67"/>
                <a:gd name="T51" fmla="*/ 2147483647 h 216"/>
                <a:gd name="T52" fmla="*/ 0 w 67"/>
                <a:gd name="T53" fmla="*/ 2147483647 h 2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7"/>
                <a:gd name="T82" fmla="*/ 0 h 216"/>
                <a:gd name="T83" fmla="*/ 67 w 67"/>
                <a:gd name="T84" fmla="*/ 216 h 2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noProof="0" dirty="0"/>
          </a:p>
        </p:txBody>
      </p:sp>
      <p:sp>
        <p:nvSpPr>
          <p:cNvPr id="183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E66FB8A9-9A15-4DFD-B403-51B879A229CA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2778894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Hintergrun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/>
          <a:stretch>
            <a:fillRect/>
          </a:stretch>
        </p:blipFill>
        <p:spPr bwMode="auto">
          <a:xfrm>
            <a:off x="0" y="1700213"/>
            <a:ext cx="12192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32B40E4E-7A11-4B0E-9770-AD67FBBBFEBC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658541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Hintergrun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>
            <a:fillRect/>
          </a:stretch>
        </p:blipFill>
        <p:spPr bwMode="auto">
          <a:xfrm>
            <a:off x="0" y="1700213"/>
            <a:ext cx="12192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noProof="0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AED77D2B-7233-4725-A2DB-66DB9096AA9A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914503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Hintergrun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" b="856"/>
          <a:stretch>
            <a:fillRect/>
          </a:stretch>
        </p:blipFill>
        <p:spPr bwMode="auto">
          <a:xfrm>
            <a:off x="0" y="1700213"/>
            <a:ext cx="12192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9F3F2C91-9256-4402-8341-06FDE8C7F02D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875825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Hintergrund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"/>
          <a:stretch>
            <a:fillRect/>
          </a:stretch>
        </p:blipFill>
        <p:spPr bwMode="auto">
          <a:xfrm>
            <a:off x="0" y="1700213"/>
            <a:ext cx="12192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8A5636FA-6997-4F45-8E7D-4B652691D3C8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56285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3"/>
          <p:cNvSpPr txBox="1">
            <a:spLocks noChangeArrowheads="1"/>
          </p:cNvSpPr>
          <p:nvPr userDrawn="1"/>
        </p:nvSpPr>
        <p:spPr bwMode="auto">
          <a:xfrm>
            <a:off x="623888" y="555625"/>
            <a:ext cx="907256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ru-RU" sz="2400" b="1" smtClean="0">
                <a:solidFill>
                  <a:schemeClr val="tx2"/>
                </a:solidFill>
                <a:cs typeface="Arial" charset="0"/>
              </a:rPr>
              <a:t>Agenda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100011" y="1710307"/>
            <a:ext cx="10467573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24000" y="1708720"/>
            <a:ext cx="447583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00011" y="2330846"/>
            <a:ext cx="10467573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624000" y="2329258"/>
            <a:ext cx="447583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1100011" y="2953236"/>
            <a:ext cx="10467573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624000" y="2951648"/>
            <a:ext cx="447583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1100011" y="3577320"/>
            <a:ext cx="10467573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20"/>
          </p:nvPr>
        </p:nvSpPr>
        <p:spPr>
          <a:xfrm>
            <a:off x="624000" y="3575733"/>
            <a:ext cx="447583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1100011" y="4201383"/>
            <a:ext cx="10467573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21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624000" y="4199795"/>
            <a:ext cx="447583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1100011" y="4820742"/>
            <a:ext cx="10467573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23" name="Textplatzhalter 6"/>
          <p:cNvSpPr>
            <a:spLocks noGrp="1"/>
          </p:cNvSpPr>
          <p:nvPr>
            <p:ph type="body" sz="quarter" idx="24"/>
          </p:nvPr>
        </p:nvSpPr>
        <p:spPr>
          <a:xfrm>
            <a:off x="624000" y="4819154"/>
            <a:ext cx="447583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5"/>
          </p:nvPr>
        </p:nvSpPr>
        <p:spPr>
          <a:xfrm>
            <a:off x="1100011" y="5445199"/>
            <a:ext cx="10467573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25" name="Textplatzhalter 6"/>
          <p:cNvSpPr>
            <a:spLocks noGrp="1"/>
          </p:cNvSpPr>
          <p:nvPr>
            <p:ph type="body" sz="quarter" idx="26"/>
          </p:nvPr>
        </p:nvSpPr>
        <p:spPr>
          <a:xfrm>
            <a:off x="624000" y="5443611"/>
            <a:ext cx="447583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9635BDDD-51EF-436D-A6E1-A086ED1DF4AC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62817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2617C502-2E59-4BA8-AB38-4B2A01EE030A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648649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chel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3"/>
          </p:nvPr>
        </p:nvSpPr>
        <p:spPr>
          <a:xfrm>
            <a:off x="624000" y="4635388"/>
            <a:ext cx="26256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3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3396661" y="4635388"/>
            <a:ext cx="26256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6" name="Textplatzhalter 28"/>
          <p:cNvSpPr>
            <a:spLocks noGrp="1"/>
          </p:cNvSpPr>
          <p:nvPr>
            <p:ph type="body" sz="quarter" idx="15"/>
          </p:nvPr>
        </p:nvSpPr>
        <p:spPr>
          <a:xfrm>
            <a:off x="6169323" y="4635388"/>
            <a:ext cx="26256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16"/>
          </p:nvPr>
        </p:nvSpPr>
        <p:spPr>
          <a:xfrm>
            <a:off x="6168000" y="3134097"/>
            <a:ext cx="26256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1" name="Textplatzhalter 28"/>
          <p:cNvSpPr>
            <a:spLocks noGrp="1"/>
          </p:cNvSpPr>
          <p:nvPr>
            <p:ph type="body" sz="quarter" idx="17"/>
          </p:nvPr>
        </p:nvSpPr>
        <p:spPr>
          <a:xfrm>
            <a:off x="6168000" y="1698618"/>
            <a:ext cx="2625600" cy="1320187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18"/>
          </p:nvPr>
        </p:nvSpPr>
        <p:spPr>
          <a:xfrm>
            <a:off x="8941983" y="1700212"/>
            <a:ext cx="2626129" cy="1320187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19"/>
          </p:nvPr>
        </p:nvSpPr>
        <p:spPr>
          <a:xfrm>
            <a:off x="8941983" y="3133328"/>
            <a:ext cx="2626129" cy="2888060"/>
          </a:xfrm>
          <a:solidFill>
            <a:schemeClr val="accent6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4" name="Textplatzhalter 28"/>
          <p:cNvSpPr>
            <a:spLocks noGrp="1"/>
          </p:cNvSpPr>
          <p:nvPr>
            <p:ph type="body" sz="quarter" idx="20"/>
          </p:nvPr>
        </p:nvSpPr>
        <p:spPr>
          <a:xfrm>
            <a:off x="623999" y="1700213"/>
            <a:ext cx="5403176" cy="2818433"/>
          </a:xfrm>
          <a:gradFill flip="none" rotWithShape="1">
            <a:gsLst>
              <a:gs pos="0">
                <a:srgbClr val="0A326E"/>
              </a:gs>
              <a:gs pos="77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144000" tIns="144000" rIns="144000" bIns="144000"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" name="Foliennummernplatzhalter 5"/>
          <p:cNvSpPr>
            <a:spLocks noGrp="1"/>
          </p:cNvSpPr>
          <p:nvPr userDrawn="1"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69D0C64E-B637-45AC-B3FF-D7CEA9453A5E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1406534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chel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12" name="Textplatzhalter 28"/>
          <p:cNvSpPr>
            <a:spLocks noGrp="1"/>
          </p:cNvSpPr>
          <p:nvPr>
            <p:ph type="body" sz="quarter" idx="22"/>
          </p:nvPr>
        </p:nvSpPr>
        <p:spPr>
          <a:xfrm>
            <a:off x="623999" y="1700212"/>
            <a:ext cx="5403176" cy="1623756"/>
          </a:xfrm>
          <a:gradFill flip="none" rotWithShape="1">
            <a:gsLst>
              <a:gs pos="0">
                <a:srgbClr val="0A326E"/>
              </a:gs>
              <a:gs pos="77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144000" tIns="144000" rIns="144000" bIns="144000" anchor="t" anchorCtr="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3" name="Textplatzhalter 28"/>
          <p:cNvSpPr>
            <a:spLocks noGrp="1"/>
          </p:cNvSpPr>
          <p:nvPr>
            <p:ph type="body" sz="quarter" idx="23"/>
          </p:nvPr>
        </p:nvSpPr>
        <p:spPr>
          <a:xfrm>
            <a:off x="6168000" y="4344650"/>
            <a:ext cx="5400113" cy="1689567"/>
          </a:xfrm>
          <a:gradFill flip="none" rotWithShape="1">
            <a:gsLst>
              <a:gs pos="0">
                <a:srgbClr val="0A326E"/>
              </a:gs>
              <a:gs pos="77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144000" tIns="144000" rIns="144000" bIns="144000" anchor="t" anchorCtr="0"/>
          <a:lstStyle>
            <a:lvl1pPr marL="0" indent="0">
              <a:spcBef>
                <a:spcPts val="432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3396661" y="3429000"/>
            <a:ext cx="2625600" cy="2592000"/>
          </a:xfrm>
          <a:solidFill>
            <a:schemeClr val="accent5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  <a:lvl2pPr>
              <a:defRPr sz="400"/>
            </a:lvl2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6168000" y="1700212"/>
            <a:ext cx="3528450" cy="2524593"/>
          </a:xfrm>
          <a:solidFill>
            <a:schemeClr val="accent5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" name="Foliennummernplatzhalter 5"/>
          <p:cNvSpPr>
            <a:spLocks noGrp="1"/>
          </p:cNvSpPr>
          <p:nvPr userDrawn="1"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C7818617-E42F-4390-A626-94C1EA187D55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1361317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idx="1"/>
          </p:nvPr>
        </p:nvSpPr>
        <p:spPr>
          <a:xfrm>
            <a:off x="642646" y="1719858"/>
            <a:ext cx="9053753" cy="5157192"/>
          </a:xfrm>
          <a:blipFill dpi="0" rotWithShape="1">
            <a:blip r:embed="rId2" cstate="print"/>
            <a:srcRect/>
            <a:stretch>
              <a:fillRect t="-36303" b="1"/>
            </a:stretch>
          </a:blipFill>
        </p:spPr>
        <p:txBody>
          <a:bodyPr lIns="846000" tIns="1008000" rIns="396000" anchor="t" anchorCtr="0"/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lang="de-DE" sz="2400" b="1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Clr>
                <a:schemeClr val="bg1"/>
              </a:buClr>
              <a:buNone/>
              <a:defRPr lang="de-DE" sz="2400" noProof="0" dirty="0" smtClean="0">
                <a:solidFill>
                  <a:schemeClr val="bg1"/>
                </a:solidFill>
              </a:defRPr>
            </a:lvl2pPr>
          </a:lstStyle>
          <a:p>
            <a:pPr lvl="0"/>
            <a:endParaRPr lang="de-DE" noProof="0" dirty="0" smtClean="0"/>
          </a:p>
          <a:p>
            <a:pPr lvl="0"/>
            <a:r>
              <a:rPr lang="de-DE" noProof="0" dirty="0" err="1" smtClean="0"/>
              <a:t>Thank</a:t>
            </a:r>
            <a:r>
              <a:rPr lang="de-DE" noProof="0" dirty="0" smtClean="0"/>
              <a:t> </a:t>
            </a:r>
            <a:r>
              <a:rPr lang="de-DE" noProof="0" dirty="0" err="1" smtClean="0"/>
              <a:t>you</a:t>
            </a:r>
            <a:r>
              <a:rPr lang="de-DE" noProof="0" dirty="0" smtClean="0"/>
              <a:t> </a:t>
            </a:r>
            <a:r>
              <a:rPr lang="de-DE" noProof="0" dirty="0" err="1" smtClean="0"/>
              <a:t>very</a:t>
            </a:r>
            <a:r>
              <a:rPr lang="de-DE" noProof="0" dirty="0" smtClean="0"/>
              <a:t> </a:t>
            </a:r>
            <a:r>
              <a:rPr lang="de-DE" noProof="0" dirty="0" err="1" smtClean="0"/>
              <a:t>much</a:t>
            </a:r>
            <a:r>
              <a:rPr lang="de-DE" noProof="0" dirty="0" smtClean="0"/>
              <a:t> </a:t>
            </a:r>
            <a:r>
              <a:rPr lang="de-DE" noProof="0" dirty="0" err="1" smtClean="0"/>
              <a:t>for</a:t>
            </a:r>
            <a:r>
              <a:rPr lang="de-DE" noProof="0" dirty="0" smtClean="0"/>
              <a:t> </a:t>
            </a:r>
            <a:r>
              <a:rPr lang="de-DE" noProof="0" dirty="0" err="1" smtClean="0"/>
              <a:t>your</a:t>
            </a:r>
            <a:r>
              <a:rPr lang="de-DE" noProof="0" dirty="0" smtClean="0"/>
              <a:t> </a:t>
            </a:r>
            <a:r>
              <a:rPr lang="de-DE" noProof="0" dirty="0" err="1" smtClean="0"/>
              <a:t>attention</a:t>
            </a:r>
            <a:r>
              <a:rPr lang="de-DE" noProof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0223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/>
          <a:stretch>
            <a:fillRect/>
          </a:stretch>
        </p:blipFill>
        <p:spPr bwMode="auto">
          <a:xfrm>
            <a:off x="0" y="1628775"/>
            <a:ext cx="121920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en-US" noProof="0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ru-RU"/>
              <a:t>l </a:t>
            </a:r>
            <a:fld id="{92716314-2ED6-40E3-8D10-642EA8943ED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213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1700213"/>
            <a:ext cx="12192000" cy="4321175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3" name="Textfeld 3"/>
          <p:cNvSpPr txBox="1">
            <a:spLocks noChangeArrowheads="1"/>
          </p:cNvSpPr>
          <p:nvPr userDrawn="1"/>
        </p:nvSpPr>
        <p:spPr bwMode="auto">
          <a:xfrm>
            <a:off x="623888" y="555625"/>
            <a:ext cx="89281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ru-RU" sz="2400" b="1" smtClean="0">
                <a:solidFill>
                  <a:schemeClr val="tx2"/>
                </a:solidFill>
                <a:cs typeface="Arial" charset="0"/>
              </a:rPr>
              <a:t>Agenda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24001" y="1921670"/>
            <a:ext cx="1201356" cy="573881"/>
          </a:xfrm>
          <a:blipFill>
            <a:blip r:embed="rId2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063751" y="1916832"/>
            <a:ext cx="9503833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624000" y="2740644"/>
            <a:ext cx="1200000" cy="573881"/>
          </a:xfrm>
          <a:blipFill>
            <a:blip r:embed="rId2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8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624000" y="3558382"/>
            <a:ext cx="1200000" cy="573881"/>
          </a:xfrm>
          <a:blipFill>
            <a:blip r:embed="rId2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624000" y="4377356"/>
            <a:ext cx="1200000" cy="573881"/>
          </a:xfrm>
          <a:blipFill>
            <a:blip r:embed="rId2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0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624000" y="5202986"/>
            <a:ext cx="1200000" cy="573881"/>
          </a:xfrm>
          <a:blipFill>
            <a:blip r:embed="rId2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2063751" y="2732608"/>
            <a:ext cx="9503833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2063751" y="3551784"/>
            <a:ext cx="9503833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2063751" y="4370933"/>
            <a:ext cx="9503833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2"/>
          </p:nvPr>
        </p:nvSpPr>
        <p:spPr>
          <a:xfrm>
            <a:off x="2063751" y="5190083"/>
            <a:ext cx="9503833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D3AC5B74-FD54-45D6-9CC3-2951A18DA116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004003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624418" y="1700213"/>
            <a:ext cx="10943167" cy="4321176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A0F68C6B-4608-4972-B5CA-8682880104D6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190277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624417" y="1700213"/>
            <a:ext cx="5400146" cy="4321176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6193368" y="1700213"/>
            <a:ext cx="5374217" cy="4321176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C849FF28-5F10-411C-B182-91E221CF91C6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2715134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624418" y="1700213"/>
            <a:ext cx="3596257" cy="4321176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6"/>
          </p:nvPr>
        </p:nvSpPr>
        <p:spPr>
          <a:xfrm>
            <a:off x="4383088" y="1702237"/>
            <a:ext cx="3441700" cy="4321176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7"/>
          </p:nvPr>
        </p:nvSpPr>
        <p:spPr>
          <a:xfrm>
            <a:off x="7987201" y="1700213"/>
            <a:ext cx="3580912" cy="4321176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B107EEBA-9A2D-4F3C-8499-B05567B4575C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2416732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r Inhalt, schmal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7983538" y="1700213"/>
            <a:ext cx="3584461" cy="41050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7983538" y="5805263"/>
            <a:ext cx="3584575" cy="216126"/>
          </a:xfrm>
        </p:spPr>
        <p:txBody>
          <a:bodyPr tIns="93600" anchor="t" anchorCtr="0"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2"/>
                </a:solidFill>
              </a:defRPr>
            </a:lvl1pPr>
            <a:lvl7pPr>
              <a:defRPr/>
            </a:lvl7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624417" y="1705551"/>
            <a:ext cx="7200371" cy="4315838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E75C7926-2EDC-4B93-9C20-E1FB36AC3F6D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392551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males Bild, groß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noProof="0" smtClean="0"/>
              <a:t>Образец заголовка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24001" y="1700213"/>
            <a:ext cx="3600337" cy="410267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E9E"/>
              </a:buClr>
              <a:buSzPct val="80000"/>
              <a:buFontTx/>
              <a:buNone/>
              <a:tabLst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de-DE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23999" y="5806889"/>
            <a:ext cx="3600573" cy="214500"/>
          </a:xfrm>
        </p:spPr>
        <p:txBody>
          <a:bodyPr tIns="93600" anchor="t" anchorCtr="0"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2"/>
                </a:solidFill>
              </a:defRPr>
            </a:lvl1pPr>
            <a:lvl7pPr>
              <a:defRPr/>
            </a:lvl7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7"/>
          </p:nvPr>
        </p:nvSpPr>
        <p:spPr>
          <a:xfrm>
            <a:off x="4383088" y="1700213"/>
            <a:ext cx="7185025" cy="4321176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ru-RU" altLang="de-DE" noProof="0" smtClean="0"/>
              <a:t>Образец текста</a:t>
            </a:r>
          </a:p>
          <a:p>
            <a:pPr lvl="1"/>
            <a:r>
              <a:rPr lang="ru-RU" altLang="de-DE" noProof="0" smtClean="0"/>
              <a:t>Второй уровень</a:t>
            </a:r>
          </a:p>
          <a:p>
            <a:pPr lvl="2"/>
            <a:r>
              <a:rPr lang="ru-RU" altLang="de-DE" noProof="0" smtClean="0"/>
              <a:t>Третий уровень</a:t>
            </a:r>
          </a:p>
          <a:p>
            <a:pPr lvl="3"/>
            <a:r>
              <a:rPr lang="ru-RU" altLang="de-DE" noProof="0" smtClean="0"/>
              <a:t>Четвертый уровень</a:t>
            </a:r>
          </a:p>
          <a:p>
            <a:pPr lvl="4"/>
            <a:r>
              <a:rPr lang="ru-RU" altLang="de-DE" noProof="0" smtClean="0"/>
              <a:t>Пятый уровень</a:t>
            </a:r>
            <a:endParaRPr lang="en-US" noProof="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l </a:t>
            </a:r>
            <a:fld id="{8E438FC0-8A4C-4AD6-93D1-AED217126994}" type="slidenum">
              <a:rPr lang="de-DE" altLang="ru-RU" b="1"/>
              <a:pPr/>
              <a:t>‹#›</a:t>
            </a:fld>
            <a:endParaRPr lang="de-DE" altLang="ru-RU" b="1"/>
          </a:p>
        </p:txBody>
      </p:sp>
    </p:spTree>
    <p:extLst>
      <p:ext uri="{BB962C8B-B14F-4D97-AF65-F5344CB8AC3E}">
        <p14:creationId xmlns:p14="http://schemas.microsoft.com/office/powerpoint/2010/main" val="3729762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8650" y="555625"/>
            <a:ext cx="90678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Click to edit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7063" y="1700213"/>
            <a:ext cx="10944225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de-DE" noProof="0" dirty="0" smtClean="0"/>
              <a:t>Click to edit text</a:t>
            </a:r>
          </a:p>
          <a:p>
            <a:pPr lvl="1"/>
            <a:r>
              <a:rPr lang="en-GB" noProof="0" dirty="0" smtClean="0"/>
              <a:t>Layer 2</a:t>
            </a:r>
            <a:endParaRPr lang="en-GB" altLang="de-DE" noProof="0" dirty="0" smtClean="0"/>
          </a:p>
          <a:p>
            <a:pPr lvl="2"/>
            <a:r>
              <a:rPr lang="en-GB" altLang="de-DE" noProof="0" dirty="0" smtClean="0"/>
              <a:t>Layer 3</a:t>
            </a:r>
          </a:p>
          <a:p>
            <a:pPr lvl="3"/>
            <a:r>
              <a:rPr lang="en-US" noProof="0" dirty="0" smtClean="0"/>
              <a:t>Quote (</a:t>
            </a:r>
            <a:r>
              <a:rPr lang="en-GB" noProof="0" dirty="0" smtClean="0"/>
              <a:t>Layer 4)</a:t>
            </a:r>
            <a:endParaRPr lang="en-US" noProof="0" dirty="0" smtClean="0"/>
          </a:p>
          <a:p>
            <a:pPr lvl="4"/>
            <a:r>
              <a:rPr lang="en-US" noProof="0" dirty="0" smtClean="0"/>
              <a:t>Caption (Layer 5)</a:t>
            </a:r>
          </a:p>
          <a:p>
            <a:pPr lvl="5"/>
            <a:r>
              <a:rPr lang="en-US" noProof="0" dirty="0" smtClean="0"/>
              <a:t>Layer 6</a:t>
            </a:r>
          </a:p>
          <a:p>
            <a:pPr lvl="6"/>
            <a:r>
              <a:rPr lang="en-US" noProof="0" dirty="0" smtClean="0"/>
              <a:t>Layer 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27063" y="6346825"/>
            <a:ext cx="779462" cy="1841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altLang="ru-RU"/>
              <a:t>l </a:t>
            </a:r>
            <a:fld id="{3235AC1B-54E4-4DB5-8E73-B7E7B391C290}" type="slidenum">
              <a:rPr lang="de-DE" altLang="ru-RU" b="1"/>
              <a:pPr/>
              <a:t>‹#›</a:t>
            </a:fld>
            <a:endParaRPr lang="de-DE" altLang="ru-RU" b="1"/>
          </a:p>
        </p:txBody>
      </p:sp>
      <p:sp>
        <p:nvSpPr>
          <p:cNvPr id="7" name="Rechteck 6"/>
          <p:cNvSpPr>
            <a:spLocks/>
          </p:cNvSpPr>
          <p:nvPr userDrawn="1"/>
        </p:nvSpPr>
        <p:spPr>
          <a:xfrm>
            <a:off x="9986963" y="0"/>
            <a:ext cx="1584325" cy="87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030" name="Picture 2" descr="\\beast\B1-Kunden\Fuchs Petrolub\B-FUP-15004_Corporate Design.JOB\01Fertig\FUCHS Logo mit Claim\Office (WMF)\FUCHS_Logo-Claim_Color_sRGB.wmf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2914" r="1888" b="3380"/>
          <a:stretch>
            <a:fillRect/>
          </a:stretch>
        </p:blipFill>
        <p:spPr bwMode="auto">
          <a:xfrm>
            <a:off x="9986963" y="157163"/>
            <a:ext cx="15811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520" r:id="rId1"/>
    <p:sldLayoutId id="2147488521" r:id="rId2"/>
    <p:sldLayoutId id="2147488522" r:id="rId3"/>
    <p:sldLayoutId id="2147488523" r:id="rId4"/>
    <p:sldLayoutId id="2147488524" r:id="rId5"/>
    <p:sldLayoutId id="2147488525" r:id="rId6"/>
    <p:sldLayoutId id="2147488526" r:id="rId7"/>
    <p:sldLayoutId id="2147488527" r:id="rId8"/>
    <p:sldLayoutId id="2147488528" r:id="rId9"/>
    <p:sldLayoutId id="2147488529" r:id="rId10"/>
    <p:sldLayoutId id="2147488530" r:id="rId11"/>
    <p:sldLayoutId id="2147488531" r:id="rId12"/>
    <p:sldLayoutId id="2147488532" r:id="rId13"/>
    <p:sldLayoutId id="2147488533" r:id="rId14"/>
    <p:sldLayoutId id="2147488534" r:id="rId15"/>
    <p:sldLayoutId id="2147488535" r:id="rId16"/>
    <p:sldLayoutId id="2147488536" r:id="rId17"/>
    <p:sldLayoutId id="2147488537" r:id="rId18"/>
    <p:sldLayoutId id="2147488538" r:id="rId19"/>
    <p:sldLayoutId id="2147488539" r:id="rId20"/>
    <p:sldLayoutId id="2147488540" r:id="rId21"/>
    <p:sldLayoutId id="2147488541" r:id="rId22"/>
    <p:sldLayoutId id="2147488542" r:id="rId23"/>
    <p:sldLayoutId id="2147488543" r:id="rId24"/>
    <p:sldLayoutId id="2147488544" r:id="rId25"/>
    <p:sldLayoutId id="2147488545" r:id="rId26"/>
    <p:sldLayoutId id="2147488546" r:id="rId27"/>
    <p:sldLayoutId id="2147488547" r:id="rId28"/>
    <p:sldLayoutId id="2147488548" r:id="rId29"/>
    <p:sldLayoutId id="2147488519" r:id="rId30"/>
    <p:sldLayoutId id="2147488549" r:id="rId31"/>
    <p:sldLayoutId id="2147488550" r:id="rId32"/>
    <p:sldLayoutId id="2147488551" r:id="rId33"/>
    <p:sldLayoutId id="2147488552" r:id="rId3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20000"/>
        </a:spcBef>
        <a:spcAft>
          <a:spcPct val="0"/>
        </a:spcAft>
        <a:buClr>
          <a:srgbClr val="004E9E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4975" indent="-165100" algn="l" rtl="0" eaLnBrk="0" fontAlgn="base" hangingPunct="0">
        <a:spcBef>
          <a:spcPct val="20000"/>
        </a:spcBef>
        <a:spcAft>
          <a:spcPct val="0"/>
        </a:spcAft>
        <a:buClr>
          <a:srgbClr val="004E9E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algn="l" rtl="0" eaLnBrk="0" fontAlgn="base" hangingPunct="0">
        <a:spcBef>
          <a:spcPts val="388"/>
        </a:spcBef>
        <a:spcAft>
          <a:spcPct val="0"/>
        </a:spcAft>
        <a:buClr>
          <a:srgbClr val="004E9E"/>
        </a:buClr>
        <a:buSzPct val="80000"/>
        <a:buFont typeface="Wingdings" panose="05000000000000000000" pitchFamily="2" charset="2"/>
        <a:buChar char="§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182563" indent="-182563" algn="l" rtl="0" eaLnBrk="0" fontAlgn="base" hangingPunct="0">
        <a:spcBef>
          <a:spcPts val="25"/>
        </a:spcBef>
        <a:spcAft>
          <a:spcPct val="0"/>
        </a:spcAft>
        <a:buClr>
          <a:srgbClr val="004E9E"/>
        </a:buClr>
        <a:buSzPct val="100000"/>
        <a:buFont typeface="Arial" panose="020B0604020202020204" pitchFamily="34" charset="0"/>
        <a:buChar char="»"/>
        <a:defRPr sz="3000" b="1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0" fontAlgn="base" hangingPunct="0">
        <a:spcBef>
          <a:spcPts val="25"/>
        </a:spcBef>
        <a:spcAft>
          <a:spcPct val="0"/>
        </a:spcAft>
        <a:buClr>
          <a:srgbClr val="004E9E"/>
        </a:buClr>
        <a:buSzPct val="80000"/>
        <a:buFont typeface="Wingdings" panose="05000000000000000000" pitchFamily="2" charset="2"/>
        <a:buChar char="§"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266400" marR="0" indent="-266400" algn="l" defTabSz="914400" rtl="0" eaLnBrk="1" fontAlgn="auto" latinLnBrk="0" hangingPunct="1">
        <a:lnSpc>
          <a:spcPct val="100000"/>
        </a:lnSpc>
        <a:spcBef>
          <a:spcPts val="480"/>
        </a:spcBef>
        <a:spcAft>
          <a:spcPts val="0"/>
        </a:spcAft>
        <a:buClr>
          <a:srgbClr val="004E9E"/>
        </a:buClr>
        <a:buSzTx/>
        <a:buFont typeface="Wingdings" panose="05000000000000000000" pitchFamily="2" charset="2"/>
        <a:buChar char="§"/>
        <a:tabLst/>
        <a:defRPr sz="2000" b="0" kern="1200" baseline="0">
          <a:solidFill>
            <a:schemeClr val="tx1"/>
          </a:solidFill>
          <a:latin typeface="Arial"/>
          <a:ea typeface="+mn-ea"/>
          <a:cs typeface="Arial"/>
        </a:defRPr>
      </a:lvl6pPr>
      <a:lvl7pPr marL="435600" marR="0" indent="-165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004E9E"/>
        </a:buClr>
        <a:buSzPct val="80000"/>
        <a:buFont typeface="Wingdings" panose="05000000000000000000" pitchFamily="2" charset="2"/>
        <a:buChar char="§"/>
        <a:tabLst/>
        <a:defRPr sz="1600" b="0" i="0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Bildplatzhalt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201"/>
          <a:stretch>
            <a:fillRect/>
          </a:stretch>
        </p:blipFill>
        <p:spPr bwMode="auto"/>
      </p:pic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ПОРЯДОК РАБОТЫ С </a:t>
            </a:r>
            <a:r>
              <a:rPr lang="ru-RU" dirty="0" smtClean="0"/>
              <a:t>ПРЕТЕНЗИЯМИ</a:t>
            </a:r>
            <a:r>
              <a:rPr lang="en-US" dirty="0" smtClean="0"/>
              <a:t> </a:t>
            </a:r>
            <a:r>
              <a:rPr lang="ru-RU" dirty="0" smtClean="0"/>
              <a:t>И РЕКЛАМАЦИЯМИ</a:t>
            </a:r>
            <a:endParaRPr lang="de-DE" dirty="0"/>
          </a:p>
        </p:txBody>
      </p:sp>
      <p:sp>
        <p:nvSpPr>
          <p:cNvPr id="35846" name="Textplatzhalter 4"/>
          <p:cNvSpPr>
            <a:spLocks noGrp="1"/>
          </p:cNvSpPr>
          <p:nvPr>
            <p:ph type="body" sz="quarter" idx="15"/>
          </p:nvPr>
        </p:nvSpPr>
        <p:spPr bwMode="auto">
          <a:xfrm>
            <a:off x="1055688" y="4408488"/>
            <a:ext cx="8140700" cy="2889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mtClean="0"/>
              <a:t>| 15 </a:t>
            </a:r>
            <a:r>
              <a:rPr lang="ru-RU" altLang="ru-RU" smtClean="0"/>
              <a:t>ноября 201</a:t>
            </a:r>
            <a:r>
              <a:rPr lang="en-US" altLang="ru-RU" smtClean="0"/>
              <a:t>8   | </a:t>
            </a:r>
            <a:r>
              <a:rPr lang="ru-RU" altLang="ru-RU" smtClean="0"/>
              <a:t>Москва</a:t>
            </a:r>
            <a:r>
              <a:rPr lang="en-US" altLang="ru-RU" smtClean="0"/>
              <a:t>  | </a:t>
            </a:r>
            <a:r>
              <a:rPr lang="ru-RU" altLang="ru-RU" smtClean="0"/>
              <a:t>Осипова Мария</a:t>
            </a:r>
            <a:endParaRPr lang="en-US" altLang="ru-RU" smtClean="0"/>
          </a:p>
          <a:p>
            <a:pPr eaLnBrk="1" hangingPunct="1"/>
            <a:endParaRPr lang="de-DE" altLang="ru-RU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839788" y="549275"/>
            <a:ext cx="9571037" cy="1000125"/>
          </a:xfrm>
        </p:spPr>
        <p:txBody>
          <a:bodyPr/>
          <a:lstStyle/>
          <a:p>
            <a:pPr algn="ctr"/>
            <a:r>
              <a:rPr lang="ru-RU" altLang="ru-RU" smtClean="0"/>
              <a:t>Передача претензий ООО «ФУКС ОЙЛ»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</p:nvPr>
        </p:nvGraphicFramePr>
        <p:xfrm>
          <a:off x="623888" y="1700213"/>
          <a:ext cx="10944225" cy="43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0E8A856C-6516-4868-922E-1FB80D68567E}" type="slidenum">
              <a:rPr lang="de-DE" altLang="ru-RU" b="1">
                <a:solidFill>
                  <a:schemeClr val="tx2"/>
                </a:solidFill>
              </a:rPr>
              <a:pPr eaLnBrk="1" hangingPunct="1"/>
              <a:t>10</a:t>
            </a:fld>
            <a:endParaRPr lang="de-DE" alt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Рассмотрение претензий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713737368"/>
              </p:ext>
            </p:extLst>
          </p:nvPr>
        </p:nvGraphicFramePr>
        <p:xfrm>
          <a:off x="623887" y="1268761"/>
          <a:ext cx="7272313" cy="475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6084" name="Объект 5"/>
          <p:cNvPicPr>
            <a:picLocks noGrp="1" noChangeAspect="1"/>
          </p:cNvPicPr>
          <p:nvPr>
            <p:ph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3170238"/>
            <a:ext cx="2879725" cy="2879725"/>
          </a:xfrm>
        </p:spPr>
      </p:pic>
      <p:sp>
        <p:nvSpPr>
          <p:cNvPr id="46085" name="Объект 4"/>
          <p:cNvSpPr>
            <a:spLocks noGrp="1"/>
          </p:cNvSpPr>
          <p:nvPr>
            <p:ph sz="quarter" idx="17"/>
          </p:nvPr>
        </p:nvSpPr>
        <p:spPr bwMode="auto">
          <a:xfrm>
            <a:off x="7986713" y="1700213"/>
            <a:ext cx="3581400" cy="12969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1400" smtClean="0">
                <a:solidFill>
                  <a:schemeClr val="tx2"/>
                </a:solidFill>
              </a:rPr>
              <a:t>В случае невозможности выдержать сроки рассмотрения претензии специалист Клиентского сервиса  уведомляет Покупателя о переносе срока решения вопроса по претензии.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A2DD5F6D-A1D9-475E-B0FB-3BED368340CE}" type="slidenum">
              <a:rPr lang="de-DE" altLang="ru-RU" b="1">
                <a:solidFill>
                  <a:schemeClr val="tx2"/>
                </a:solidFill>
              </a:rPr>
              <a:pPr eaLnBrk="1" hangingPunct="1"/>
              <a:t>11</a:t>
            </a:fld>
            <a:endParaRPr lang="de-DE" alt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55625"/>
            <a:ext cx="9859838" cy="1000125"/>
          </a:xfrm>
        </p:spPr>
        <p:txBody>
          <a:bodyPr/>
          <a:lstStyle/>
          <a:p>
            <a:pPr algn="ctr"/>
            <a:r>
              <a:rPr lang="ru-RU" dirty="0" smtClean="0"/>
              <a:t>Закрытие претензии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025682"/>
              </p:ext>
            </p:extLst>
          </p:nvPr>
        </p:nvGraphicFramePr>
        <p:xfrm>
          <a:off x="623888" y="1700213"/>
          <a:ext cx="10944225" cy="43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altLang="ru-RU" smtClean="0"/>
              <a:t>l </a:t>
            </a:r>
            <a:fld id="{A0F68C6B-4608-4972-B5CA-8682880104D6}" type="slidenum">
              <a:rPr lang="de-DE" altLang="ru-RU" b="1" smtClean="0"/>
              <a:pPr/>
              <a:t>12</a:t>
            </a:fld>
            <a:endParaRPr lang="de-DE" alt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" b="2110"/>
          <a:stretch>
            <a:fillRect/>
          </a:stretch>
        </p:blipFill>
        <p:spPr bwMode="auto"/>
      </p:pic>
      <p:sp>
        <p:nvSpPr>
          <p:cNvPr id="7" name="Textplatzhalter 6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dirty="0"/>
              <a:t>Ваша претензия </a:t>
            </a:r>
            <a:r>
              <a:rPr lang="ru-RU" dirty="0" smtClean="0"/>
              <a:t>– </a:t>
            </a:r>
            <a:r>
              <a:rPr lang="ru-RU" dirty="0"/>
              <a:t>это возможность </a:t>
            </a:r>
            <a:r>
              <a:rPr lang="ru-RU" dirty="0" smtClean="0"/>
              <a:t>совершенствовать качество </a:t>
            </a:r>
            <a:r>
              <a:rPr lang="ru-RU" smtClean="0"/>
              <a:t>нашего сервиса!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201"/>
          <a:stretch>
            <a:fillRect/>
          </a:stretch>
        </p:blipFill>
        <p:spPr bwMode="auto"/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Спасибо за внимание</a:t>
            </a:r>
            <a:r>
              <a:rPr lang="en-US"/>
              <a:t>!</a:t>
            </a: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platzhalter 82"/>
          <p:cNvSpPr>
            <a:spLocks noGrp="1"/>
          </p:cNvSpPr>
          <p:nvPr>
            <p:ph type="body" sz="quarter" idx="14"/>
          </p:nvPr>
        </p:nvSpPr>
        <p:spPr bwMode="auto">
          <a:xfrm>
            <a:off x="1055688" y="1989138"/>
            <a:ext cx="10467975" cy="5762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42875" indent="-142875" eaLnBrk="1" hangingPunct="1"/>
            <a:r>
              <a:rPr lang="ru-RU" altLang="ru-RU" smtClean="0"/>
              <a:t>Претензии  по количеству и качеству</a:t>
            </a:r>
            <a:endParaRPr lang="en-US" altLang="ru-RU" smtClean="0"/>
          </a:p>
          <a:p>
            <a:pPr marL="142875" indent="-142875" eaLnBrk="1" hangingPunct="1"/>
            <a:endParaRPr lang="de-DE" altLang="ru-RU" smtClean="0"/>
          </a:p>
        </p:txBody>
      </p:sp>
      <p:sp>
        <p:nvSpPr>
          <p:cNvPr id="82" name="Textplatzhalter 81"/>
          <p:cNvSpPr>
            <a:spLocks noGrp="1"/>
          </p:cNvSpPr>
          <p:nvPr>
            <p:ph type="body" sz="quarter" idx="13"/>
          </p:nvPr>
        </p:nvSpPr>
        <p:spPr>
          <a:xfrm>
            <a:off x="479425" y="2060575"/>
            <a:ext cx="447675" cy="566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01</a:t>
            </a:r>
          </a:p>
        </p:txBody>
      </p:sp>
      <p:sp>
        <p:nvSpPr>
          <p:cNvPr id="36868" name="Textplatzhalter 83"/>
          <p:cNvSpPr>
            <a:spLocks noGrp="1"/>
          </p:cNvSpPr>
          <p:nvPr>
            <p:ph type="body" sz="quarter" idx="15"/>
          </p:nvPr>
        </p:nvSpPr>
        <p:spPr bwMode="auto">
          <a:xfrm>
            <a:off x="1055688" y="3716338"/>
            <a:ext cx="10467975" cy="5762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42875" indent="-142875" eaLnBrk="1" hangingPunct="1"/>
            <a:r>
              <a:rPr lang="ru-RU" altLang="ru-RU" smtClean="0"/>
              <a:t>Оформление претензий</a:t>
            </a:r>
            <a:endParaRPr lang="en-US" altLang="ru-RU" smtClean="0"/>
          </a:p>
          <a:p>
            <a:pPr marL="142875" indent="-142875" eaLnBrk="1" hangingPunct="1"/>
            <a:endParaRPr lang="de-DE" altLang="ru-RU" smtClean="0"/>
          </a:p>
        </p:txBody>
      </p:sp>
      <p:sp>
        <p:nvSpPr>
          <p:cNvPr id="85" name="Textplatzhalter 84"/>
          <p:cNvSpPr>
            <a:spLocks noGrp="1"/>
          </p:cNvSpPr>
          <p:nvPr>
            <p:ph type="body" sz="quarter" idx="16"/>
          </p:nvPr>
        </p:nvSpPr>
        <p:spPr>
          <a:xfrm>
            <a:off x="479425" y="2924175"/>
            <a:ext cx="447675" cy="577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02</a:t>
            </a:r>
            <a:endParaRPr lang="de-DE" dirty="0"/>
          </a:p>
        </p:txBody>
      </p:sp>
      <p:sp>
        <p:nvSpPr>
          <p:cNvPr id="86" name="Textplatzhalter 85"/>
          <p:cNvSpPr>
            <a:spLocks noGrp="1"/>
          </p:cNvSpPr>
          <p:nvPr>
            <p:ph type="body" sz="quarter" idx="17"/>
          </p:nvPr>
        </p:nvSpPr>
        <p:spPr>
          <a:xfrm>
            <a:off x="1055688" y="2924175"/>
            <a:ext cx="3671887" cy="649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Предъявление претензий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87" name="Textplatzhalter 86"/>
          <p:cNvSpPr>
            <a:spLocks noGrp="1"/>
          </p:cNvSpPr>
          <p:nvPr>
            <p:ph type="body" sz="quarter" idx="18"/>
          </p:nvPr>
        </p:nvSpPr>
        <p:spPr>
          <a:xfrm>
            <a:off x="479425" y="3789363"/>
            <a:ext cx="447675" cy="577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03</a:t>
            </a:r>
            <a:endParaRPr lang="de-DE" dirty="0"/>
          </a:p>
        </p:txBody>
      </p:sp>
      <p:sp>
        <p:nvSpPr>
          <p:cNvPr id="89" name="Textplatzhalter 88"/>
          <p:cNvSpPr>
            <a:spLocks noGrp="1"/>
          </p:cNvSpPr>
          <p:nvPr>
            <p:ph type="body" sz="quarter" idx="20"/>
          </p:nvPr>
        </p:nvSpPr>
        <p:spPr>
          <a:xfrm>
            <a:off x="479425" y="4652963"/>
            <a:ext cx="447675" cy="577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04</a:t>
            </a:r>
            <a:endParaRPr lang="de-DE" dirty="0"/>
          </a:p>
        </p:txBody>
      </p:sp>
      <p:sp>
        <p:nvSpPr>
          <p:cNvPr id="40969" name="Foliennummernplatzhalter 100"/>
          <p:cNvSpPr>
            <a:spLocks noGrp="1"/>
          </p:cNvSpPr>
          <p:nvPr>
            <p:ph type="sldNum" sz="quarter" idx="27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49258897-5490-49C4-8BA9-3D820FDC8E9B}" type="slidenum">
              <a:rPr lang="de-DE" altLang="ru-RU" b="1">
                <a:solidFill>
                  <a:schemeClr val="tx2"/>
                </a:solidFill>
              </a:rPr>
              <a:pPr eaLnBrk="1" hangingPunct="1"/>
              <a:t>2</a:t>
            </a:fld>
            <a:endParaRPr lang="de-DE" altLang="ru-RU" b="1">
              <a:solidFill>
                <a:schemeClr val="tx2"/>
              </a:solidFill>
            </a:endParaRPr>
          </a:p>
        </p:txBody>
      </p:sp>
      <p:sp>
        <p:nvSpPr>
          <p:cNvPr id="36874" name="Текст 3"/>
          <p:cNvSpPr>
            <a:spLocks noGrp="1"/>
          </p:cNvSpPr>
          <p:nvPr>
            <p:ph type="body" sz="quarter" idx="19"/>
          </p:nvPr>
        </p:nvSpPr>
        <p:spPr bwMode="auto">
          <a:xfrm>
            <a:off x="1055688" y="4724946"/>
            <a:ext cx="10467975" cy="5762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42875" indent="-142875" eaLnBrk="1" hangingPunct="1"/>
            <a:r>
              <a:rPr lang="ru-RU" altLang="ru-RU" dirty="0" smtClean="0"/>
              <a:t>Обработка и рассмотрение претензий</a:t>
            </a:r>
          </a:p>
          <a:p>
            <a:pPr marL="142875" indent="-142875" eaLnBrk="1" hangingPunct="1"/>
            <a:endParaRPr lang="ru-RU" altLang="ru-RU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/>
          <p:cNvGraphicFramePr>
            <a:graphicFrameLocks noGrp="1"/>
          </p:cNvGraphicFramePr>
          <p:nvPr>
            <p:ph sz="quarter" idx="13"/>
          </p:nvPr>
        </p:nvGraphicFramePr>
        <p:xfrm>
          <a:off x="335360" y="764604"/>
          <a:ext cx="10944225" cy="511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64FA0C58-9392-409F-BAB9-5547DF843E71}" type="slidenum">
              <a:rPr lang="de-DE" altLang="ru-RU" b="1">
                <a:solidFill>
                  <a:schemeClr val="tx2"/>
                </a:solidFill>
              </a:rPr>
              <a:pPr eaLnBrk="1" hangingPunct="1"/>
              <a:t>3</a:t>
            </a:fld>
            <a:endParaRPr lang="de-DE" alt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628650" y="555625"/>
            <a:ext cx="9499600" cy="1000125"/>
          </a:xfrm>
        </p:spPr>
        <p:txBody>
          <a:bodyPr/>
          <a:lstStyle/>
          <a:p>
            <a:pPr algn="ctr"/>
            <a:r>
              <a:rPr lang="ru-RU" altLang="ru-RU" sz="2000" smtClean="0"/>
              <a:t>Претензия относительно скрытых недостатков по количеству (недостача) и качеству (дефект упаковки, некондиционность)</a:t>
            </a:r>
          </a:p>
        </p:txBody>
      </p:sp>
      <p:sp>
        <p:nvSpPr>
          <p:cNvPr id="39939" name="Объект 2"/>
          <p:cNvSpPr>
            <a:spLocks noGrp="1"/>
          </p:cNvSpPr>
          <p:nvPr>
            <p:ph sz="quarter" idx="15"/>
          </p:nvPr>
        </p:nvSpPr>
        <p:spPr bwMode="auto">
          <a:xfrm>
            <a:off x="623888" y="1412875"/>
            <a:ext cx="3597275" cy="46085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ru-RU" sz="1200" b="1" i="1" dirty="0" smtClean="0">
                <a:solidFill>
                  <a:schemeClr val="tx2"/>
                </a:solidFill>
              </a:rPr>
              <a:t> </a:t>
            </a:r>
            <a:r>
              <a:rPr lang="ru-RU" altLang="ru-RU" sz="1400" b="1" i="1" dirty="0" smtClean="0">
                <a:solidFill>
                  <a:schemeClr val="tx2"/>
                </a:solidFill>
              </a:rPr>
              <a:t>Недостача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tx2"/>
                </a:solidFill>
              </a:rPr>
              <a:t>Несоответствие количества емкостей, указанным в ТН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tx2"/>
                </a:solidFill>
              </a:rPr>
              <a:t>Несоответствие количества канистр в коробке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tx2"/>
                </a:solidFill>
              </a:rPr>
              <a:t>Несоответствие количества продукции в канистре/бочке более, чем на 0,8%</a:t>
            </a:r>
          </a:p>
          <a:p>
            <a:pPr>
              <a:defRPr/>
            </a:pPr>
            <a:endParaRPr lang="ru-RU" altLang="ru-RU" dirty="0" smtClean="0"/>
          </a:p>
        </p:txBody>
      </p:sp>
      <p:sp>
        <p:nvSpPr>
          <p:cNvPr id="39940" name="Объект 3"/>
          <p:cNvSpPr>
            <a:spLocks noGrp="1"/>
          </p:cNvSpPr>
          <p:nvPr>
            <p:ph sz="quarter" idx="16"/>
          </p:nvPr>
        </p:nvSpPr>
        <p:spPr bwMode="auto">
          <a:xfrm>
            <a:off x="4383088" y="1341438"/>
            <a:ext cx="3441700" cy="46815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altLang="ru-RU" sz="1400" b="1" i="1" dirty="0" smtClean="0">
                <a:solidFill>
                  <a:schemeClr val="tx2"/>
                </a:solidFill>
              </a:rPr>
              <a:t>Дефект упаковки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tx2"/>
                </a:solidFill>
              </a:rPr>
              <a:t>Полная или частичная потеря товарного вида</a:t>
            </a:r>
          </a:p>
          <a:p>
            <a:pPr>
              <a:defRPr/>
            </a:pPr>
            <a:r>
              <a:rPr lang="ru-RU" altLang="ru-RU" sz="900" dirty="0">
                <a:solidFill>
                  <a:schemeClr val="tx2"/>
                </a:solidFill>
              </a:rPr>
              <a:t>Б</a:t>
            </a:r>
            <a:r>
              <a:rPr lang="ru-RU" altLang="ru-RU" sz="900" dirty="0" smtClean="0">
                <a:solidFill>
                  <a:schemeClr val="tx2"/>
                </a:solidFill>
              </a:rPr>
              <a:t>рак, допущенный при производстве емкостей(отсутствие этикеток, защитной фольги, крышки или стопорного кольца, пломбы, неверная маркировка </a:t>
            </a:r>
          </a:p>
          <a:p>
            <a:pPr>
              <a:defRPr/>
            </a:pPr>
            <a:endParaRPr lang="ru-RU" altLang="ru-RU" dirty="0" smtClean="0"/>
          </a:p>
        </p:txBody>
      </p:sp>
      <p:sp>
        <p:nvSpPr>
          <p:cNvPr id="39941" name="Объект 4"/>
          <p:cNvSpPr>
            <a:spLocks noGrp="1"/>
          </p:cNvSpPr>
          <p:nvPr>
            <p:ph sz="quarter" idx="17"/>
          </p:nvPr>
        </p:nvSpPr>
        <p:spPr bwMode="auto">
          <a:xfrm>
            <a:off x="7986713" y="1341438"/>
            <a:ext cx="3581400" cy="46799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altLang="ru-RU" sz="1400" b="1" i="1" dirty="0" smtClean="0">
                <a:solidFill>
                  <a:schemeClr val="tx2"/>
                </a:solidFill>
              </a:rPr>
              <a:t>Некондиционность</a:t>
            </a:r>
          </a:p>
          <a:p>
            <a:pPr>
              <a:defRPr/>
            </a:pPr>
            <a:r>
              <a:rPr lang="ru-RU" altLang="ru-RU" sz="900" dirty="0">
                <a:solidFill>
                  <a:schemeClr val="tx2"/>
                </a:solidFill>
              </a:rPr>
              <a:t>З</a:t>
            </a:r>
            <a:r>
              <a:rPr lang="ru-RU" altLang="ru-RU" sz="900" dirty="0" smtClean="0">
                <a:solidFill>
                  <a:schemeClr val="tx2"/>
                </a:solidFill>
              </a:rPr>
              <a:t>начение одного или нескольких параметров(технических свойств)товара, отличается от значений заявленных  в </a:t>
            </a:r>
            <a:r>
              <a:rPr lang="en-US" altLang="ru-RU" sz="900" dirty="0" smtClean="0">
                <a:solidFill>
                  <a:schemeClr val="tx2"/>
                </a:solidFill>
              </a:rPr>
              <a:t> </a:t>
            </a:r>
            <a:r>
              <a:rPr lang="ru-RU" altLang="ru-RU" sz="900" dirty="0" smtClean="0">
                <a:solidFill>
                  <a:schemeClr val="tx2"/>
                </a:solidFill>
              </a:rPr>
              <a:t>Декларации соответствия</a:t>
            </a:r>
          </a:p>
          <a:p>
            <a:pPr>
              <a:defRPr/>
            </a:pPr>
            <a:r>
              <a:rPr lang="ru-RU" sz="900" dirty="0" smtClean="0">
                <a:solidFill>
                  <a:schemeClr val="tx2"/>
                </a:solidFill>
              </a:rPr>
              <a:t>Указанное </a:t>
            </a:r>
            <a:r>
              <a:rPr lang="ru-RU" sz="900" dirty="0">
                <a:solidFill>
                  <a:schemeClr val="tx2"/>
                </a:solidFill>
              </a:rPr>
              <a:t>несоответствие касается параметров, подлежащих </a:t>
            </a:r>
            <a:r>
              <a:rPr lang="ru-RU" sz="900" b="1" dirty="0">
                <a:solidFill>
                  <a:schemeClr val="tx2"/>
                </a:solidFill>
              </a:rPr>
              <a:t>обязательному определению</a:t>
            </a:r>
            <a:r>
              <a:rPr lang="ru-RU" sz="900" dirty="0">
                <a:solidFill>
                  <a:schemeClr val="tx2"/>
                </a:solidFill>
              </a:rPr>
              <a:t> согласно стандартам на производстве данного вида товара (заявленным международным стандартам (SAE, API и т.п.) или внутрифирменным стандартам, включая ТУ на продукцию, производимую на территории РФ) </a:t>
            </a:r>
          </a:p>
          <a:p>
            <a:pPr>
              <a:defRPr/>
            </a:pPr>
            <a:r>
              <a:rPr lang="ru-RU" sz="900" dirty="0" smtClean="0">
                <a:solidFill>
                  <a:schemeClr val="tx2"/>
                </a:solidFill>
              </a:rPr>
              <a:t>В </a:t>
            </a:r>
            <a:r>
              <a:rPr lang="ru-RU" sz="900" dirty="0">
                <a:solidFill>
                  <a:schemeClr val="tx2"/>
                </a:solidFill>
              </a:rPr>
              <a:t>результате такого несоответствия Товар становится негодным или ограниченно годным к использованию по прямому назначению</a:t>
            </a:r>
          </a:p>
          <a:p>
            <a:pPr>
              <a:defRPr/>
            </a:pPr>
            <a:endParaRPr lang="ru-RU" altLang="ru-RU" sz="900" dirty="0" smtClean="0"/>
          </a:p>
          <a:p>
            <a:pPr>
              <a:defRPr/>
            </a:pPr>
            <a:endParaRPr lang="ru-RU" altLang="ru-RU" sz="9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A5019B24-EEEA-4141-9943-E696B329F559}" type="slidenum">
              <a:rPr lang="de-DE" altLang="ru-RU" b="1">
                <a:solidFill>
                  <a:schemeClr val="tx2"/>
                </a:solidFill>
              </a:rPr>
              <a:pPr eaLnBrk="1" hangingPunct="1"/>
              <a:t>4</a:t>
            </a:fld>
            <a:endParaRPr lang="de-DE" altLang="ru-RU" b="1">
              <a:solidFill>
                <a:schemeClr val="tx2"/>
              </a:solidFill>
            </a:endParaRP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3284983"/>
            <a:ext cx="2520950" cy="302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3284983"/>
            <a:ext cx="2613322" cy="302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3284983"/>
            <a:ext cx="2430463" cy="302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ru-RU" altLang="ru-RU" i="1" smtClean="0"/>
              <a:t>Оформление претензий по количеству и качеству</a:t>
            </a:r>
            <a:endParaRPr lang="ru-RU" altLang="ru-RU" smtClean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166114711"/>
              </p:ext>
            </p:extLst>
          </p:nvPr>
        </p:nvGraphicFramePr>
        <p:xfrm>
          <a:off x="623888" y="1700213"/>
          <a:ext cx="5400675" cy="43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64" name="Объект 6"/>
          <p:cNvSpPr>
            <a:spLocks noGrp="1"/>
          </p:cNvSpPr>
          <p:nvPr>
            <p:ph sz="quarter" idx="15"/>
          </p:nvPr>
        </p:nvSpPr>
        <p:spPr bwMode="auto">
          <a:xfrm>
            <a:off x="6192838" y="1700213"/>
            <a:ext cx="5375275" cy="5041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1200" b="1" i="1" dirty="0" smtClean="0">
                <a:solidFill>
                  <a:schemeClr val="bg1"/>
                </a:solidFill>
              </a:rPr>
              <a:t>Претензия</a:t>
            </a:r>
            <a:r>
              <a:rPr lang="ru-RU" altLang="ru-RU" sz="1200" dirty="0" smtClean="0">
                <a:solidFill>
                  <a:schemeClr val="bg1"/>
                </a:solidFill>
              </a:rPr>
              <a:t> </a:t>
            </a:r>
            <a:endParaRPr lang="ru-RU" altLang="ru-RU" sz="9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 составляется в произвольной форме: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1. в адрес КС 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2. со ссылками на соответствующие акты и сертификаты (номера, даты составления)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3. с формулированием конкретного пожелания/требования к Поставщику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4. на бланке предприятия, за подписью директора или иного уполномоченного лица (приложить заверенную копию доверенности) и подписью главного бухгалтера, заверяется печатью покупателя</a:t>
            </a:r>
          </a:p>
          <a:p>
            <a:pPr>
              <a:defRPr/>
            </a:pPr>
            <a:r>
              <a:rPr lang="ru-RU" altLang="ru-RU" sz="1200" b="1" i="1" dirty="0" smtClean="0">
                <a:solidFill>
                  <a:schemeClr val="bg1"/>
                </a:solidFill>
              </a:rPr>
              <a:t>Товарная накладная (торг-12)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Оригинал товарной накладной должен: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1.Содержать пометки о реальном количестве принятого товара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2. быть подписан в соответствии с требованиями поставщика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3. быть заверен печатью Покупателя</a:t>
            </a:r>
          </a:p>
          <a:p>
            <a:pPr>
              <a:defRPr/>
            </a:pPr>
            <a:r>
              <a:rPr lang="ru-RU" altLang="ru-RU" sz="1200" b="1" i="1" dirty="0" smtClean="0">
                <a:solidFill>
                  <a:schemeClr val="bg1"/>
                </a:solidFill>
              </a:rPr>
              <a:t>Акт (торг-2)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Акт составляется в произвольной форме/ торг-2, должен содержать: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1. Информацию об участниках, обстоятельствах и причине/поводе проведения проверки количества, качества или обнаружения скрытых недостатков (недостачи, дефектности упаковки)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2. </a:t>
            </a:r>
            <a:r>
              <a:rPr lang="ru-RU" sz="900" dirty="0">
                <a:solidFill>
                  <a:schemeClr val="bg1"/>
                </a:solidFill>
              </a:rPr>
              <a:t>краткое перечисление проблем (несоответствие количества, качества, скрытые недостатки) с указанием наименования продуктов и типа упаковки, партии товара, даты и времени фасовки, расхождений по количеству, проблем качества и скрытых недостатков, даты поставки, номера расходной </a:t>
            </a:r>
            <a:r>
              <a:rPr lang="ru-RU" sz="900" dirty="0" smtClean="0">
                <a:solidFill>
                  <a:schemeClr val="bg1"/>
                </a:solidFill>
              </a:rPr>
              <a:t>накладной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3.</a:t>
            </a:r>
            <a:r>
              <a:rPr lang="ru-RU" sz="900" dirty="0">
                <a:solidFill>
                  <a:schemeClr val="bg1"/>
                </a:solidFill>
              </a:rPr>
              <a:t> наименование грузополучателя и перевозчика (данная информация должна указываться в актах по проверке количества и качества товара</a:t>
            </a:r>
            <a:r>
              <a:rPr lang="ru-RU" sz="900" dirty="0" smtClean="0">
                <a:solidFill>
                  <a:schemeClr val="bg1"/>
                </a:solidFill>
              </a:rPr>
              <a:t>);</a:t>
            </a:r>
          </a:p>
          <a:p>
            <a:pPr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4. имена </a:t>
            </a:r>
            <a:r>
              <a:rPr lang="ru-RU" sz="900" dirty="0">
                <a:solidFill>
                  <a:schemeClr val="bg1"/>
                </a:solidFill>
              </a:rPr>
              <a:t>лиц, обнаруживших эти недостатки или присутствовавших при проведении проверки как представители независимых экспертных организаций (данная информация должна указываться в актах проверки скрытых недостатков);</a:t>
            </a:r>
          </a:p>
          <a:p>
            <a:pPr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5. подписи </a:t>
            </a:r>
            <a:r>
              <a:rPr lang="ru-RU" sz="900" dirty="0">
                <a:solidFill>
                  <a:schemeClr val="bg1"/>
                </a:solidFill>
              </a:rPr>
              <a:t>не менее трех уполномоченных лиц покупателя (включая, по возможности, представителей третьих, независимых организаций) с указанием их должностей;</a:t>
            </a:r>
          </a:p>
          <a:p>
            <a:pPr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6. печать </a:t>
            </a:r>
            <a:r>
              <a:rPr lang="ru-RU" sz="900" dirty="0">
                <a:solidFill>
                  <a:schemeClr val="bg1"/>
                </a:solidFill>
              </a:rPr>
              <a:t>предприятия.</a:t>
            </a:r>
          </a:p>
          <a:p>
            <a:pPr>
              <a:defRPr/>
            </a:pPr>
            <a:endParaRPr lang="ru-RU" sz="1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ru-RU" altLang="ru-RU" sz="1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ru-RU" altLang="ru-RU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F1971B90-2FE7-408B-A05A-0C0830C083BD}" type="slidenum">
              <a:rPr lang="de-DE" altLang="ru-RU" b="1">
                <a:solidFill>
                  <a:schemeClr val="tx2"/>
                </a:solidFill>
              </a:rPr>
              <a:pPr eaLnBrk="1" hangingPunct="1"/>
              <a:t>5</a:t>
            </a:fld>
            <a:endParaRPr lang="de-DE" alt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ru-RU" altLang="ru-RU" smtClean="0"/>
              <a:t>Оформление претензий относительно скрытой недостачи и скрытых дефектов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4"/>
          </p:nvPr>
        </p:nvGraphicFramePr>
        <p:xfrm>
          <a:off x="623888" y="1700213"/>
          <a:ext cx="5400675" cy="43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64" name="Объект 6"/>
          <p:cNvSpPr>
            <a:spLocks noGrp="1"/>
          </p:cNvSpPr>
          <p:nvPr>
            <p:ph sz="quarter" idx="15"/>
          </p:nvPr>
        </p:nvSpPr>
        <p:spPr bwMode="auto">
          <a:xfrm>
            <a:off x="6192838" y="1700213"/>
            <a:ext cx="5375275" cy="47529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200" b="1" i="1" smtClean="0">
                <a:solidFill>
                  <a:schemeClr val="bg1"/>
                </a:solidFill>
              </a:rPr>
              <a:t>Претензия 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 составляется в произвольной форме: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1. в адрес КС 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2. со ссылками на соответствующие акты и сертификаты (номера, даты составления)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3. с формулированием конкретного пожелания/требования к Поставщику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4. на бланке предприятия, за подписью директора или иного уполномоченного лица (приложить заверенную копию доверенности) и подписью главного бухгалтера, заверяется печатью покупателя</a:t>
            </a:r>
          </a:p>
          <a:p>
            <a:r>
              <a:rPr lang="ru-RU" altLang="ru-RU" sz="1200" b="1" i="1" smtClean="0">
                <a:solidFill>
                  <a:schemeClr val="bg1"/>
                </a:solidFill>
              </a:rPr>
              <a:t>Акт (торг-2)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Акт составляется в произвольной форме/торг-2, должен содержать: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1. Информацию об участниках, обстоятельствах и причине/поводе проведения проверки количества, качества или обнаружения скрытых недостатков (недостачи, дефектности упаковки)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2. краткое перечисление проблем (несоответствие количества, качества, скрытые недостатки) с указанием наименования продуктов и типа упаковки, партии товара, даты и времени фасовки, расхождений по количеству, проблем качества и скрытых недостатков, даты поставки, номера расходной накладной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3. наименование грузополучателя и перевозчика (данная информация должна указываться в актах по проверке количества и качества товара);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4. имена лиц, обнаруживших эти недостатки или присутствовавших при проведении проверки как представители независимых экспертных организаций (данная информация должна указываться в актах проверки скрытых недостатков);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5. подписи не менее трех уполномоченных лиц покупателя (включая, по возможности, представителей третьих, независимых организаций) с указанием их должностей;</a:t>
            </a:r>
          </a:p>
          <a:p>
            <a:r>
              <a:rPr lang="ru-RU" altLang="ru-RU" sz="1000" smtClean="0">
                <a:solidFill>
                  <a:schemeClr val="bg1"/>
                </a:solidFill>
              </a:rPr>
              <a:t>6. печать предприятия.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9E7DD621-D282-40A7-A840-C30718C96767}" type="slidenum">
              <a:rPr lang="de-DE" altLang="ru-RU" b="1">
                <a:solidFill>
                  <a:schemeClr val="tx2"/>
                </a:solidFill>
              </a:rPr>
              <a:pPr eaLnBrk="1" hangingPunct="1"/>
              <a:t>6</a:t>
            </a:fld>
            <a:endParaRPr lang="de-DE" alt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1"/>
          <p:cNvSpPr>
            <a:spLocks noGrp="1"/>
          </p:cNvSpPr>
          <p:nvPr>
            <p:ph type="title"/>
          </p:nvPr>
        </p:nvSpPr>
        <p:spPr>
          <a:xfrm>
            <a:off x="982663" y="1052513"/>
            <a:ext cx="9001125" cy="9366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altLang="ru-RU" smtClean="0"/>
              <a:t>Оформление претензий по некондиционности(скрытые недостатки по качеству)</a:t>
            </a: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sz="quarter" idx="14"/>
          </p:nvPr>
        </p:nvGraphicFramePr>
        <p:xfrm>
          <a:off x="551384" y="1988840"/>
          <a:ext cx="5400675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Объект 13"/>
          <p:cNvSpPr>
            <a:spLocks noGrp="1"/>
          </p:cNvSpPr>
          <p:nvPr>
            <p:ph sz="quarter" idx="15"/>
          </p:nvPr>
        </p:nvSpPr>
        <p:spPr bwMode="auto">
          <a:xfrm>
            <a:off x="6192838" y="2105025"/>
            <a:ext cx="5375275" cy="47085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1200" b="1" i="1" dirty="0" smtClean="0">
                <a:solidFill>
                  <a:schemeClr val="bg1"/>
                </a:solidFill>
              </a:rPr>
              <a:t>Претензия 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 составляется в произвольной форме: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1. в адрес КС 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2. со ссылками на соответствующие акты и сертификаты (номера, даты составления)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3. с формулированием конкретного пожелания/требования к Поставщику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4. на бланке предприятия, за подписью директора или иного уполномоченного лица (приложить заверенную копию доверенности) и подписью главного бухгалтера, заверяется печатью покупателя</a:t>
            </a:r>
          </a:p>
          <a:p>
            <a:pPr>
              <a:defRPr/>
            </a:pPr>
            <a:r>
              <a:rPr lang="ru-RU" altLang="ru-RU" sz="1200" b="1" i="1" dirty="0" smtClean="0">
                <a:solidFill>
                  <a:schemeClr val="bg1"/>
                </a:solidFill>
              </a:rPr>
              <a:t>Акт (торг-2)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Акт составляется в произвольной форме/торг-2, должен содержать: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1. Информацию об участниках, обстоятельствах и причине/поводе проведения проверки количества, качества или обнаружения скрытых недостатков (недостачи, дефектности упаковки)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2. краткое перечисление проблем (несоответствие количества, качества, скрытые недостатки) с указанием наименования продуктов и типа упаковки, партии товара, даты и времени фасовки, расхождений по количеству, проблем качества и скрытых недостатков, даты поставки, номера расходной накладной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3. наименование грузополучателя и перевозчика (данная информация должна указываться в актах по проверке количества и качества товара);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4. имена лиц, обнаруживших эти недостатки или присутствовавших при проведении проверки как представители независимых экспертных организаций (данная информация должна указываться в актах проверки скрытых недостатков);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5. подписи не менее трех уполномоченных лиц покупателя (включая, по возможности, представителей третьих, независимых организаций) с указанием их должностей;</a:t>
            </a:r>
          </a:p>
          <a:p>
            <a:pPr>
              <a:defRPr/>
            </a:pPr>
            <a:r>
              <a:rPr lang="ru-RU" altLang="ru-RU" sz="900" dirty="0" smtClean="0">
                <a:solidFill>
                  <a:schemeClr val="bg1"/>
                </a:solidFill>
              </a:rPr>
              <a:t>6. печать предприятия.</a:t>
            </a:r>
          </a:p>
          <a:p>
            <a:pPr>
              <a:defRPr/>
            </a:pPr>
            <a:r>
              <a:rPr lang="ru-RU" altLang="ru-RU" sz="1200" b="1" i="1" dirty="0" smtClean="0">
                <a:solidFill>
                  <a:schemeClr val="bg1"/>
                </a:solidFill>
              </a:rPr>
              <a:t>Сертификат о проведении экспертизы по качеству товара</a:t>
            </a:r>
          </a:p>
          <a:p>
            <a:pPr>
              <a:defRPr/>
            </a:pPr>
            <a:r>
              <a:rPr lang="ru-RU" sz="900" dirty="0">
                <a:solidFill>
                  <a:schemeClr val="bg1"/>
                </a:solidFill>
              </a:rPr>
              <a:t>Сертификат о проведении экспертизы представляет из себя стандартный документ, подготовленный независимой экспертной организацией, уполномоченной </a:t>
            </a:r>
            <a:r>
              <a:rPr lang="ru-RU" sz="900" dirty="0" err="1">
                <a:solidFill>
                  <a:schemeClr val="bg1"/>
                </a:solidFill>
              </a:rPr>
              <a:t>Ростест</a:t>
            </a:r>
            <a:r>
              <a:rPr lang="ru-RU" sz="900" dirty="0">
                <a:solidFill>
                  <a:schemeClr val="bg1"/>
                </a:solidFill>
              </a:rPr>
              <a:t> РФ, и имеющей лицензию на проведение экспертизы качества Товара.</a:t>
            </a:r>
          </a:p>
          <a:p>
            <a:pPr>
              <a:defRPr/>
            </a:pPr>
            <a:endParaRPr lang="ru-RU" altLang="ru-RU" sz="9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FAC4FA40-C55A-4735-97B6-AAE046334E82}" type="slidenum">
              <a:rPr lang="de-DE" altLang="ru-RU" b="1">
                <a:solidFill>
                  <a:schemeClr val="tx2"/>
                </a:solidFill>
              </a:rPr>
              <a:pPr eaLnBrk="1" hangingPunct="1"/>
              <a:t>7</a:t>
            </a:fld>
            <a:endParaRPr lang="de-DE" alt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1558925" y="549275"/>
            <a:ext cx="9067800" cy="1000125"/>
          </a:xfrm>
        </p:spPr>
        <p:txBody>
          <a:bodyPr/>
          <a:lstStyle/>
          <a:p>
            <a:pPr algn="ctr"/>
            <a:r>
              <a:rPr lang="ru-RU" altLang="ru-RU" smtClean="0"/>
              <a:t>Предъявление претензий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32724703"/>
              </p:ext>
            </p:extLst>
          </p:nvPr>
        </p:nvGraphicFramePr>
        <p:xfrm>
          <a:off x="623888" y="1700213"/>
          <a:ext cx="10944225" cy="43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3A63BB05-08B9-4B87-AB38-83605F1C3159}" type="slidenum">
              <a:rPr lang="de-DE" altLang="ru-RU" b="1">
                <a:solidFill>
                  <a:schemeClr val="tx2"/>
                </a:solidFill>
              </a:rPr>
              <a:pPr eaLnBrk="1" hangingPunct="1"/>
              <a:t>8</a:t>
            </a:fld>
            <a:endParaRPr lang="de-DE" alt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628650" y="549275"/>
            <a:ext cx="10004425" cy="1079500"/>
          </a:xfrm>
        </p:spPr>
        <p:txBody>
          <a:bodyPr/>
          <a:lstStyle/>
          <a:p>
            <a:pPr algn="ctr">
              <a:defRPr/>
            </a:pPr>
            <a:r>
              <a:rPr lang="ru-RU" alt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Внимание!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Претензии по количеству и качеству при самовывозе не принимаются</a:t>
            </a:r>
            <a:r>
              <a:rPr lang="en-US" altLang="ru-RU" dirty="0" smtClean="0"/>
              <a:t>!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>
                <a:solidFill>
                  <a:schemeClr val="tx2"/>
                </a:solidFill>
              </a:rPr>
              <a:t>l </a:t>
            </a:r>
            <a:fld id="{BFE1B38E-ADAC-4ABD-AE47-3F6C71CAB6B5}" type="slidenum">
              <a:rPr lang="de-DE" altLang="ru-RU" b="1">
                <a:solidFill>
                  <a:schemeClr val="tx2"/>
                </a:solidFill>
              </a:rPr>
              <a:pPr eaLnBrk="1" hangingPunct="1"/>
              <a:t>9</a:t>
            </a:fld>
            <a:endParaRPr lang="de-DE" altLang="ru-RU" b="1">
              <a:solidFill>
                <a:schemeClr val="tx2"/>
              </a:solidFill>
            </a:endParaRPr>
          </a:p>
        </p:txBody>
      </p:sp>
      <p:pic>
        <p:nvPicPr>
          <p:cNvPr id="7" name="InShot_20181113_160106776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35413" y="1772121"/>
            <a:ext cx="4321175" cy="43211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uchs PPT Master de">
  <a:themeElements>
    <a:clrScheme name="Fuchs">
      <a:dk1>
        <a:srgbClr val="000000"/>
      </a:dk1>
      <a:lt1>
        <a:sysClr val="window" lastClr="FFFFFF"/>
      </a:lt1>
      <a:dk2>
        <a:srgbClr val="004E9E"/>
      </a:dk2>
      <a:lt2>
        <a:srgbClr val="FFFFFF"/>
      </a:lt2>
      <a:accent1>
        <a:srgbClr val="004E9E"/>
      </a:accent1>
      <a:accent2>
        <a:srgbClr val="4B575F"/>
      </a:accent2>
      <a:accent3>
        <a:srgbClr val="788187"/>
      </a:accent3>
      <a:accent4>
        <a:srgbClr val="A5ABAF"/>
      </a:accent4>
      <a:accent5>
        <a:srgbClr val="BEC3C8"/>
      </a:accent5>
      <a:accent6>
        <a:srgbClr val="E3000F"/>
      </a:accent6>
      <a:hlink>
        <a:srgbClr val="E3000F"/>
      </a:hlink>
      <a:folHlink>
        <a:srgbClr val="FF556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1644</TotalTime>
  <Words>1375</Words>
  <Application>Microsoft Office PowerPoint</Application>
  <PresentationFormat>Произвольный</PresentationFormat>
  <Paragraphs>147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Fuchs PPT Master de</vt:lpstr>
      <vt:lpstr>ПОРЯДОК РАБОТЫ С ПРЕТЕНЗИЯМИ И РЕКЛАМАЦИЯМИ</vt:lpstr>
      <vt:lpstr>Презентация PowerPoint</vt:lpstr>
      <vt:lpstr>Презентация PowerPoint</vt:lpstr>
      <vt:lpstr>Претензия относительно скрытых недостатков по количеству (недостача) и качеству (дефект упаковки, некондиционность)</vt:lpstr>
      <vt:lpstr>Оформление претензий по количеству и качеству</vt:lpstr>
      <vt:lpstr>Оформление претензий относительно скрытой недостачи и скрытых дефектов</vt:lpstr>
      <vt:lpstr>Оформление претензий по некондиционности(скрытые недостатки по качеству)</vt:lpstr>
      <vt:lpstr>Предъявление претензий</vt:lpstr>
      <vt:lpstr>Внимание!  Претензии по количеству и качеству при самовывозе не принимаются! </vt:lpstr>
      <vt:lpstr>Передача претензий ООО «ФУКС ОЙЛ»</vt:lpstr>
      <vt:lpstr>Рассмотрение претензий</vt:lpstr>
      <vt:lpstr>Закрытие претензии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 Meyer</dc:creator>
  <cp:lastModifiedBy>Maria Osipova</cp:lastModifiedBy>
  <cp:revision>735</cp:revision>
  <dcterms:created xsi:type="dcterms:W3CDTF">2016-01-04T13:08:15Z</dcterms:created>
  <dcterms:modified xsi:type="dcterms:W3CDTF">2018-11-20T17:28:07Z</dcterms:modified>
</cp:coreProperties>
</file>